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57" r:id="rId8"/>
    <p:sldId id="258" r:id="rId9"/>
    <p:sldId id="259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0" r:id="rId20"/>
    <p:sldId id="282" r:id="rId21"/>
    <p:sldId id="262" r:id="rId22"/>
    <p:sldId id="280" r:id="rId23"/>
    <p:sldId id="261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4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3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4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51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0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6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3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9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0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5E72-8FE5-4450-92CF-8FE44204FF36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296EB4-C890-470D-9298-AA7174A906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21409"/>
            <a:ext cx="9144000" cy="1888553"/>
          </a:xfrm>
        </p:spPr>
        <p:txBody>
          <a:bodyPr/>
          <a:lstStyle/>
          <a:p>
            <a:r>
              <a:rPr lang="ko-KR" altLang="en-US" i="1" dirty="0"/>
              <a:t>    퀘스트 용병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한양대학교 게임개발동아리 </a:t>
            </a:r>
            <a:r>
              <a:rPr lang="en-US" altLang="ko-KR" dirty="0" err="1"/>
              <a:t>OOPArts</a:t>
            </a:r>
            <a:r>
              <a:rPr lang="en-US" altLang="ko-KR" dirty="0"/>
              <a:t> </a:t>
            </a:r>
            <a:r>
              <a:rPr lang="ko-KR" altLang="en-US" dirty="0"/>
              <a:t>소속</a:t>
            </a:r>
            <a:r>
              <a:rPr lang="en-US" altLang="ko-KR" dirty="0"/>
              <a:t>, Team SEAD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9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 err="1"/>
              <a:t>용병단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장비에 영향을 많이 받는다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멈춰 있을 때만 공격이 가능하며 공격은 자동공격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스킬은 지정해야만 쓸 수 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컨트롤은 한 명 씩 지정해서 옮기는 시스템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클릭 후 드래그 이동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35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3-2-a) </a:t>
            </a:r>
            <a:r>
              <a:rPr lang="ko-KR" altLang="en-US" dirty="0" err="1"/>
              <a:t>디팬더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쉴드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내의 괴수들의 적개심을 자신에게 로 돌린다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쉴드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자신의 주변으로 스킬 반경 내의 아군에게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쉴드를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씌워준다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한손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&amp;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방패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세트 형식으로 드랍 혹은 제작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47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3-2-b) </a:t>
            </a:r>
            <a:r>
              <a:rPr lang="ko-KR" altLang="en-US" dirty="0" err="1"/>
              <a:t>버서커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광폭화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광폭화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일정 시간동안 공격력을 대폭 강화하는 대신 방어력을 낮춘다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도발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내의 괴수들의 적개심을 자신에게 로 돌린다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대검</a:t>
            </a:r>
          </a:p>
        </p:txBody>
      </p:sp>
    </p:spTree>
    <p:extLst>
      <p:ext uri="{BB962C8B-B14F-4D97-AF65-F5344CB8AC3E}">
        <p14:creationId xmlns:p14="http://schemas.microsoft.com/office/powerpoint/2010/main" val="280021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3-2-c) </a:t>
            </a:r>
            <a:r>
              <a:rPr lang="ko-KR" altLang="en-US" dirty="0" err="1"/>
              <a:t>솔져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집중 사격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난사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집중 사격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쓴 그 자리에 멈춰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5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초간 공격한다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공격력과 치명타 확률이 대폭 상승한다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난사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내에 모든 적에게 치명적인 상처를 입힌다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어썰트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라이플</a:t>
            </a:r>
          </a:p>
        </p:txBody>
      </p:sp>
    </p:spTree>
    <p:extLst>
      <p:ext uri="{BB962C8B-B14F-4D97-AF65-F5344CB8AC3E}">
        <p14:creationId xmlns:p14="http://schemas.microsoft.com/office/powerpoint/2010/main" val="314527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3-2-d) </a:t>
            </a:r>
            <a:r>
              <a:rPr lang="ko-KR" altLang="en-US" dirty="0"/>
              <a:t>엔지니어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포탑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설치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진지 구축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에너지 캐논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에너지 구체를 발사 하는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포탑을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설치한다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최대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개까지 설치가 가능하며 최대 설치 개수는 장비에 따라 다르다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진지 구축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안에서 공격하기 용이한 진지를 구축한다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근접공격일 경우 진지에 붙어있는 괴수들만 공격가능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내구도가 다 되면 해제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각종 공구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67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3-2-e) </a:t>
            </a:r>
            <a:r>
              <a:rPr lang="ko-KR" altLang="en-US" dirty="0" err="1"/>
              <a:t>메딕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치유의 물결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부활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치유의 물결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반경 내의 아군들의 생명력을 회복시킨다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부활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아군 캐릭터가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죽은지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20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초가 지나지 않았을 경우 그 캐릭터가 가진 생명력의 절반을 회복하고 부활한다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권총</a:t>
            </a:r>
          </a:p>
        </p:txBody>
      </p:sp>
    </p:spTree>
    <p:extLst>
      <p:ext uri="{BB962C8B-B14F-4D97-AF65-F5344CB8AC3E}">
        <p14:creationId xmlns:p14="http://schemas.microsoft.com/office/powerpoint/2010/main" val="369590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3-2-f) </a:t>
            </a:r>
            <a:r>
              <a:rPr lang="ko-KR" altLang="en-US" dirty="0" err="1"/>
              <a:t>헤비런쳐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포격 지원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타이탄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포격지원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스킬 범위 안의 적군에게 피해를 입힌다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-&gt;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타이탄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일정 시간동안 타고 다닐 수 있는 타이탄을 소환한다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타고 있는 경우 공격력과 사거리가 증가한다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 기관총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10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3-2-g) </a:t>
            </a:r>
            <a:r>
              <a:rPr lang="ko-KR" altLang="en-US" dirty="0"/>
              <a:t>닌자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109426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3-2-h) </a:t>
            </a:r>
            <a:r>
              <a:rPr lang="ko-KR" altLang="en-US" dirty="0"/>
              <a:t>에너지 </a:t>
            </a:r>
            <a:r>
              <a:rPr lang="ko-KR" altLang="en-US" dirty="0" err="1"/>
              <a:t>커맨더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33811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</a:t>
            </a:r>
            <a:r>
              <a:rPr lang="ko-KR" altLang="en-US" dirty="0"/>
              <a:t>괴수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823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용병단의 주적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행성 주민들에게 피해를 끼치며 퇴치해야만 하는 것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외형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컨셉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은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헬보이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에일리언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대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프레데터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4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헤일로의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 외계 생명체와 비슷하다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7" y="3793904"/>
            <a:ext cx="3031960" cy="2019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57" y="3416293"/>
            <a:ext cx="2847975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57" y="4931328"/>
            <a:ext cx="1740507" cy="13053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32" y="3416293"/>
            <a:ext cx="1811500" cy="19103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32" y="344391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7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팀 소개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게임 소개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게임 시스템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개발 일정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0326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3-4. </a:t>
            </a:r>
            <a:r>
              <a:rPr lang="ko-KR" altLang="en-US" dirty="0"/>
              <a:t>퀘스트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퀘스트는 의뢰소에서 받을 수 있으며 난이도에 따라 받을 수 있는 골드의 양이 다르다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난이도는 별로 구분하며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성부터 최대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성까지 존재한다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각 난이도 마다 적게는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 많게는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개의 퀘스트가 존재한다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난이도가 점차 올라가는 자유사냥 퀘스트 또한 존재한다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0" y="3343274"/>
            <a:ext cx="2962900" cy="197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67278" y="5466345"/>
            <a:ext cx="181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몬스터 헌터</a:t>
            </a:r>
          </a:p>
        </p:txBody>
      </p:sp>
    </p:spTree>
    <p:extLst>
      <p:ext uri="{BB962C8B-B14F-4D97-AF65-F5344CB8AC3E}">
        <p14:creationId xmlns:p14="http://schemas.microsoft.com/office/powerpoint/2010/main" val="112126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3-5. </a:t>
            </a:r>
            <a:r>
              <a:rPr lang="ko-KR" altLang="en-US" dirty="0"/>
              <a:t>장비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머리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몸통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장갑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주요 방어 구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각자의 특성에 맞는 무기가 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장비는 고유 장착이 되어 있으며 각각 따로 강화 시켜야 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4" y="1853754"/>
            <a:ext cx="3657600" cy="2056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3075" y="4048125"/>
            <a:ext cx="208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EX)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용사는 진행중</a:t>
            </a:r>
          </a:p>
        </p:txBody>
      </p:sp>
    </p:spTree>
    <p:extLst>
      <p:ext uri="{BB962C8B-B14F-4D97-AF65-F5344CB8AC3E}">
        <p14:creationId xmlns:p14="http://schemas.microsoft.com/office/powerpoint/2010/main" val="1619902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3-6. </a:t>
            </a:r>
            <a:r>
              <a:rPr lang="ko-KR" altLang="en-US" dirty="0"/>
              <a:t>강화요소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방어구는 각자 특성을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머리</a:t>
            </a:r>
            <a:r>
              <a:rPr lang="en-US" altLang="ko-KR" dirty="0"/>
              <a:t>: </a:t>
            </a:r>
            <a:r>
              <a:rPr lang="ko-KR" altLang="en-US" dirty="0"/>
              <a:t>크리티컬 확률 증가</a:t>
            </a:r>
            <a:endParaRPr lang="en-US" altLang="ko-KR" dirty="0"/>
          </a:p>
          <a:p>
            <a:r>
              <a:rPr lang="ko-KR" altLang="en-US" dirty="0"/>
              <a:t>몸통</a:t>
            </a:r>
            <a:r>
              <a:rPr lang="en-US" altLang="ko-KR" dirty="0"/>
              <a:t>: </a:t>
            </a:r>
            <a:r>
              <a:rPr lang="ko-KR" altLang="en-US" dirty="0"/>
              <a:t>체력 증가</a:t>
            </a:r>
            <a:endParaRPr lang="en-US" altLang="ko-KR" dirty="0"/>
          </a:p>
          <a:p>
            <a:r>
              <a:rPr lang="ko-KR" altLang="en-US" dirty="0"/>
              <a:t>장갑</a:t>
            </a:r>
            <a:r>
              <a:rPr lang="en-US" altLang="ko-KR" dirty="0"/>
              <a:t>: </a:t>
            </a:r>
            <a:r>
              <a:rPr lang="ko-KR" altLang="en-US" dirty="0"/>
              <a:t>힘 증가</a:t>
            </a:r>
            <a:endParaRPr lang="en-US" altLang="ko-KR" dirty="0"/>
          </a:p>
          <a:p>
            <a:r>
              <a:rPr lang="ko-KR" altLang="en-US" dirty="0"/>
              <a:t>장화</a:t>
            </a:r>
            <a:r>
              <a:rPr lang="en-US" altLang="ko-KR" dirty="0"/>
              <a:t>: </a:t>
            </a:r>
            <a:r>
              <a:rPr lang="ko-KR" altLang="en-US" dirty="0"/>
              <a:t>민첩 증가</a:t>
            </a:r>
            <a:endParaRPr lang="en-US" altLang="ko-KR" dirty="0"/>
          </a:p>
          <a:p>
            <a:r>
              <a:rPr lang="ko-KR" altLang="en-US" dirty="0"/>
              <a:t>강화 시 공통 증가 요소</a:t>
            </a:r>
            <a:r>
              <a:rPr lang="en-US" altLang="ko-KR" dirty="0"/>
              <a:t>: </a:t>
            </a:r>
            <a:r>
              <a:rPr lang="ko-KR" altLang="en-US" dirty="0"/>
              <a:t>방어력</a:t>
            </a:r>
            <a:endParaRPr lang="en-US" altLang="ko-KR" dirty="0"/>
          </a:p>
          <a:p>
            <a:r>
              <a:rPr lang="ko-KR" altLang="en-US" dirty="0"/>
              <a:t>강화에 필요한 요소는 오직 골드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</a:t>
            </a:r>
            <a:r>
              <a:rPr lang="ko-KR" altLang="en-US" dirty="0"/>
              <a:t>뿐이다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605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3-7. </a:t>
            </a:r>
            <a:r>
              <a:rPr lang="ko-KR" altLang="en-US" dirty="0"/>
              <a:t>맵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시점은 기본적으로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탑뷰를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하며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맵에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따라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적들의 출몰 위치가 달라진다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여러가지이며 출몰 포인트가 많을 수록 난이도가 높은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맵은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주로 폐허가 된 도시 혹은 벌판이다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748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일정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Team SEED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2017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년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월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무한한 가능성이 담겨있는 씨앗과도 같은 팀이 되고자 만들어졌습니다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시작은 미약한 씨앗이더라도 끝은 거대한 나무가 되어 게임업계의 기둥이 되고자 합니다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5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r>
              <a:rPr lang="en-US" altLang="ko-KR" dirty="0"/>
              <a:t>: </a:t>
            </a:r>
            <a:r>
              <a:rPr lang="en-US" altLang="ko-KR" b="1" i="1" dirty="0">
                <a:latin typeface="HY엽서M" panose="02030600000101010101" pitchFamily="18" charset="-127"/>
                <a:ea typeface="HY엽서M" panose="02030600000101010101" pitchFamily="18" charset="-127"/>
              </a:rPr>
              <a:t>＂</a:t>
            </a:r>
            <a:r>
              <a:rPr lang="ko-KR" altLang="en-US" b="1" i="1" dirty="0">
                <a:latin typeface="HY엽서M" panose="02030600000101010101" pitchFamily="18" charset="-127"/>
                <a:ea typeface="HY엽서M" panose="02030600000101010101" pitchFamily="18" charset="-127"/>
              </a:rPr>
              <a:t>퀘스트 용병</a:t>
            </a:r>
            <a:r>
              <a:rPr lang="en-US" altLang="ko-KR" b="1" i="1" dirty="0">
                <a:latin typeface="HY엽서M" panose="02030600000101010101" pitchFamily="18" charset="-127"/>
                <a:ea typeface="HY엽서M" panose="02030600000101010101" pitchFamily="18" charset="-127"/>
              </a:rPr>
              <a:t>＂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은 먼 미래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대 우주시대에 행성 곳곳에 있는 괴수들을 퇴치하는 용병단의 </a:t>
            </a:r>
            <a:r>
              <a:rPr lang="ko-KR" altLang="en-US" dirty="0"/>
              <a:t>이야기입니다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룰</a:t>
            </a:r>
            <a:r>
              <a:rPr lang="en-US" altLang="ko-KR" dirty="0"/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의뢰소에서 퀘스트를 받아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용병단에 있는 여러 직업의 용병 중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명을 선택하여 괴수들을 퇴치한다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특징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여러 직업의 조합에 따른 전략적 요소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독특한 강화 시스템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드래그를 이용한 간편한 조작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(4)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핵심 재미요소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해당 퀘스트에 맞춰 팀을 조합하는 재미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장비를 조합하고 강화 시키는 재미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660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(5)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스토리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괴수들이 쳐들어왔다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...!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세상은 대 우주시대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이 세상에는 인간들에게 호의적인 외계인도 있지만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적대적인 외계인도 있으며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우주 괴물도 존재한다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우주 괴물 같은 경우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‘</a:t>
            </a:r>
            <a:r>
              <a:rPr lang="ko-KR" altLang="en-US" i="1" dirty="0">
                <a:latin typeface="HY엽서M" panose="02030600000101010101" pitchFamily="18" charset="-127"/>
                <a:ea typeface="HY엽서M" panose="02030600000101010101" pitchFamily="18" charset="-127"/>
              </a:rPr>
              <a:t>괴수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’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라 부르며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이를 잡는 전문 집단이 있었으니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우린 그들을 용병단이라 부른다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대다수 용병단들은 명예와 호화 속에 살지만 그렇지 않은 이들이 있었으니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최고의 용병단이 되겠다는 꿈 하나 가지고 새로이 창설한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용병단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! </a:t>
            </a: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과연 이 용병단들은 최고의 용병단이 될 수 있을 것인가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?!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03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(6)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740241" y="3684233"/>
            <a:ext cx="935114" cy="2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/>
          <p:cNvSpPr/>
          <p:nvPr/>
        </p:nvSpPr>
        <p:spPr>
          <a:xfrm>
            <a:off x="3675355" y="3252046"/>
            <a:ext cx="1606858" cy="958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쉘터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06861" y="2861850"/>
            <a:ext cx="1448541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의뢰소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669503" y="4064508"/>
            <a:ext cx="1447061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용병단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706860" y="1659192"/>
            <a:ext cx="1448542" cy="95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제작소</a:t>
            </a:r>
          </a:p>
        </p:txBody>
      </p:sp>
      <p:cxnSp>
        <p:nvCxnSpPr>
          <p:cNvPr id="14" name="직선 화살표 연결선 13"/>
          <p:cNvCxnSpPr>
            <a:stCxn id="12" idx="6"/>
          </p:cNvCxnSpPr>
          <p:nvPr/>
        </p:nvCxnSpPr>
        <p:spPr>
          <a:xfrm>
            <a:off x="7155402" y="2138586"/>
            <a:ext cx="736847" cy="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90890" y="1747569"/>
            <a:ext cx="1562469" cy="78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강화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884808" y="3157631"/>
            <a:ext cx="1855433" cy="1053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cxnSp>
        <p:nvCxnSpPr>
          <p:cNvPr id="18" name="직선 화살표 연결선 17"/>
          <p:cNvCxnSpPr>
            <a:stCxn id="9" idx="6"/>
          </p:cNvCxnSpPr>
          <p:nvPr/>
        </p:nvCxnSpPr>
        <p:spPr>
          <a:xfrm>
            <a:off x="7155402" y="3341244"/>
            <a:ext cx="682100" cy="1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629241" y="4179268"/>
            <a:ext cx="1903528" cy="84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용병들의 장비 체크 및 팀 조합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799771" y="2865304"/>
            <a:ext cx="1562469" cy="78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수주 </a:t>
            </a:r>
          </a:p>
        </p:txBody>
      </p:sp>
      <p:cxnSp>
        <p:nvCxnSpPr>
          <p:cNvPr id="30" name="직선 화살표 연결선 29"/>
          <p:cNvCxnSpPr>
            <a:stCxn id="11" idx="6"/>
            <a:endCxn id="24" idx="1"/>
          </p:cNvCxnSpPr>
          <p:nvPr/>
        </p:nvCxnSpPr>
        <p:spPr>
          <a:xfrm>
            <a:off x="7116564" y="4543902"/>
            <a:ext cx="512677" cy="5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/>
          <p:cNvCxnSpPr>
            <a:stCxn id="7" idx="0"/>
            <a:endCxn id="12" idx="2"/>
          </p:cNvCxnSpPr>
          <p:nvPr/>
        </p:nvCxnSpPr>
        <p:spPr>
          <a:xfrm rot="5400000" flipH="1" flipV="1">
            <a:off x="4536092" y="2081278"/>
            <a:ext cx="1113460" cy="1228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/>
          <p:cNvCxnSpPr>
            <a:stCxn id="7" idx="3"/>
            <a:endCxn id="9" idx="2"/>
          </p:cNvCxnSpPr>
          <p:nvPr/>
        </p:nvCxnSpPr>
        <p:spPr>
          <a:xfrm flipV="1">
            <a:off x="5282213" y="3341244"/>
            <a:ext cx="424648" cy="390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/>
          <p:cNvCxnSpPr>
            <a:stCxn id="7" idx="2"/>
            <a:endCxn id="11" idx="2"/>
          </p:cNvCxnSpPr>
          <p:nvPr/>
        </p:nvCxnSpPr>
        <p:spPr>
          <a:xfrm rot="16200000" flipH="1">
            <a:off x="4907609" y="3782008"/>
            <a:ext cx="333068" cy="1190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/>
          <p:cNvCxnSpPr>
            <a:stCxn id="26" idx="3"/>
            <a:endCxn id="24" idx="3"/>
          </p:cNvCxnSpPr>
          <p:nvPr/>
        </p:nvCxnSpPr>
        <p:spPr>
          <a:xfrm>
            <a:off x="9362240" y="3256321"/>
            <a:ext cx="170529" cy="1344741"/>
          </a:xfrm>
          <a:prstGeom prst="bentConnector3">
            <a:avLst>
              <a:gd name="adj1" fmla="val 234053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6" idx="3"/>
            <a:endCxn id="51" idx="1"/>
          </p:cNvCxnSpPr>
          <p:nvPr/>
        </p:nvCxnSpPr>
        <p:spPr>
          <a:xfrm>
            <a:off x="9362240" y="3256321"/>
            <a:ext cx="1483318" cy="2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stCxn id="24" idx="3"/>
            <a:endCxn id="51" idx="3"/>
          </p:cNvCxnSpPr>
          <p:nvPr/>
        </p:nvCxnSpPr>
        <p:spPr>
          <a:xfrm flipV="1">
            <a:off x="9532769" y="3952953"/>
            <a:ext cx="1732999" cy="648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이등변 삼각형 50"/>
          <p:cNvSpPr/>
          <p:nvPr/>
        </p:nvSpPr>
        <p:spPr>
          <a:xfrm>
            <a:off x="10425348" y="2617980"/>
            <a:ext cx="1680839" cy="13349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3" name="연결선: 꺾임 72"/>
          <p:cNvCxnSpPr>
            <a:stCxn id="51" idx="0"/>
            <a:endCxn id="7" idx="0"/>
          </p:cNvCxnSpPr>
          <p:nvPr/>
        </p:nvCxnSpPr>
        <p:spPr>
          <a:xfrm rot="16200000" flipH="1" flipV="1">
            <a:off x="7555243" y="-458479"/>
            <a:ext cx="634066" cy="6786984"/>
          </a:xfrm>
          <a:prstGeom prst="bentConnector3">
            <a:avLst>
              <a:gd name="adj1" fmla="val -3605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시스템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sz="3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쉘터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3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용병단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괴수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퀘스트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5.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장비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6.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강화요소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7.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맵</a:t>
            </a:r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필드</a:t>
            </a:r>
            <a:r>
              <a:rPr lang="en-US" altLang="ko-KR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sz="3600" dirty="0">
                <a:latin typeface="HY엽서M" panose="02030600000101010101" pitchFamily="18" charset="-127"/>
                <a:ea typeface="HY엽서M" panose="02030600000101010101" pitchFamily="18" charset="-127"/>
              </a:rPr>
              <a:t>모델링</a:t>
            </a: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10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 err="1"/>
              <a:t>쉘터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다른 게임의 마을 혹은 메인 페이지에 해당하는 곳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무기나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방어구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구매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판매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강화 등이 가능하다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(*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방어구의 종류 및 특성은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5.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장비 편 참조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(*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강화는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7.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강화 편 참조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또한 의뢰소를 통해 난이도 별 퀘스트를 받을 수 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55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 err="1"/>
              <a:t>용병단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괴수들을 잡는 주체들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개인 스킬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1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(2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 중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택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1),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자동 공격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인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팀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;</a:t>
            </a:r>
          </a:p>
          <a:p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디팬더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광전사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솔져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엔지니어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메딕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헤비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거너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닌자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에너지 </a:t>
            </a:r>
            <a:r>
              <a:rPr lang="ko-KR" altLang="en-US" sz="1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커맨더</a:t>
            </a:r>
            <a:endParaRPr lang="en-US" altLang="ko-KR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(*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여러 종류의 직업 있으며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자신의 조합 따라 팀구성이 달라진다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최대 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8~10</a:t>
            </a:r>
            <a:r>
              <a: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개 예정</a:t>
            </a:r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130201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갤러리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1913</TotalTime>
  <Words>911</Words>
  <Application>Microsoft Office PowerPoint</Application>
  <PresentationFormat>와이드스크린</PresentationFormat>
  <Paragraphs>163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HY엽서M</vt:lpstr>
      <vt:lpstr>HY헤드라인M</vt:lpstr>
      <vt:lpstr>맑은 고딕</vt:lpstr>
      <vt:lpstr>Arial</vt:lpstr>
      <vt:lpstr>Palatino Linotype</vt:lpstr>
      <vt:lpstr>갤러리</vt:lpstr>
      <vt:lpstr>    퀘스트 용병</vt:lpstr>
      <vt:lpstr>목차</vt:lpstr>
      <vt:lpstr>1. 팀 소개</vt:lpstr>
      <vt:lpstr>2. 게임 소개</vt:lpstr>
      <vt:lpstr>2. 게임 소개</vt:lpstr>
      <vt:lpstr>2. 게임 소개</vt:lpstr>
      <vt:lpstr>3. 게임 시스템</vt:lpstr>
      <vt:lpstr>3-1. 쉘터</vt:lpstr>
      <vt:lpstr>3-2. 용병단</vt:lpstr>
      <vt:lpstr>3-2. 용병단</vt:lpstr>
      <vt:lpstr>3-2-a) 디팬더</vt:lpstr>
      <vt:lpstr>3-2-b) 버서커</vt:lpstr>
      <vt:lpstr>3-2-c) 솔져</vt:lpstr>
      <vt:lpstr>3-2-d) 엔지니어</vt:lpstr>
      <vt:lpstr>3-2-e) 메딕</vt:lpstr>
      <vt:lpstr>3-2-f) 헤비런쳐</vt:lpstr>
      <vt:lpstr>3-2-g) 닌자</vt:lpstr>
      <vt:lpstr>3-2-h) 에너지 커맨더</vt:lpstr>
      <vt:lpstr>3-3. 괴수</vt:lpstr>
      <vt:lpstr>3-4. 퀘스트</vt:lpstr>
      <vt:lpstr>3-5. 장비</vt:lpstr>
      <vt:lpstr>3-6. 강화요소</vt:lpstr>
      <vt:lpstr>3-7. 맵 모델링</vt:lpstr>
      <vt:lpstr>4. 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슈팅 디팬스</dc:title>
  <dc:creator>최승민</dc:creator>
  <cp:lastModifiedBy>최승민</cp:lastModifiedBy>
  <cp:revision>76</cp:revision>
  <dcterms:created xsi:type="dcterms:W3CDTF">2017-05-08T01:03:54Z</dcterms:created>
  <dcterms:modified xsi:type="dcterms:W3CDTF">2017-05-31T07:25:42Z</dcterms:modified>
</cp:coreProperties>
</file>