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73" r:id="rId3"/>
    <p:sldId id="271" r:id="rId4"/>
  </p:sldIdLst>
  <p:sldSz cx="9144000" cy="5143500" type="screen16x9"/>
  <p:notesSz cx="9144000" cy="6858000"/>
  <p:embeddedFontLst>
    <p:embeddedFont>
      <p:font typeface="맑은 고딕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B9B9B9"/>
    <a:srgbClr val="01A9F2"/>
    <a:srgbClr val="00AAF1"/>
    <a:srgbClr val="FDE700"/>
    <a:srgbClr val="4B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66" autoAdjust="0"/>
    <p:restoredTop sz="94660"/>
  </p:normalViewPr>
  <p:slideViewPr>
    <p:cSldViewPr>
      <p:cViewPr>
        <p:scale>
          <a:sx n="125" d="100"/>
          <a:sy n="125" d="100"/>
        </p:scale>
        <p:origin x="-1956" y="-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6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3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8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5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2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6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30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6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0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2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ECF5-33E9-43A9-ABCE-03B749F54DB3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3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0" r="787" b="853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3347864" y="1347614"/>
            <a:ext cx="2448272" cy="2448272"/>
            <a:chOff x="1025666" y="0"/>
            <a:chExt cx="2160000" cy="2160000"/>
          </a:xfrm>
        </p:grpSpPr>
        <p:sp>
          <p:nvSpPr>
            <p:cNvPr id="29" name="직사각형 28"/>
            <p:cNvSpPr/>
            <p:nvPr/>
          </p:nvSpPr>
          <p:spPr>
            <a:xfrm>
              <a:off x="1025666" y="0"/>
              <a:ext cx="2160000" cy="21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25666" y="635294"/>
              <a:ext cx="2160000" cy="7603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변액지킴</a:t>
              </a:r>
              <a:r>
                <a:rPr lang="ko-KR" altLang="en-US" sz="3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이</a:t>
              </a:r>
              <a:endPara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  <a:p>
              <a:pPr algn="ctr"/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화면</a:t>
              </a:r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(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예시</a:t>
              </a:r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)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868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47" name="직사각형 46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3528" y="46931"/>
              <a:ext cx="3024336" cy="461665"/>
              <a:chOff x="323528" y="93097"/>
              <a:chExt cx="3024336" cy="461665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864964" y="154652"/>
                <a:ext cx="24829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서비스 </a:t>
                </a:r>
                <a:r>
                  <a:rPr lang="ko-KR" altLang="en-US" sz="1600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메인화면</a:t>
                </a:r>
                <a:r>
                  <a:rPr lang="en-US" altLang="ko-KR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(</a:t>
                </a:r>
                <a:r>
                  <a:rPr lang="ko-KR" altLang="en-US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예시</a:t>
                </a:r>
                <a:r>
                  <a:rPr lang="en-US" altLang="ko-KR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)</a:t>
                </a:r>
                <a:r>
                  <a:rPr lang="ko-KR" altLang="en-US" sz="12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 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01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pic>
        <p:nvPicPr>
          <p:cNvPr id="3074" name="Picture 2" descr="C:\Users\kys86\OneDrive\사진\스크린샷\스크린샷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37410"/>
            <a:ext cx="7256426" cy="34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815297" y="4269462"/>
            <a:ext cx="7713047" cy="7848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고객이 보유한 펀드의 수익률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펀드매니저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매매회전율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펀드비용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(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수수료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보수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), </a:t>
            </a:r>
          </a:p>
          <a:p>
            <a:pPr algn="ctr"/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자산구성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상위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10</a:t>
            </a:r>
            <a:r>
              <a:rPr lang="ko-KR" altLang="en-US" sz="15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개종목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펀드운용계획까지 총 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7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개의 항목을 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분석하여 </a:t>
            </a:r>
            <a:endParaRPr lang="en-US" altLang="ko-KR" sz="15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/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보기 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쉽게 화면으로 제공</a:t>
            </a:r>
            <a:endParaRPr lang="en-US" altLang="ko-KR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44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47" name="직사각형 46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3528" y="46931"/>
              <a:ext cx="2880319" cy="461665"/>
              <a:chOff x="323528" y="93097"/>
              <a:chExt cx="2880319" cy="461665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864964" y="154652"/>
                <a:ext cx="233888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알림톡</a:t>
                </a:r>
                <a:r>
                  <a:rPr lang="ko-KR" altLang="en-US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 제공</a:t>
                </a:r>
                <a:r>
                  <a:rPr lang="en-US" altLang="ko-KR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(</a:t>
                </a:r>
                <a:r>
                  <a:rPr lang="ko-KR" altLang="en-US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예시</a:t>
                </a:r>
                <a:r>
                  <a:rPr lang="en-US" altLang="ko-KR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)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02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-329630" y="919346"/>
            <a:ext cx="9366126" cy="3092564"/>
            <a:chOff x="-329630" y="1249378"/>
            <a:chExt cx="9366126" cy="3092564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249378"/>
              <a:ext cx="2028882" cy="3071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270328"/>
              <a:ext cx="2029200" cy="3071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67F156D3-1468-4017-9D32-0B43976E2197}"/>
                </a:ext>
              </a:extLst>
            </p:cNvPr>
            <p:cNvGrpSpPr/>
            <p:nvPr/>
          </p:nvGrpSpPr>
          <p:grpSpPr>
            <a:xfrm>
              <a:off x="-329630" y="1277576"/>
              <a:ext cx="2597374" cy="1011659"/>
              <a:chOff x="310879" y="2379042"/>
              <a:chExt cx="2597374" cy="1011659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B037FDF4-D7D6-4E7B-BB9B-CEE29DCB0F9A}"/>
                  </a:ext>
                </a:extLst>
              </p:cNvPr>
              <p:cNvSpPr/>
              <p:nvPr/>
            </p:nvSpPr>
            <p:spPr>
              <a:xfrm>
                <a:off x="310879" y="2379042"/>
                <a:ext cx="259737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16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긴급 </a:t>
                </a:r>
                <a:r>
                  <a:rPr lang="ko-KR" altLang="en-US" sz="1600" b="1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알림톡</a:t>
                </a:r>
                <a:r>
                  <a:rPr lang="ko-KR" altLang="en-US" sz="16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 </a:t>
                </a:r>
                <a:r>
                  <a:rPr lang="en-US" altLang="ko-KR" sz="32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01</a:t>
                </a:r>
                <a:endParaRPr lang="en-US" altLang="ko-KR" sz="3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8" panose="02020600000000000000" pitchFamily="18" charset="-127"/>
                  <a:ea typeface="a고딕18" panose="02020600000000000000" pitchFamily="18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555235C0-DB8B-41A0-AB4B-761D0EE94ABB}"/>
                  </a:ext>
                </a:extLst>
              </p:cNvPr>
              <p:cNvSpPr/>
              <p:nvPr/>
            </p:nvSpPr>
            <p:spPr>
              <a:xfrm>
                <a:off x="640253" y="3021369"/>
                <a:ext cx="2268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9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4" panose="02020600000000000000" pitchFamily="18" charset="-127"/>
                    <a:ea typeface="a고딕14" panose="02020600000000000000" pitchFamily="18" charset="-127"/>
                  </a:rPr>
                  <a:t>고객이 보유한 특정 펀드의 상위 주식 주가 급락 시 즉시 </a:t>
                </a:r>
                <a:r>
                  <a:rPr lang="ko-KR" altLang="en-US" sz="900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4" panose="02020600000000000000" pitchFamily="18" charset="-127"/>
                    <a:ea typeface="a고딕14" panose="02020600000000000000" pitchFamily="18" charset="-127"/>
                  </a:rPr>
                  <a:t>알림톡</a:t>
                </a:r>
                <a:r>
                  <a:rPr lang="ko-KR" altLang="en-US" sz="9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4" panose="02020600000000000000" pitchFamily="18" charset="-127"/>
                    <a:ea typeface="a고딕14" panose="02020600000000000000" pitchFamily="18" charset="-127"/>
                  </a:rPr>
                  <a:t> 발송</a:t>
                </a:r>
                <a:endParaRPr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DDF62F31-FAA7-48F7-BC3D-22DC48E70637}"/>
                </a:ext>
              </a:extLst>
            </p:cNvPr>
            <p:cNvGrpSpPr/>
            <p:nvPr/>
          </p:nvGrpSpPr>
          <p:grpSpPr>
            <a:xfrm>
              <a:off x="6660232" y="3215397"/>
              <a:ext cx="2376264" cy="1084545"/>
              <a:chOff x="6958095" y="2774420"/>
              <a:chExt cx="2376264" cy="108454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5655350D-127F-4F92-9270-B26312544E8A}"/>
                  </a:ext>
                </a:extLst>
              </p:cNvPr>
              <p:cNvSpPr/>
              <p:nvPr/>
            </p:nvSpPr>
            <p:spPr>
              <a:xfrm>
                <a:off x="6958095" y="2774420"/>
                <a:ext cx="237626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32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02</a:t>
                </a:r>
                <a:r>
                  <a:rPr lang="en-US" altLang="ko-KR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 </a:t>
                </a:r>
                <a:r>
                  <a:rPr lang="ko-KR" altLang="en-US" sz="16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정기 </a:t>
                </a:r>
                <a:r>
                  <a:rPr lang="ko-KR" altLang="en-US" sz="1600" b="1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8" panose="02020600000000000000" pitchFamily="18" charset="-127"/>
                    <a:ea typeface="a고딕18" panose="02020600000000000000" pitchFamily="18" charset="-127"/>
                  </a:rPr>
                  <a:t>알림톡</a:t>
                </a:r>
                <a:endParaRPr lang="en-US" altLang="ko-KR" sz="3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8" panose="02020600000000000000" pitchFamily="18" charset="-127"/>
                  <a:ea typeface="a고딕18" panose="02020600000000000000" pitchFamily="18" charset="-127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4FB837A6-621F-4151-BB48-DAE1C9C0814C}"/>
                  </a:ext>
                </a:extLst>
              </p:cNvPr>
              <p:cNvSpPr/>
              <p:nvPr/>
            </p:nvSpPr>
            <p:spPr>
              <a:xfrm>
                <a:off x="7003666" y="3489633"/>
                <a:ext cx="2268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9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4" panose="02020600000000000000" pitchFamily="18" charset="-127"/>
                    <a:ea typeface="a고딕14" panose="02020600000000000000" pitchFamily="18" charset="-127"/>
                  </a:rPr>
                  <a:t>보유한 펀드 관련 뉴스를 정기적으로 제공하여 지속적인 펀드 관리 유도</a:t>
                </a:r>
                <a:endParaRPr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고딕14" panose="02020600000000000000" pitchFamily="18" charset="-127"/>
                  <a:ea typeface="a고딕14" panose="02020600000000000000" pitchFamily="18" charset="-127"/>
                </a:endParaRPr>
              </a:p>
            </p:txBody>
          </p:sp>
        </p:grpSp>
      </p:grpSp>
      <p:sp>
        <p:nvSpPr>
          <p:cNvPr id="65" name="직사각형 64"/>
          <p:cNvSpPr/>
          <p:nvPr/>
        </p:nvSpPr>
        <p:spPr>
          <a:xfrm>
            <a:off x="967696" y="4299942"/>
            <a:ext cx="7713047" cy="5078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이 외에도 </a:t>
            </a:r>
            <a:r>
              <a:rPr lang="ko-KR" altLang="en-US" sz="15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신한금융투자의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관심종목과 연계하여 다양한 내용으로 </a:t>
            </a:r>
            <a:r>
              <a:rPr lang="ko-KR" altLang="en-US" sz="15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알림톡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발송</a:t>
            </a:r>
            <a:endParaRPr lang="en-US" altLang="ko-KR" sz="15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Ex)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관심종목 뉴스 제공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관심종목과 </a:t>
            </a:r>
            <a:r>
              <a:rPr lang="ko-KR" altLang="en-US" sz="12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매칭률이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높은 투자 가능한 펀드 안내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36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98</Words>
  <Application>Microsoft Office PowerPoint</Application>
  <PresentationFormat>화면 슬라이드 쇼(16:9)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Arial</vt:lpstr>
      <vt:lpstr>a고딕14</vt:lpstr>
      <vt:lpstr>a고딕16</vt:lpstr>
      <vt:lpstr>a고딕18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Yu Jeong</dc:creator>
  <cp:lastModifiedBy>김유석</cp:lastModifiedBy>
  <cp:revision>80</cp:revision>
  <dcterms:created xsi:type="dcterms:W3CDTF">2017-06-01T00:33:53Z</dcterms:created>
  <dcterms:modified xsi:type="dcterms:W3CDTF">2019-11-12T14:40:33Z</dcterms:modified>
</cp:coreProperties>
</file>