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85" r:id="rId10"/>
    <p:sldId id="277" r:id="rId11"/>
    <p:sldId id="278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407D5B-FC68-271C-A95A-1385B2320FFE}" v="3" dt="2022-09-24T10:09:30.097"/>
    <p1510:client id="{49742432-15DB-930F-CC31-F8A9307BEEC4}" v="19" dt="2022-09-24T10:08:28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49742432-15DB-930F-CC31-F8A9307BEEC4}"/>
    <pc:docChg chg="modSld">
      <pc:chgData name="강남오" userId="S::209324@ms.kmu.ac.kr::a00b3978-0e9c-43f4-a757-7a2abcd99c03" providerId="AD" clId="Web-{49742432-15DB-930F-CC31-F8A9307BEEC4}" dt="2022-09-24T10:08:28.706" v="21" actId="20577"/>
      <pc:docMkLst>
        <pc:docMk/>
      </pc:docMkLst>
      <pc:sldChg chg="modSp">
        <pc:chgData name="강남오" userId="S::209324@ms.kmu.ac.kr::a00b3978-0e9c-43f4-a757-7a2abcd99c03" providerId="AD" clId="Web-{49742432-15DB-930F-CC31-F8A9307BEEC4}" dt="2022-09-24T10:08:28.706" v="2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49742432-15DB-930F-CC31-F8A9307BEEC4}" dt="2022-09-24T10:08:28.706" v="21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3A407D5B-FC68-271C-A95A-1385B2320FFE}"/>
    <pc:docChg chg="modSld">
      <pc:chgData name="강남오" userId="S::209324@ms.kmu.ac.kr::a00b3978-0e9c-43f4-a757-7a2abcd99c03" providerId="AD" clId="Web-{3A407D5B-FC68-271C-A95A-1385B2320FFE}" dt="2022-09-24T10:09:27.832" v="1" actId="20577"/>
      <pc:docMkLst>
        <pc:docMk/>
      </pc:docMkLst>
      <pc:sldChg chg="modSp">
        <pc:chgData name="강남오" userId="S::209324@ms.kmu.ac.kr::a00b3978-0e9c-43f4-a757-7a2abcd99c03" providerId="AD" clId="Web-{3A407D5B-FC68-271C-A95A-1385B2320FFE}" dt="2022-09-24T10:09:27.832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3A407D5B-FC68-271C-A95A-1385B2320FFE}" dt="2022-09-24T10:09:27.832" v="1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ea typeface="맑은 고딕"/>
              </a:rPr>
              <a:t>임베디드시스템</a:t>
            </a:r>
            <a:br>
              <a:rPr lang="en-US" altLang="ko-KR">
                <a:ea typeface="맑은 고딕"/>
              </a:rPr>
            </a:br>
            <a:r>
              <a:rPr lang="en-US" altLang="ko-KR">
                <a:ea typeface="맑은 고딕"/>
              </a:rPr>
              <a:t>5주차</a:t>
            </a:r>
            <a:br>
              <a:rPr lang="en-US" altLang="ko-KR" dirty="0"/>
            </a:br>
            <a:r>
              <a:rPr lang="en-US" altLang="ko-KR" dirty="0">
                <a:ea typeface="맑은 고딕"/>
              </a:rPr>
              <a:t>[</a:t>
            </a:r>
            <a:r>
              <a:rPr lang="ko-KR" altLang="en-US" dirty="0">
                <a:ea typeface="맑은 고딕"/>
              </a:rPr>
              <a:t>흐름</a:t>
            </a:r>
            <a:r>
              <a:rPr lang="en-US" altLang="ko-KR" dirty="0">
                <a:ea typeface="맑은 고딕"/>
              </a:rPr>
              <a:t>, </a:t>
            </a:r>
            <a:r>
              <a:rPr lang="ko-KR" altLang="en-US" dirty="0">
                <a:ea typeface="맑은 고딕"/>
              </a:rPr>
              <a:t>흐름제어</a:t>
            </a:r>
            <a:r>
              <a:rPr lang="en-US" altLang="ko-KR" dirty="0">
                <a:ea typeface="맑은 고딕"/>
              </a:rPr>
              <a:t>]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if</a:t>
            </a:r>
            <a:r>
              <a:rPr lang="ko-KR" altLang="en-US" dirty="0"/>
              <a:t>문만 있는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25120632" descr="DRW00002a704a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2492897"/>
            <a:ext cx="4248472" cy="353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30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 fontAlgn="base" latinLnBrk="0">
              <a:buNone/>
            </a:pPr>
            <a:r>
              <a:rPr lang="en-US" altLang="ko-KR" dirty="0"/>
              <a:t># scholarship.py</a:t>
            </a:r>
            <a:endParaRPr lang="ko-KR" altLang="en-US" dirty="0"/>
          </a:p>
          <a:p>
            <a:pPr marL="109728" indent="0" fontAlgn="base" latinLnBrk="0">
              <a:buNone/>
            </a:pPr>
            <a:endParaRPr lang="en-US" altLang="ko-KR" dirty="0"/>
          </a:p>
          <a:p>
            <a:pPr marL="109728" indent="0" fontAlgn="base" latinLnBrk="0">
              <a:buNone/>
            </a:pPr>
            <a:r>
              <a:rPr lang="en-US" altLang="ko-KR" dirty="0"/>
              <a:t>grade = float(input(“</a:t>
            </a:r>
            <a:r>
              <a:rPr lang="ko-KR" altLang="en-US" dirty="0"/>
              <a:t>총 평점을 입력해 주세요</a:t>
            </a:r>
            <a:r>
              <a:rPr lang="en-US" altLang="ko-KR" dirty="0"/>
              <a:t>: “))</a:t>
            </a:r>
            <a:endParaRPr lang="ko-KR" altLang="en-US" dirty="0"/>
          </a:p>
          <a:p>
            <a:pPr marL="109728" indent="0" fontAlgn="base" latinLnBrk="0">
              <a:buNone/>
            </a:pPr>
            <a:endParaRPr lang="en-US" altLang="ko-KR" dirty="0"/>
          </a:p>
          <a:p>
            <a:pPr marL="109728" indent="0" fontAlgn="base" latinLnBrk="0">
              <a:buNone/>
            </a:pPr>
            <a:r>
              <a:rPr lang="en-US" altLang="ko-KR" dirty="0"/>
              <a:t>if grade &gt;= 4.3: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    print(“</a:t>
            </a:r>
            <a:r>
              <a:rPr lang="ko-KR" altLang="en-US" dirty="0"/>
              <a:t>당신은 장학금 수여 대상자 입니다</a:t>
            </a:r>
            <a:r>
              <a:rPr lang="en-US" altLang="ko-KR" dirty="0"/>
              <a:t>.”)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    print(“</a:t>
            </a:r>
            <a:r>
              <a:rPr lang="ko-KR" altLang="en-US" dirty="0"/>
              <a:t>축하합니다</a:t>
            </a:r>
            <a:r>
              <a:rPr lang="en-US" altLang="ko-KR" dirty="0"/>
              <a:t>.”)</a:t>
            </a:r>
            <a:endParaRPr lang="ko-KR" altLang="en-US" dirty="0"/>
          </a:p>
          <a:p>
            <a:pPr marL="109728" indent="0" fontAlgn="base" latinLnBrk="0">
              <a:buNone/>
            </a:pPr>
            <a:endParaRPr lang="en-US" altLang="ko-KR" dirty="0"/>
          </a:p>
          <a:p>
            <a:pPr marL="109728" indent="0" fontAlgn="base" latinLnBrk="0">
              <a:buNone/>
            </a:pPr>
            <a:r>
              <a:rPr lang="en-US" altLang="ko-KR" dirty="0"/>
              <a:t>print(“</a:t>
            </a:r>
            <a:r>
              <a:rPr lang="ko-KR" altLang="en-US" dirty="0"/>
              <a:t>공부 열심히 하세요</a:t>
            </a:r>
            <a:r>
              <a:rPr lang="en-US" altLang="ko-KR" dirty="0"/>
              <a:t>.”)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88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중첩된 </a:t>
            </a:r>
            <a:r>
              <a:rPr lang="en-US" altLang="ko-KR" dirty="0"/>
              <a:t>if ~ else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24349800" descr="DRW00002a704a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2420888"/>
            <a:ext cx="5616624" cy="376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50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 fontAlgn="base" latinLnBrk="0">
              <a:buNone/>
            </a:pPr>
            <a:r>
              <a:rPr lang="en-US" altLang="ko-KR" dirty="0"/>
              <a:t># check_height.py</a:t>
            </a:r>
          </a:p>
          <a:p>
            <a:pPr marL="109728" indent="0" fontAlgn="base" latinLnBrk="0">
              <a:buNone/>
            </a:pPr>
            <a:endParaRPr lang="en-US" altLang="ko-KR" dirty="0"/>
          </a:p>
          <a:p>
            <a:pPr marL="109728" indent="0" fontAlgn="base" latinLnBrk="0">
              <a:buNone/>
            </a:pPr>
            <a:r>
              <a:rPr lang="en-US" altLang="ko-KR" dirty="0"/>
              <a:t>age = </a:t>
            </a:r>
            <a:r>
              <a:rPr lang="en-US" altLang="ko-KR" dirty="0" err="1"/>
              <a:t>int</a:t>
            </a:r>
            <a:r>
              <a:rPr lang="en-US" altLang="ko-KR" dirty="0"/>
              <a:t>(input(“</a:t>
            </a:r>
            <a:r>
              <a:rPr lang="ko-KR" altLang="en-US" dirty="0"/>
              <a:t>나이를 입력하시오”</a:t>
            </a:r>
            <a:r>
              <a:rPr lang="en-US" altLang="ko-KR" dirty="0"/>
              <a:t>))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height = </a:t>
            </a:r>
            <a:r>
              <a:rPr lang="en-US" altLang="ko-KR" dirty="0" err="1"/>
              <a:t>int</a:t>
            </a:r>
            <a:r>
              <a:rPr lang="en-US" altLang="ko-KR" dirty="0"/>
              <a:t>(input(“</a:t>
            </a:r>
            <a:r>
              <a:rPr lang="ko-KR" altLang="en-US" dirty="0"/>
              <a:t>키를 입력하시오”</a:t>
            </a:r>
            <a:r>
              <a:rPr lang="en-US" altLang="ko-KR" dirty="0"/>
              <a:t>))</a:t>
            </a:r>
          </a:p>
          <a:p>
            <a:pPr marL="109728" indent="0" fontAlgn="base" latinLnBrk="0">
              <a:buNone/>
            </a:pP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if age &gt;= 40:</a:t>
            </a:r>
          </a:p>
          <a:p>
            <a:pPr marL="109728" indent="0" fontAlgn="base" latinLnBrk="0">
              <a:buNone/>
            </a:pPr>
            <a:r>
              <a:rPr lang="en-US" altLang="ko-KR" dirty="0"/>
              <a:t>    if height &gt;= 170:</a:t>
            </a:r>
          </a:p>
          <a:p>
            <a:pPr marL="109728" indent="0" fontAlgn="base" latinLnBrk="0">
              <a:buNone/>
            </a:pPr>
            <a:r>
              <a:rPr lang="en-US" altLang="ko-KR" dirty="0"/>
              <a:t>        print(“</a:t>
            </a:r>
            <a:r>
              <a:rPr lang="ko-KR" altLang="en-US" dirty="0"/>
              <a:t>키가 보통 이상 입니다</a:t>
            </a:r>
            <a:r>
              <a:rPr lang="en-US" altLang="ko-KR" dirty="0"/>
              <a:t>.”)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    else:</a:t>
            </a:r>
          </a:p>
          <a:p>
            <a:pPr marL="109728" indent="0" fontAlgn="base" latinLnBrk="0">
              <a:buNone/>
            </a:pPr>
            <a:r>
              <a:rPr lang="en-US" altLang="ko-KR" dirty="0"/>
              <a:t>        print(“</a:t>
            </a:r>
            <a:r>
              <a:rPr lang="ko-KR" altLang="en-US" dirty="0"/>
              <a:t>키가 보통입니다</a:t>
            </a:r>
            <a:r>
              <a:rPr lang="en-US" altLang="ko-KR" dirty="0"/>
              <a:t>.”)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else:</a:t>
            </a:r>
          </a:p>
          <a:p>
            <a:pPr marL="109728" indent="0" fontAlgn="base" latinLnBrk="0">
              <a:buNone/>
            </a:pPr>
            <a:r>
              <a:rPr lang="en-US" altLang="ko-KR" dirty="0"/>
              <a:t>    if height &gt;= 175:</a:t>
            </a:r>
          </a:p>
          <a:p>
            <a:pPr marL="109728" indent="0" fontAlgn="base" latinLnBrk="0">
              <a:buNone/>
            </a:pPr>
            <a:r>
              <a:rPr lang="en-US" altLang="ko-KR" dirty="0"/>
              <a:t>        print(“</a:t>
            </a:r>
            <a:r>
              <a:rPr lang="ko-KR" altLang="en-US" dirty="0"/>
              <a:t>키가 보통 이상 입니다</a:t>
            </a:r>
            <a:r>
              <a:rPr lang="en-US" altLang="ko-KR" dirty="0"/>
              <a:t>.”)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    else:</a:t>
            </a:r>
          </a:p>
          <a:p>
            <a:pPr marL="109728" indent="0" fontAlgn="base" latinLnBrk="0">
              <a:buNone/>
            </a:pPr>
            <a:r>
              <a:rPr lang="en-US" altLang="ko-KR" dirty="0"/>
              <a:t>        print(“</a:t>
            </a:r>
            <a:r>
              <a:rPr lang="ko-KR" altLang="en-US" dirty="0"/>
              <a:t>키가 보통입니다</a:t>
            </a:r>
            <a:r>
              <a:rPr lang="en-US" altLang="ko-KR" dirty="0"/>
              <a:t>.”)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102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grade_if_else.py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score = </a:t>
            </a:r>
            <a:r>
              <a:rPr lang="en-US" altLang="ko-KR" dirty="0" err="1"/>
              <a:t>int</a:t>
            </a:r>
            <a:r>
              <a:rPr lang="en-US" altLang="ko-KR" dirty="0"/>
              <a:t>(input(“</a:t>
            </a:r>
            <a:r>
              <a:rPr lang="ko-KR" altLang="en-US" dirty="0"/>
              <a:t>총점을 입력해 주세요</a:t>
            </a:r>
            <a:r>
              <a:rPr lang="en-US" altLang="ko-KR" dirty="0"/>
              <a:t>: “))</a:t>
            </a:r>
            <a:endParaRPr lang="ko-KR" altLang="en-US" dirty="0"/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if score &gt;= 90: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print(“</a:t>
            </a:r>
            <a:r>
              <a:rPr lang="ko-KR" altLang="en-US" dirty="0"/>
              <a:t>수”</a:t>
            </a:r>
            <a:r>
              <a:rPr lang="en-US" altLang="ko-KR" dirty="0"/>
              <a:t>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else: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if 80 &lt;= score &lt; 90: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    print(“</a:t>
            </a:r>
            <a:r>
              <a:rPr lang="ko-KR" altLang="en-US" dirty="0"/>
              <a:t>우”</a:t>
            </a:r>
            <a:r>
              <a:rPr lang="en-US" altLang="ko-KR" dirty="0"/>
              <a:t>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    else: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    if 70 &lt;= score &lt; 80: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        print(“</a:t>
            </a:r>
            <a:r>
              <a:rPr lang="ko-KR" altLang="en-US" dirty="0"/>
              <a:t>미”</a:t>
            </a:r>
            <a:r>
              <a:rPr lang="en-US" altLang="ko-KR" dirty="0"/>
              <a:t>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        else: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        if 60 &lt;= score &lt; 70: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            print(“</a:t>
            </a:r>
            <a:r>
              <a:rPr lang="ko-KR" altLang="en-US" dirty="0"/>
              <a:t>양”</a:t>
            </a:r>
            <a:r>
              <a:rPr lang="en-US" altLang="ko-KR" dirty="0"/>
              <a:t>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            else: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            print(“</a:t>
            </a:r>
            <a:r>
              <a:rPr lang="ko-KR" altLang="en-US" dirty="0"/>
              <a:t>가”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584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if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 err="1"/>
              <a:t>elif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/>
              <a:t>단계가 많아질수록 한 쪽으로 치우친 </a:t>
            </a:r>
            <a:r>
              <a:rPr lang="en-US" altLang="ko-KR" sz="2400" dirty="0"/>
              <a:t>if ~ else</a:t>
            </a:r>
            <a:r>
              <a:rPr lang="ko-KR" altLang="en-US" sz="2400" dirty="0"/>
              <a:t>문이 작성된다</a:t>
            </a:r>
            <a:r>
              <a:rPr lang="en-US" altLang="ko-KR" sz="2400" dirty="0"/>
              <a:t>. </a:t>
            </a:r>
            <a:r>
              <a:rPr lang="ko-KR" altLang="en-US" sz="2400" dirty="0"/>
              <a:t>이러한 경우 </a:t>
            </a:r>
            <a:r>
              <a:rPr lang="en-US" altLang="ko-KR" sz="2400" dirty="0"/>
              <a:t>if ~ </a:t>
            </a:r>
            <a:r>
              <a:rPr lang="en-US" altLang="ko-KR" sz="2400" dirty="0" err="1"/>
              <a:t>elif</a:t>
            </a:r>
            <a:r>
              <a:rPr lang="en-US" altLang="ko-KR" sz="2400" dirty="0"/>
              <a:t> </a:t>
            </a:r>
            <a:r>
              <a:rPr lang="ko-KR" altLang="en-US" sz="2400" dirty="0"/>
              <a:t>구문이 적합하다</a:t>
            </a:r>
            <a:r>
              <a:rPr lang="en-US" altLang="ko-KR" sz="2400" dirty="0"/>
              <a:t>.</a:t>
            </a:r>
          </a:p>
          <a:p>
            <a:r>
              <a:rPr lang="en-US" altLang="ko-KR" sz="2600" dirty="0"/>
              <a:t>grade_elif.py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score = </a:t>
            </a:r>
            <a:r>
              <a:rPr lang="en-US" altLang="ko-KR" dirty="0" err="1"/>
              <a:t>int</a:t>
            </a:r>
            <a:r>
              <a:rPr lang="en-US" altLang="ko-KR" dirty="0"/>
              <a:t>(input(“</a:t>
            </a:r>
            <a:r>
              <a:rPr lang="ko-KR" altLang="en-US" dirty="0"/>
              <a:t>총점을 입력해 주세요</a:t>
            </a:r>
            <a:r>
              <a:rPr lang="en-US" altLang="ko-KR" dirty="0"/>
              <a:t>: “))</a:t>
            </a:r>
            <a:endParaRPr lang="ko-KR" altLang="en-US" dirty="0"/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if score &gt;= 90: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print(“</a:t>
            </a:r>
            <a:r>
              <a:rPr lang="ko-KR" altLang="en-US" dirty="0"/>
              <a:t>수”</a:t>
            </a:r>
            <a:r>
              <a:rPr lang="en-US" altLang="ko-KR" dirty="0"/>
              <a:t>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 err="1"/>
              <a:t>elif</a:t>
            </a:r>
            <a:r>
              <a:rPr lang="en-US" altLang="ko-KR" dirty="0"/>
              <a:t> 80 &lt;= score &lt; 90: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print(“</a:t>
            </a:r>
            <a:r>
              <a:rPr lang="ko-KR" altLang="en-US" dirty="0"/>
              <a:t>우”</a:t>
            </a:r>
            <a:r>
              <a:rPr lang="en-US" altLang="ko-KR" dirty="0"/>
              <a:t>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 err="1"/>
              <a:t>elif</a:t>
            </a:r>
            <a:r>
              <a:rPr lang="en-US" altLang="ko-KR" dirty="0"/>
              <a:t> 70 &lt;= score &lt; 80: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print(“</a:t>
            </a:r>
            <a:r>
              <a:rPr lang="ko-KR" altLang="en-US" dirty="0"/>
              <a:t>미”</a:t>
            </a:r>
            <a:r>
              <a:rPr lang="en-US" altLang="ko-KR" dirty="0"/>
              <a:t>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 err="1"/>
              <a:t>elif</a:t>
            </a:r>
            <a:r>
              <a:rPr lang="en-US" altLang="ko-KR" dirty="0"/>
              <a:t> 60 &lt;= score &lt; 70: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print(“</a:t>
            </a:r>
            <a:r>
              <a:rPr lang="ko-KR" altLang="en-US" dirty="0"/>
              <a:t>양”</a:t>
            </a:r>
            <a:r>
              <a:rPr lang="en-US" altLang="ko-KR" dirty="0"/>
              <a:t>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else: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print(“</a:t>
            </a:r>
            <a:r>
              <a:rPr lang="ko-KR" altLang="en-US" dirty="0"/>
              <a:t>가”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08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0FE5-47AA-43D8-9F9B-940569E2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0A2F3-F723-452E-8792-B998A0A4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흐름과 흐름제어</a:t>
            </a:r>
            <a:endParaRPr lang="en-US" altLang="ko-KR" dirty="0"/>
          </a:p>
          <a:p>
            <a:r>
              <a:rPr lang="ko-KR" altLang="en-US" dirty="0"/>
              <a:t>선택과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931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흐름과 흐름제어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>
              <a:buNone/>
            </a:pPr>
            <a:r>
              <a:rPr lang="en-US" altLang="ko-KR" dirty="0"/>
              <a:t># first_exam.py</a:t>
            </a:r>
          </a:p>
          <a:p>
            <a:pPr marL="402336" lvl="1" indent="0">
              <a:buNone/>
            </a:pPr>
            <a:endParaRPr lang="en-US" altLang="ko-KR" dirty="0"/>
          </a:p>
          <a:p>
            <a:pPr marL="402336" lvl="1" indent="0">
              <a:buNone/>
            </a:pPr>
            <a:r>
              <a:rPr lang="en-US" altLang="ko-KR" dirty="0"/>
              <a:t>print(“Hello World”)</a:t>
            </a:r>
          </a:p>
          <a:p>
            <a:pPr marL="402336" lvl="1" indent="0">
              <a:buNone/>
            </a:pPr>
            <a:r>
              <a:rPr lang="en-US" altLang="ko-KR" dirty="0"/>
              <a:t>print(1 + 2)</a:t>
            </a:r>
          </a:p>
          <a:p>
            <a:pPr marL="402336" lvl="1" indent="0">
              <a:buNone/>
            </a:pPr>
            <a:r>
              <a:rPr lang="en-US" altLang="ko-KR" dirty="0"/>
              <a:t>print(“</a:t>
            </a:r>
            <a:r>
              <a:rPr lang="ko-KR" altLang="en-US" dirty="0"/>
              <a:t>안녕 </a:t>
            </a:r>
            <a:r>
              <a:rPr lang="ko-KR" altLang="en-US" dirty="0" err="1"/>
              <a:t>파이썬</a:t>
            </a:r>
            <a:r>
              <a:rPr lang="en-US" altLang="ko-KR" dirty="0"/>
              <a:t>!</a:t>
            </a:r>
            <a:r>
              <a:rPr lang="ko-KR" altLang="en-US" dirty="0"/>
              <a:t>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>
                <a:solidFill>
                  <a:srgbClr val="FF0000"/>
                </a:solidFill>
              </a:rPr>
              <a:t>파이썬은</a:t>
            </a:r>
            <a:r>
              <a:rPr lang="ko-KR" altLang="en-US" dirty="0">
                <a:solidFill>
                  <a:srgbClr val="FF0000"/>
                </a:solidFill>
              </a:rPr>
              <a:t> 프로그램의 첫 줄부터 마지막까지 한 줄씩 수행하는 흐름</a:t>
            </a:r>
            <a:r>
              <a:rPr lang="en-US" altLang="ko-KR" dirty="0">
                <a:solidFill>
                  <a:srgbClr val="FF0000"/>
                </a:solidFill>
              </a:rPr>
              <a:t>(Flow)</a:t>
            </a:r>
            <a:r>
              <a:rPr lang="ko-KR" altLang="en-US" dirty="0">
                <a:solidFill>
                  <a:srgbClr val="FF0000"/>
                </a:solidFill>
              </a:rPr>
              <a:t>이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979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흐름제어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인터프리터가 수행하는 흐름을 상황에 따라서 바꾸는 행위</a:t>
            </a:r>
            <a:endParaRPr lang="en-US" altLang="ko-KR" dirty="0"/>
          </a:p>
          <a:p>
            <a:endParaRPr lang="en-US" altLang="ko-KR" dirty="0"/>
          </a:p>
          <a:p>
            <a:pPr marL="402336" lvl="1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장보기 프로그램</a:t>
            </a:r>
            <a:r>
              <a:rPr lang="en-US" altLang="ko-KR" dirty="0"/>
              <a:t>‐I</a:t>
            </a:r>
          </a:p>
          <a:p>
            <a:pPr marL="402336" lvl="1" indent="0">
              <a:buNone/>
            </a:pPr>
            <a:endParaRPr lang="en-US" altLang="ko-KR" dirty="0"/>
          </a:p>
          <a:p>
            <a:pPr marL="402336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슈퍼마켓에 간다</a:t>
            </a:r>
            <a:r>
              <a:rPr lang="en-US" altLang="ko-KR" dirty="0"/>
              <a:t>.</a:t>
            </a:r>
          </a:p>
          <a:p>
            <a:pPr marL="402336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라면을 </a:t>
            </a:r>
            <a:r>
              <a:rPr lang="en-US" altLang="ko-KR" dirty="0"/>
              <a:t>3</a:t>
            </a:r>
            <a:r>
              <a:rPr lang="ko-KR" altLang="en-US" dirty="0"/>
              <a:t>개 산다</a:t>
            </a:r>
            <a:r>
              <a:rPr lang="en-US" altLang="ko-KR" dirty="0"/>
              <a:t>.</a:t>
            </a:r>
          </a:p>
          <a:p>
            <a:pPr marL="402336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계란을 </a:t>
            </a:r>
            <a:r>
              <a:rPr lang="en-US" altLang="ko-KR" dirty="0"/>
              <a:t>3</a:t>
            </a:r>
            <a:r>
              <a:rPr lang="ko-KR" altLang="en-US" dirty="0"/>
              <a:t>개 산다</a:t>
            </a:r>
            <a:r>
              <a:rPr lang="en-US" altLang="ko-KR" dirty="0"/>
              <a:t>.</a:t>
            </a:r>
          </a:p>
          <a:p>
            <a:pPr marL="402336" lvl="1" indent="0">
              <a:buNone/>
            </a:pPr>
            <a:r>
              <a:rPr lang="en-US" altLang="ko-KR" dirty="0"/>
              <a:t>4. 1000</a:t>
            </a:r>
            <a:r>
              <a:rPr lang="ko-KR" altLang="en-US" dirty="0"/>
              <a:t>원 내에서 자신이 원하는 과자를 산다</a:t>
            </a:r>
            <a:r>
              <a:rPr lang="en-US" altLang="ko-KR" dirty="0"/>
              <a:t>.</a:t>
            </a:r>
          </a:p>
          <a:p>
            <a:pPr marL="402336" lvl="1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집으로 돌아온다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281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장보기 프로그램</a:t>
            </a:r>
            <a:r>
              <a:rPr lang="en-US" altLang="ko-KR" dirty="0"/>
              <a:t>‐II</a:t>
            </a:r>
          </a:p>
          <a:p>
            <a:pPr marL="402336" lvl="1" indent="0">
              <a:buNone/>
            </a:pPr>
            <a:endParaRPr lang="en-US" altLang="ko-KR" dirty="0"/>
          </a:p>
          <a:p>
            <a:pPr marL="402336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슈퍼마켓에 간다</a:t>
            </a:r>
            <a:r>
              <a:rPr lang="en-US" altLang="ko-KR" dirty="0"/>
              <a:t>.</a:t>
            </a:r>
          </a:p>
          <a:p>
            <a:pPr marL="402336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라면이 없으면 집으로 돌아온다</a:t>
            </a:r>
            <a:r>
              <a:rPr lang="en-US" altLang="ko-KR" dirty="0"/>
              <a:t>.</a:t>
            </a:r>
          </a:p>
          <a:p>
            <a:pPr marL="402336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라면이 있으면 라면을 </a:t>
            </a:r>
            <a:r>
              <a:rPr lang="en-US" altLang="ko-KR" dirty="0"/>
              <a:t>3</a:t>
            </a:r>
            <a:r>
              <a:rPr lang="ko-KR" altLang="en-US" dirty="0"/>
              <a:t>개 산다</a:t>
            </a:r>
            <a:r>
              <a:rPr lang="en-US" altLang="ko-KR" dirty="0"/>
              <a:t>.</a:t>
            </a:r>
          </a:p>
          <a:p>
            <a:pPr marL="402336" lvl="1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계란이 있으면 계란을 </a:t>
            </a:r>
            <a:r>
              <a:rPr lang="en-US" altLang="ko-KR" dirty="0"/>
              <a:t>3</a:t>
            </a:r>
            <a:r>
              <a:rPr lang="ko-KR" altLang="en-US" dirty="0"/>
              <a:t>개 산다</a:t>
            </a:r>
            <a:r>
              <a:rPr lang="en-US" altLang="ko-KR" dirty="0"/>
              <a:t>.</a:t>
            </a:r>
          </a:p>
          <a:p>
            <a:pPr marL="402336" lvl="1" indent="0">
              <a:buNone/>
            </a:pPr>
            <a:r>
              <a:rPr lang="en-US" altLang="ko-KR" dirty="0"/>
              <a:t>5. 1000</a:t>
            </a:r>
            <a:r>
              <a:rPr lang="ko-KR" altLang="en-US" dirty="0"/>
              <a:t>원 내에서 자신이 원하는 과자를 산다</a:t>
            </a:r>
            <a:r>
              <a:rPr lang="en-US" altLang="ko-KR" dirty="0"/>
              <a:t>.</a:t>
            </a:r>
          </a:p>
          <a:p>
            <a:pPr marL="402336" lvl="1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집으로 돌아온다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8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B2560-8EF9-4CB9-B079-C340279D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E4FF24-D1EE-46EA-8748-95794DAA4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파이썬 프로그램에서 흐름제어는 크게 세가지 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순차구조</a:t>
            </a:r>
            <a:r>
              <a:rPr lang="en-US" altLang="ko-KR" dirty="0"/>
              <a:t>: </a:t>
            </a:r>
            <a:r>
              <a:rPr lang="ko-KR" altLang="en-US" dirty="0"/>
              <a:t>기술된 순서대로 처리</a:t>
            </a:r>
            <a:endParaRPr lang="en-US" altLang="ko-KR" dirty="0"/>
          </a:p>
          <a:p>
            <a:pPr lvl="1"/>
            <a:r>
              <a:rPr lang="ko-KR" altLang="en-US" dirty="0"/>
              <a:t>선택구조</a:t>
            </a:r>
            <a:r>
              <a:rPr lang="en-US" altLang="ko-KR" dirty="0"/>
              <a:t>: </a:t>
            </a:r>
            <a:r>
              <a:rPr lang="ko-KR" altLang="en-US" dirty="0"/>
              <a:t>조건에 따라 처리를 분기</a:t>
            </a:r>
            <a:endParaRPr lang="en-US" altLang="ko-KR" dirty="0"/>
          </a:p>
          <a:p>
            <a:pPr lvl="1"/>
            <a:r>
              <a:rPr lang="ko-KR" altLang="en-US" dirty="0"/>
              <a:t>반복구조</a:t>
            </a:r>
            <a:r>
              <a:rPr lang="en-US" altLang="ko-KR" dirty="0"/>
              <a:t>: </a:t>
            </a:r>
            <a:r>
              <a:rPr lang="ko-KR" altLang="en-US" dirty="0"/>
              <a:t>특정의 처리를 반복</a:t>
            </a:r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35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선택 흐름과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772816"/>
            <a:ext cx="8229600" cy="432048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if else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ko-KR" altLang="en-US" dirty="0"/>
              <a:t>문법</a:t>
            </a:r>
            <a:r>
              <a:rPr lang="en-US" altLang="ko-KR" dirty="0"/>
              <a:t>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if </a:t>
            </a:r>
            <a:r>
              <a:rPr lang="ko-KR" altLang="en-US" dirty="0" err="1"/>
              <a:t>조건식</a:t>
            </a:r>
            <a:r>
              <a:rPr lang="en-US" altLang="ko-KR" dirty="0"/>
              <a:t>:</a:t>
            </a:r>
            <a:endParaRPr lang="ko-KR" altLang="en-US" dirty="0"/>
          </a:p>
          <a:p>
            <a:pPr marL="667512" lvl="2" indent="0" fontAlgn="base" latinLnBrk="0">
              <a:buNone/>
            </a:pPr>
            <a:r>
              <a:rPr lang="ko-KR" altLang="en-US" dirty="0"/>
              <a:t>        문장들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[else:</a:t>
            </a:r>
            <a:endParaRPr lang="ko-KR" altLang="en-US" dirty="0"/>
          </a:p>
          <a:p>
            <a:pPr marL="667512" lvl="2" indent="0" fontAlgn="base" latinLnBrk="0">
              <a:buNone/>
            </a:pPr>
            <a:r>
              <a:rPr lang="ko-KR" altLang="en-US" dirty="0"/>
              <a:t>        문장들</a:t>
            </a:r>
            <a:r>
              <a:rPr lang="en-US" altLang="ko-KR" dirty="0"/>
              <a:t>]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21336872" descr="DRW00002a704a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3" y="2204865"/>
            <a:ext cx="4483633" cy="297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00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02336" lvl="1" indent="0" fontAlgn="base" latinLnBrk="0">
              <a:buNone/>
            </a:pPr>
            <a:r>
              <a:rPr lang="en-US" altLang="ko-KR" dirty="0"/>
              <a:t># odd_or_even.py</a:t>
            </a:r>
            <a:endParaRPr lang="ko-KR" altLang="en-US" dirty="0"/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data = </a:t>
            </a:r>
            <a:r>
              <a:rPr lang="en-US" altLang="ko-KR" dirty="0" err="1"/>
              <a:t>int</a:t>
            </a:r>
            <a:r>
              <a:rPr lang="en-US" altLang="ko-KR" dirty="0"/>
              <a:t>(input(“</a:t>
            </a:r>
            <a:r>
              <a:rPr lang="ko-KR" altLang="en-US" dirty="0"/>
              <a:t>숫자를 입력하시오</a:t>
            </a:r>
            <a:r>
              <a:rPr lang="en-US" altLang="ko-KR" dirty="0"/>
              <a:t>: ”))</a:t>
            </a:r>
            <a:endParaRPr lang="ko-KR" altLang="en-US" dirty="0"/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if data % 2 == 0: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    print(“</a:t>
            </a:r>
            <a:r>
              <a:rPr lang="ko-KR" altLang="en-US" dirty="0"/>
              <a:t>입력된 값은 짝수입니다</a:t>
            </a:r>
            <a:r>
              <a:rPr lang="en-US" altLang="ko-KR" dirty="0"/>
              <a:t>.”)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else: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    print(“</a:t>
            </a:r>
            <a:r>
              <a:rPr lang="ko-KR" altLang="en-US" dirty="0"/>
              <a:t>입력된 값은 홀수입니다</a:t>
            </a:r>
            <a:r>
              <a:rPr lang="en-US" altLang="ko-KR" dirty="0"/>
              <a:t>.”)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데이터 입력 받기</a:t>
            </a:r>
            <a:endParaRPr lang="en-US" altLang="ko-KR" dirty="0"/>
          </a:p>
          <a:p>
            <a:pPr marL="411480" lvl="1" indent="0">
              <a:buNone/>
            </a:pPr>
            <a:r>
              <a:rPr lang="en-US" altLang="ko-KR" dirty="0"/>
              <a:t>input([</a:t>
            </a:r>
            <a:r>
              <a:rPr lang="ko-KR" altLang="en-US" dirty="0"/>
              <a:t>프롬프트</a:t>
            </a:r>
            <a:r>
              <a:rPr lang="en-US" altLang="ko-KR" dirty="0"/>
              <a:t>]) -&gt; </a:t>
            </a:r>
            <a:r>
              <a:rPr lang="ko-KR" altLang="en-US" dirty="0"/>
              <a:t>문자열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91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EF637-EE43-4FAD-AF02-466EC8FE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개발을 위한 </a:t>
            </a:r>
            <a:r>
              <a:rPr lang="en-US" altLang="ko-KR" dirty="0"/>
              <a:t>nano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10FBF5-4507-4486-9874-D170B04A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~/.</a:t>
            </a:r>
            <a:r>
              <a:rPr lang="en-US" altLang="ko-KR" dirty="0" err="1"/>
              <a:t>nanorc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set </a:t>
            </a:r>
            <a:r>
              <a:rPr lang="en-US" altLang="ko-KR" dirty="0" err="1"/>
              <a:t>linenumbers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set </a:t>
            </a:r>
            <a:r>
              <a:rPr lang="en-US" altLang="ko-KR" dirty="0" err="1"/>
              <a:t>constantshow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set </a:t>
            </a:r>
            <a:r>
              <a:rPr lang="en-US" altLang="ko-KR" dirty="0" err="1"/>
              <a:t>tabsize</a:t>
            </a:r>
            <a:r>
              <a:rPr lang="en-US" altLang="ko-KR" dirty="0"/>
              <a:t> 4</a:t>
            </a:r>
          </a:p>
          <a:p>
            <a:pPr marL="457200" lvl="1" indent="0">
              <a:buNone/>
            </a:pPr>
            <a:r>
              <a:rPr lang="en-US" altLang="ko-KR" dirty="0"/>
              <a:t>set </a:t>
            </a:r>
            <a:r>
              <a:rPr lang="en-US" altLang="ko-KR" dirty="0" err="1"/>
              <a:t>tabstospaces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set </a:t>
            </a:r>
            <a:r>
              <a:rPr lang="en-US" altLang="ko-KR" dirty="0" err="1"/>
              <a:t>autoindent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764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7.6|10.1|19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593</Words>
  <Application>Microsoft Office PowerPoint</Application>
  <PresentationFormat>와이드스크린</PresentationFormat>
  <Paragraphs>135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임베디드시스템 5주차 [흐름, 흐름제어]</vt:lpstr>
      <vt:lpstr>수업 목표</vt:lpstr>
      <vt:lpstr>1. 흐름과 흐름제어</vt:lpstr>
      <vt:lpstr>PowerPoint 프레젠테이션</vt:lpstr>
      <vt:lpstr>PowerPoint 프레젠테이션</vt:lpstr>
      <vt:lpstr>PowerPoint 프레젠테이션</vt:lpstr>
      <vt:lpstr>2. 선택 흐름과 if 문</vt:lpstr>
      <vt:lpstr>PowerPoint 프레젠테이션</vt:lpstr>
      <vt:lpstr>python 개발을 위한 nano 설정</vt:lpstr>
      <vt:lpstr>3. if문만 있는 경우</vt:lpstr>
      <vt:lpstr>PowerPoint 프레젠테이션</vt:lpstr>
      <vt:lpstr>4. 중첩된 if ~ else 문</vt:lpstr>
      <vt:lpstr>PowerPoint 프레젠테이션</vt:lpstr>
      <vt:lpstr>PowerPoint 프레젠테이션</vt:lpstr>
      <vt:lpstr>5. if ~ elif 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kaus</cp:lastModifiedBy>
  <cp:revision>133</cp:revision>
  <dcterms:created xsi:type="dcterms:W3CDTF">2020-03-12T00:34:35Z</dcterms:created>
  <dcterms:modified xsi:type="dcterms:W3CDTF">2022-10-01T14:34:31Z</dcterms:modified>
</cp:coreProperties>
</file>