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04-04T10:46:23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28646 617 0</inkml:trace>
  <inkml:trace contextRef="#ctx0" brushRef="#br0" timeOffset="192">28646 617 0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gi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customXml" Target="../ink/ink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반복 흐름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sz="1800" dirty="0"/>
              <a:t># sum_3_or_7_multiple_till_100.py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for item in range(1, 101):</a:t>
            </a:r>
          </a:p>
          <a:p>
            <a:pPr marL="402336" lvl="1" indent="0" fontAlgn="base" latinLnBrk="0">
              <a:buNone/>
            </a:pPr>
            <a:r>
              <a:rPr lang="en-US" altLang="ko-KR" sz="1800" dirty="0"/>
              <a:t>    if (item % 3) == 0 or (item % 7) == 0:</a:t>
            </a:r>
          </a:p>
          <a:p>
            <a:pPr marL="402336" lvl="1" indent="0" fontAlgn="base" latinLnBrk="0">
              <a:buNone/>
            </a:pPr>
            <a:r>
              <a:rPr lang="en-US" altLang="ko-KR" sz="1800" dirty="0"/>
              <a:t>        total = total + item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print(“1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100</a:t>
            </a:r>
            <a:r>
              <a:rPr lang="ko-KR" altLang="en-US" sz="1800" dirty="0" err="1"/>
              <a:t>까지에서</a:t>
            </a:r>
            <a:r>
              <a:rPr lang="ko-KR" altLang="en-US" sz="1800" dirty="0"/>
              <a:t> </a:t>
            </a:r>
            <a:r>
              <a:rPr lang="en-US" altLang="ko-KR" sz="1800" dirty="0"/>
              <a:t>3 </a:t>
            </a:r>
            <a:r>
              <a:rPr lang="ko-KR" altLang="en-US" sz="1800" dirty="0"/>
              <a:t>혹은 </a:t>
            </a:r>
            <a:r>
              <a:rPr lang="en-US" altLang="ko-KR" sz="1800" dirty="0"/>
              <a:t>7</a:t>
            </a:r>
            <a:r>
              <a:rPr lang="ko-KR" altLang="en-US" sz="1800" dirty="0"/>
              <a:t>의 배수의 합은“</a:t>
            </a:r>
            <a:r>
              <a:rPr lang="en-US" altLang="ko-KR" sz="1800" dirty="0"/>
              <a:t>, total, “</a:t>
            </a:r>
            <a:r>
              <a:rPr lang="ko-KR" altLang="en-US" sz="1800" dirty="0"/>
              <a:t>입니다”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2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7667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iterable_data.py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message = “Hello!”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messages = [“Hello World”, 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!”]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en-US" altLang="ko-KR" dirty="0"/>
              <a:t>numbers = (1, 2, 3)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polygon = {“triangle”: 2, “rectangle”: 3, “line”: 1}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color = {“red”, “green”, “blue”}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message: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messages: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numbers: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polygon: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color: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</p:txBody>
      </p:sp>
    </p:spTree>
    <p:extLst>
      <p:ext uri="{BB962C8B-B14F-4D97-AF65-F5344CB8AC3E}">
        <p14:creationId xmlns:p14="http://schemas.microsoft.com/office/powerpoint/2010/main" val="35926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흐름과 </a:t>
            </a:r>
            <a:r>
              <a:rPr lang="en-US" altLang="ko-KR" dirty="0"/>
              <a:t>for, while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반복 흐름과 </a:t>
            </a:r>
            <a:r>
              <a:rPr lang="en-US" altLang="ko-KR" dirty="0"/>
              <a:t>for, 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반복문은</a:t>
            </a:r>
            <a:r>
              <a:rPr lang="ko-KR" altLang="en-US" dirty="0"/>
              <a:t> 하나 이상의 실행 문장을 조건이 만족하는 동안 반복 수행하기 위해 사용하는 문장이다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반복문은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중 가장 대표적인 것은 </a:t>
            </a:r>
            <a:r>
              <a:rPr lang="en-US" altLang="ko-KR" dirty="0"/>
              <a:t>for</a:t>
            </a:r>
            <a:r>
              <a:rPr lang="ko-KR" altLang="en-US" dirty="0"/>
              <a:t>문이다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문법</a:t>
            </a:r>
          </a:p>
          <a:p>
            <a:pPr fontAlgn="base"/>
            <a:endParaRPr lang="en-US" altLang="ko-KR" dirty="0"/>
          </a:p>
          <a:p>
            <a:pPr marL="667512" lvl="2" indent="0" fontAlgn="base">
              <a:buNone/>
            </a:pP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반복</a:t>
            </a:r>
            <a:r>
              <a:rPr lang="en-US" altLang="ko-KR" dirty="0"/>
              <a:t>_</a:t>
            </a:r>
            <a:r>
              <a:rPr lang="ko-KR" altLang="en-US" dirty="0"/>
              <a:t>가능한</a:t>
            </a:r>
            <a:r>
              <a:rPr lang="en-US" altLang="ko-KR" dirty="0"/>
              <a:t>_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endParaRPr lang="ko-KR" altLang="en-US" dirty="0"/>
          </a:p>
          <a:p>
            <a:pPr marL="667512" lvl="2" indent="0" fontAlgn="base">
              <a:buNone/>
            </a:pPr>
            <a:r>
              <a:rPr lang="ko-KR" altLang="en-US" dirty="0"/>
              <a:t>    수행할 문장들</a:t>
            </a:r>
          </a:p>
          <a:p>
            <a:pPr marL="667512" lvl="2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9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for</a:t>
            </a:r>
            <a:r>
              <a:rPr lang="ko-KR" altLang="en-US" dirty="0"/>
              <a:t>문을 그림으로 표현한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6726376" descr="DRW00002a704a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76" y="2341894"/>
            <a:ext cx="588762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9522" y="3191222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~</a:t>
            </a:r>
            <a:r>
              <a:rPr lang="ko-KR" altLang="en-US" dirty="0"/>
              <a:t>동안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~</a:t>
            </a:r>
            <a:r>
              <a:rPr lang="ko-KR" altLang="en-US" dirty="0"/>
              <a:t>에 대해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76FB10-BDE2-4625-ABDF-4A48B296C32B}"/>
                  </a:ext>
                </a:extLst>
              </p14:cNvPr>
              <p14:cNvContentPartPr/>
              <p14:nvPr/>
            </p14:nvContentPartPr>
            <p14:xfrm>
              <a:off x="10312560" y="222120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76FB10-BDE2-4625-ABDF-4A48B296C3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3200" y="2127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4F52D88-EB86-4BB2-933F-ACD3B8669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522" y="5850789"/>
            <a:ext cx="3324225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EF333B-889F-43BE-83B7-514DC7AC6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9522" y="4411170"/>
            <a:ext cx="3629025" cy="114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6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[1, 2, 3, 4, 5, 6, 7, 8, 9, 10]: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7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range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range </a:t>
            </a:r>
            <a:r>
              <a:rPr lang="ko-KR" altLang="en-US" dirty="0"/>
              <a:t>함수는 범위를 생성하는 함수이다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range(0, 10, 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range(0, 10, 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list(range(0, 10, 1))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1, 2, 3, 4, 5, 6, 7, 8, 9]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list(range(10))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1, 2, 3, 4, 5, 6, 7, 8, 9]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list(range(0, 10, 2))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2, 4, 6, 8]</a:t>
            </a:r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5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sum_numbers_range.py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11):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07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sum_numbers_till_100.py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101):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9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sum_even_numbers_till_100.py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101, 2):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609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2.3|8.1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2.9|58.2|3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11.7|49.8|13.8|4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578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임베디드시스템 5주차 [반복 흐름 for문]</vt:lpstr>
      <vt:lpstr>수업 목표</vt:lpstr>
      <vt:lpstr>1. 반복 흐름과 for, while 문</vt:lpstr>
      <vt:lpstr>2. for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139</cp:revision>
  <dcterms:created xsi:type="dcterms:W3CDTF">2020-03-12T00:34:35Z</dcterms:created>
  <dcterms:modified xsi:type="dcterms:W3CDTF">2022-10-01T14:35:04Z</dcterms:modified>
</cp:coreProperties>
</file>