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98" r:id="rId8"/>
    <p:sldId id="299" r:id="rId9"/>
    <p:sldId id="300" r:id="rId10"/>
    <p:sldId id="302" r:id="rId11"/>
    <p:sldId id="3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반복 흐름 </a:t>
            </a:r>
            <a:r>
              <a:rPr lang="en-US" altLang="ko-KR" dirty="0"/>
              <a:t>while </a:t>
            </a:r>
            <a:r>
              <a:rPr lang="ko-KR" altLang="en-US" dirty="0"/>
              <a:t>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무한 반복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무한 반복은 </a:t>
            </a:r>
            <a:r>
              <a:rPr lang="ko-KR" altLang="en-US" dirty="0" err="1"/>
              <a:t>반복문을</a:t>
            </a:r>
            <a:r>
              <a:rPr lang="ko-KR" altLang="en-US" dirty="0"/>
              <a:t> 빠져 나오지 못하고 특정 문장들을 계속 반복하는 경우이다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1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476672"/>
            <a:ext cx="8229600" cy="5621256"/>
          </a:xfrm>
        </p:spPr>
        <p:txBody>
          <a:bodyPr>
            <a:normAutofit fontScale="70000" lnSpcReduction="20000"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draw_polygon.py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choice = None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True: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print(“1. </a:t>
            </a:r>
            <a:r>
              <a:rPr lang="ko-KR" altLang="en-US" dirty="0"/>
              <a:t>원 그리기”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print(“2. </a:t>
            </a:r>
            <a:r>
              <a:rPr lang="ko-KR" altLang="en-US" dirty="0"/>
              <a:t>사각형 그리기“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print(“3. </a:t>
            </a:r>
            <a:r>
              <a:rPr lang="ko-KR" altLang="en-US" dirty="0"/>
              <a:t>선 그리기“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print(“4. </a:t>
            </a:r>
            <a:r>
              <a:rPr lang="ko-KR" altLang="en-US" dirty="0"/>
              <a:t>종료”</a:t>
            </a:r>
            <a:r>
              <a:rPr lang="en-US" altLang="ko-KR" dirty="0"/>
              <a:t>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choice = input(“</a:t>
            </a:r>
            <a:r>
              <a:rPr lang="ko-KR" altLang="en-US" dirty="0"/>
              <a:t>메뉴를 선택하시오</a:t>
            </a:r>
            <a:r>
              <a:rPr lang="en-US" altLang="ko-KR" dirty="0"/>
              <a:t>: 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if choice == “1”: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원 그리기를 선택했습니다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choice == “2”: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사각형 그리기를 선택했습니다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choice == “3”: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선 그리기를 선택했습니다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choice == “4”: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종료합니다</a:t>
            </a:r>
            <a:r>
              <a:rPr lang="en-US" altLang="ko-KR" dirty="0"/>
              <a:t>.”)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en-US" altLang="ko-KR" dirty="0"/>
              <a:t>        break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else: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print(“</a:t>
            </a:r>
            <a:r>
              <a:rPr lang="ko-KR" altLang="en-US" dirty="0"/>
              <a:t>잘못된 선택을 했습니다</a:t>
            </a:r>
            <a:r>
              <a:rPr lang="en-US" altLang="ko-KR" dirty="0"/>
              <a:t>.”)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1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ko-KR" altLang="en-US" dirty="0"/>
              <a:t>무한루프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문은 </a:t>
            </a:r>
            <a:r>
              <a:rPr lang="ko-KR" altLang="en-US" dirty="0" err="1"/>
              <a:t>조건식을</a:t>
            </a:r>
            <a:r>
              <a:rPr lang="ko-KR" altLang="en-US" dirty="0"/>
              <a:t> 검사하여 참인 경우까지 블록 내부 문장을 반복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26732856" descr="DRW00002a704a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75" y="2788418"/>
            <a:ext cx="4320480" cy="31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07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문법은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</a:t>
            </a:r>
            <a:r>
              <a:rPr lang="ko-KR" altLang="en-US" dirty="0" err="1"/>
              <a:t>조건식</a:t>
            </a:r>
            <a:r>
              <a:rPr lang="en-US" altLang="ko-KR" dirty="0"/>
              <a:t>:</a:t>
            </a:r>
            <a:endParaRPr lang="ko-KR" altLang="en-US" dirty="0"/>
          </a:p>
          <a:p>
            <a:pPr marL="402336" lvl="1" indent="0" fontAlgn="base" latinLnBrk="0">
              <a:buNone/>
            </a:pPr>
            <a:r>
              <a:rPr lang="ko-KR" altLang="en-US" dirty="0"/>
              <a:t>    실행할 문장들</a:t>
            </a:r>
          </a:p>
        </p:txBody>
      </p:sp>
    </p:spTree>
    <p:extLst>
      <p:ext uri="{BB962C8B-B14F-4D97-AF65-F5344CB8AC3E}">
        <p14:creationId xmlns:p14="http://schemas.microsoft.com/office/powerpoint/2010/main" val="407847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 fontAlgn="base" latinLnBrk="0">
              <a:buNone/>
            </a:pPr>
            <a:r>
              <a:rPr lang="en-US" altLang="ko-KR" dirty="0"/>
              <a:t># count_10.py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count = 1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count &lt;= 10: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print(count)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count = count + 1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59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sum_100_while.py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count = 1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total = 0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while count &lt;= 100: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total = total + count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count = count + 1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print(“1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까지의 합은</a:t>
            </a:r>
            <a:r>
              <a:rPr lang="en-US" altLang="ko-KR" dirty="0"/>
              <a:t>:“, total)</a:t>
            </a:r>
          </a:p>
        </p:txBody>
      </p:sp>
    </p:spTree>
    <p:extLst>
      <p:ext uri="{BB962C8B-B14F-4D97-AF65-F5344CB8AC3E}">
        <p14:creationId xmlns:p14="http://schemas.microsoft.com/office/powerpoint/2010/main" val="71628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break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문은 현재 수행하고 있는 </a:t>
            </a:r>
            <a:r>
              <a:rPr lang="ko-KR" altLang="en-US" dirty="0" err="1"/>
              <a:t>반복문을</a:t>
            </a:r>
            <a:r>
              <a:rPr lang="ko-KR" altLang="en-US" dirty="0"/>
              <a:t> 빠져 나와서 다음 단계의 문장을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  <a:r>
              <a:rPr lang="ko-KR" altLang="en-US" dirty="0"/>
              <a:t>문을 만나면 </a:t>
            </a:r>
            <a:r>
              <a:rPr lang="ko-KR" altLang="en-US" dirty="0" err="1"/>
              <a:t>반복문에서</a:t>
            </a:r>
            <a:r>
              <a:rPr lang="ko-KR" altLang="en-US" dirty="0"/>
              <a:t> 남은 문장을 수행하지 않고 다음 단계로 넘어간다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32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 fontAlgn="base" latinLnBrk="0">
              <a:buNone/>
            </a:pPr>
            <a:r>
              <a:rPr lang="en-US" altLang="ko-KR" dirty="0"/>
              <a:t># break_letter.py</a:t>
            </a:r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 err="1"/>
              <a:t>break_letter</a:t>
            </a:r>
            <a:r>
              <a:rPr lang="en-US" altLang="ko-KR" dirty="0"/>
              <a:t> = input(“</a:t>
            </a:r>
            <a:r>
              <a:rPr lang="ko-KR" altLang="en-US" dirty="0"/>
              <a:t>중단할 문자를 입력하시오</a:t>
            </a:r>
            <a:r>
              <a:rPr lang="en-US" altLang="ko-KR" dirty="0"/>
              <a:t>: “)</a:t>
            </a:r>
            <a:endParaRPr lang="ko-KR" altLang="en-US" dirty="0"/>
          </a:p>
          <a:p>
            <a:pPr marL="402336" lvl="1" indent="0" fontAlgn="base" latinLnBrk="0">
              <a:buNone/>
            </a:pPr>
            <a:endParaRPr lang="en-US" altLang="ko-KR" dirty="0"/>
          </a:p>
          <a:p>
            <a:pPr marL="402336" lvl="1" indent="0" fontAlgn="base" latinLnBrk="0">
              <a:buNone/>
            </a:pPr>
            <a:r>
              <a:rPr lang="en-US" altLang="ko-KR" dirty="0"/>
              <a:t>for letter in “python”: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if letter == </a:t>
            </a:r>
            <a:r>
              <a:rPr lang="en-US" altLang="ko-KR" dirty="0" err="1"/>
              <a:t>break_letter</a:t>
            </a:r>
            <a:r>
              <a:rPr lang="en-US" altLang="ko-KR" dirty="0"/>
              <a:t>: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    break</a:t>
            </a:r>
          </a:p>
          <a:p>
            <a:pPr marL="402336" lvl="1" indent="0" fontAlgn="base" latinLnBrk="0">
              <a:buNone/>
            </a:pPr>
            <a:r>
              <a:rPr lang="en-US" altLang="ko-KR" dirty="0"/>
              <a:t>    print(letter)</a:t>
            </a:r>
          </a:p>
        </p:txBody>
      </p:sp>
    </p:spTree>
    <p:extLst>
      <p:ext uri="{BB962C8B-B14F-4D97-AF65-F5344CB8AC3E}">
        <p14:creationId xmlns:p14="http://schemas.microsoft.com/office/powerpoint/2010/main" val="311073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7512" lvl="2" indent="0" fontAlgn="base" latinLnBrk="0">
              <a:buNone/>
            </a:pPr>
            <a:r>
              <a:rPr lang="en-US" altLang="ko-KR" dirty="0"/>
              <a:t># continue_letter.py</a:t>
            </a:r>
          </a:p>
          <a:p>
            <a:pPr marL="667512" lvl="2" indent="0" fontAlgn="base" latinLnBrk="0">
              <a:buNone/>
            </a:pPr>
            <a:r>
              <a:rPr lang="en-US" altLang="ko-KR" dirty="0" err="1"/>
              <a:t>continue_letter</a:t>
            </a:r>
            <a:r>
              <a:rPr lang="en-US" altLang="ko-KR" dirty="0"/>
              <a:t> = input(“</a:t>
            </a:r>
            <a:r>
              <a:rPr lang="ko-KR" altLang="en-US" dirty="0"/>
              <a:t>건너뛸 문자를 입력하시오</a:t>
            </a:r>
            <a:r>
              <a:rPr lang="en-US" altLang="ko-KR" dirty="0"/>
              <a:t>: “)</a:t>
            </a:r>
            <a:endParaRPr lang="ko-KR" altLang="en-US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for letter in “python”: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if letter == </a:t>
            </a:r>
            <a:r>
              <a:rPr lang="en-US" altLang="ko-KR" dirty="0" err="1"/>
              <a:t>continue_letter</a:t>
            </a:r>
            <a:r>
              <a:rPr lang="en-US" altLang="ko-KR" dirty="0"/>
              <a:t>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continue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print(letter)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1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360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임베디드시스템 5주차 [반복 흐름 while 문]</vt:lpstr>
      <vt:lpstr>수업 목표</vt:lpstr>
      <vt:lpstr>1. while 문</vt:lpstr>
      <vt:lpstr>PowerPoint 프레젠테이션</vt:lpstr>
      <vt:lpstr>PowerPoint 프레젠테이션</vt:lpstr>
      <vt:lpstr>PowerPoint 프레젠테이션</vt:lpstr>
      <vt:lpstr>2. break문과 continue 문</vt:lpstr>
      <vt:lpstr>PowerPoint 프레젠테이션</vt:lpstr>
      <vt:lpstr>PowerPoint 프레젠테이션</vt:lpstr>
      <vt:lpstr>3. 무한 반복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130</cp:revision>
  <dcterms:created xsi:type="dcterms:W3CDTF">2020-03-12T00:34:35Z</dcterms:created>
  <dcterms:modified xsi:type="dcterms:W3CDTF">2022-10-01T14:35:32Z</dcterms:modified>
</cp:coreProperties>
</file>