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 dirty="0"/>
            </a:br>
            <a:r>
              <a:rPr lang="en-US" altLang="ko-KR" dirty="0"/>
              <a:t>5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기본함수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id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id(</a:t>
            </a:r>
            <a:r>
              <a:rPr lang="ko-KR" altLang="en-US" dirty="0" err="1"/>
              <a:t>대상체</a:t>
            </a:r>
            <a:r>
              <a:rPr lang="en-US" altLang="ko-KR" dirty="0"/>
              <a:t>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ko-KR" altLang="en-US" dirty="0" err="1"/>
              <a:t>대상체의</a:t>
            </a:r>
            <a:r>
              <a:rPr lang="ko-KR" altLang="en-US" dirty="0"/>
              <a:t> </a:t>
            </a:r>
            <a:r>
              <a:rPr lang="ko-KR" altLang="en-US" dirty="0" err="1"/>
              <a:t>식별값을</a:t>
            </a:r>
            <a:r>
              <a:rPr lang="ko-KR" altLang="en-US" dirty="0"/>
              <a:t> 구한다</a:t>
            </a:r>
            <a:r>
              <a:rPr lang="en-US" altLang="ko-KR" dirty="0"/>
              <a:t>.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인터프리터는 모든 </a:t>
            </a:r>
            <a:r>
              <a:rPr lang="ko-KR" altLang="en-US" dirty="0" err="1"/>
              <a:t>대상체에</a:t>
            </a:r>
            <a:r>
              <a:rPr lang="ko-KR" altLang="en-US" dirty="0"/>
              <a:t> </a:t>
            </a:r>
            <a:r>
              <a:rPr lang="ko-KR" altLang="en-US" dirty="0" err="1"/>
              <a:t>식별값을</a:t>
            </a:r>
            <a:r>
              <a:rPr lang="ko-KR" altLang="en-US" dirty="0"/>
              <a:t> 부여한다</a:t>
            </a:r>
            <a:r>
              <a:rPr lang="en-US" altLang="ko-KR" dirty="0"/>
              <a:t>. id </a:t>
            </a:r>
            <a:r>
              <a:rPr lang="ko-KR" altLang="en-US" dirty="0"/>
              <a:t>함수는 이 </a:t>
            </a:r>
            <a:r>
              <a:rPr lang="ko-KR" altLang="en-US" dirty="0" err="1"/>
              <a:t>식별값을</a:t>
            </a:r>
            <a:r>
              <a:rPr lang="ko-KR" altLang="en-US" dirty="0"/>
              <a:t> 구해준다</a:t>
            </a:r>
            <a:r>
              <a:rPr lang="en-US" altLang="ko-KR" dirty="0"/>
              <a:t>.</a:t>
            </a:r>
          </a:p>
          <a:p>
            <a:pPr marL="109728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id(1)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505911008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id(3.14)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20130464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message = “Hello World”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id(message)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31623072</a:t>
            </a:r>
          </a:p>
          <a:p>
            <a:pPr marL="109728" indent="0" fontAlgn="base" latinLnBrk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2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sum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sum(</a:t>
            </a:r>
            <a:r>
              <a:rPr lang="ko-KR" altLang="en-US" dirty="0"/>
              <a:t>숫자</a:t>
            </a:r>
            <a:r>
              <a:rPr lang="en-US" altLang="ko-KR" dirty="0"/>
              <a:t>_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sum</a:t>
            </a:r>
            <a:r>
              <a:rPr lang="ko-KR" altLang="en-US" dirty="0"/>
              <a:t>은 숫자 컨테이너 데이터의 합을 구하는 함수이다</a:t>
            </a:r>
            <a:r>
              <a:rPr lang="en-US" altLang="ko-KR" dirty="0"/>
              <a:t>.</a:t>
            </a:r>
          </a:p>
          <a:p>
            <a:pPr marL="109728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sum([1, 2, 3, 4])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10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sum([1, 3.14, 5, 7, 9])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25.14</a:t>
            </a:r>
          </a:p>
          <a:p>
            <a:pPr marL="109728" indent="0" fontAlgn="base" latinLnBrk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94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sorted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sz="2300" dirty="0"/>
              <a:t>sorted(</a:t>
            </a:r>
            <a:r>
              <a:rPr lang="ko-KR" altLang="en-US" sz="2300" dirty="0"/>
              <a:t>반복</a:t>
            </a:r>
            <a:r>
              <a:rPr lang="en-US" altLang="ko-KR" sz="2300" dirty="0"/>
              <a:t>_</a:t>
            </a:r>
            <a:r>
              <a:rPr lang="ko-KR" altLang="en-US" sz="2300" dirty="0"/>
              <a:t>가능한</a:t>
            </a:r>
            <a:r>
              <a:rPr lang="en-US" altLang="ko-KR" sz="2300" dirty="0"/>
              <a:t>_</a:t>
            </a:r>
            <a:r>
              <a:rPr lang="ko-KR" altLang="en-US" sz="2300" dirty="0"/>
              <a:t>데이터</a:t>
            </a:r>
            <a:r>
              <a:rPr lang="en-US" altLang="ko-KR" sz="2300" dirty="0"/>
              <a:t>, key=None, reverse = False) -&gt; </a:t>
            </a:r>
            <a:r>
              <a:rPr lang="ko-KR" altLang="en-US" sz="2300" dirty="0"/>
              <a:t>정렬된</a:t>
            </a:r>
            <a:r>
              <a:rPr lang="en-US" altLang="ko-KR" sz="2300" dirty="0"/>
              <a:t>_</a:t>
            </a:r>
            <a:r>
              <a:rPr lang="ko-KR" altLang="en-US" sz="2300" dirty="0"/>
              <a:t>리스트</a:t>
            </a:r>
          </a:p>
          <a:p>
            <a:pPr marL="402336" lvl="1" indent="0" fontAlgn="base" latinLnBrk="0">
              <a:buNone/>
            </a:pPr>
            <a:r>
              <a:rPr lang="en-US" altLang="ko-KR" sz="2300" dirty="0"/>
              <a:t>sorted </a:t>
            </a:r>
            <a:r>
              <a:rPr lang="ko-KR" altLang="en-US" sz="2300" dirty="0"/>
              <a:t>함수는 반복</a:t>
            </a:r>
            <a:r>
              <a:rPr lang="en-US" altLang="ko-KR" sz="2300" dirty="0"/>
              <a:t>_</a:t>
            </a:r>
            <a:r>
              <a:rPr lang="ko-KR" altLang="en-US" sz="2300" dirty="0"/>
              <a:t>가능한</a:t>
            </a:r>
            <a:r>
              <a:rPr lang="en-US" altLang="ko-KR" sz="2300" dirty="0"/>
              <a:t>_</a:t>
            </a:r>
            <a:r>
              <a:rPr lang="ko-KR" altLang="en-US" sz="2300" dirty="0"/>
              <a:t>데이터를 입력 받아서 이를 정렬된 리스트로 반환한다</a:t>
            </a:r>
            <a:r>
              <a:rPr lang="en-US" altLang="ko-KR" sz="2300" dirty="0"/>
              <a:t>. </a:t>
            </a:r>
            <a:endParaRPr lang="ko-KR" altLang="en-US" sz="2300" dirty="0"/>
          </a:p>
          <a:p>
            <a:pPr marL="402336" lvl="1" indent="0" fontAlgn="base" latinLnBrk="0">
              <a:buNone/>
            </a:pPr>
            <a:r>
              <a:rPr lang="en-US" altLang="ko-KR" sz="2300" dirty="0"/>
              <a:t>key</a:t>
            </a:r>
            <a:r>
              <a:rPr lang="ko-KR" altLang="en-US" sz="2300" dirty="0"/>
              <a:t>는 정렬한 기준을 넘겨준다</a:t>
            </a:r>
            <a:r>
              <a:rPr lang="en-US" altLang="ko-KR" sz="2300" dirty="0"/>
              <a:t>. </a:t>
            </a:r>
            <a:r>
              <a:rPr lang="ko-KR" altLang="en-US" sz="2300" dirty="0"/>
              <a:t>만약 정렬기준이 없으면 기본 정렬 기준을 이용한다</a:t>
            </a:r>
            <a:r>
              <a:rPr lang="en-US" altLang="ko-KR" sz="2300" dirty="0"/>
              <a:t>.</a:t>
            </a:r>
            <a:endParaRPr lang="ko-KR" altLang="en-US" sz="2300" dirty="0"/>
          </a:p>
          <a:p>
            <a:pPr marL="402336" lvl="1" indent="0" fontAlgn="base" latinLnBrk="0">
              <a:buNone/>
            </a:pPr>
            <a:r>
              <a:rPr lang="en-US" altLang="ko-KR" sz="2300" dirty="0"/>
              <a:t>reverse</a:t>
            </a:r>
            <a:r>
              <a:rPr lang="ko-KR" altLang="en-US" sz="2300" dirty="0"/>
              <a:t>는 역순 정렬 시킬 것인지의 여부를 알려주는 인자이다</a:t>
            </a:r>
            <a:r>
              <a:rPr lang="en-US" altLang="ko-KR" sz="2300" dirty="0"/>
              <a:t>.</a:t>
            </a:r>
            <a:endParaRPr lang="ko-KR" altLang="en-US" sz="2300" dirty="0"/>
          </a:p>
          <a:p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numbers = [2, 3, 1, 5, 4]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sorted_numbers</a:t>
            </a:r>
            <a:r>
              <a:rPr lang="en-US" altLang="ko-KR" dirty="0"/>
              <a:t> = sorted(numbers)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sorted_numbers</a:t>
            </a: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[1, 2, 3, 4, 5]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reverse_sorted_numbers</a:t>
            </a:r>
            <a:r>
              <a:rPr lang="en-US" altLang="ko-KR" dirty="0"/>
              <a:t> = sorted(numbers, reverse=True)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reverse_sorted_numbers</a:t>
            </a: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[5, 4, 3, 2, 1]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numbers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[2, 3, 1, 5, 4]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921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0FE5-47AA-43D8-9F9B-940569E2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A2F3-F723-452E-8792-B998A0A4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함수란 무엇인가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기본함수 </a:t>
            </a:r>
            <a:r>
              <a:rPr lang="en-US" altLang="ko-KR" dirty="0"/>
              <a:t>(Built-in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3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u="sng" dirty="0"/>
              <a:t>函</a:t>
            </a:r>
            <a:r>
              <a:rPr lang="ko-KR" altLang="en-US" dirty="0"/>
              <a:t>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특정의 기능을 수행하는 코드의 집합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파이썬에는</a:t>
            </a:r>
            <a:r>
              <a:rPr lang="ko-KR" altLang="en-US" dirty="0"/>
              <a:t> 크게 세 가지 종류의 함수가 존재한다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기본 함수 혹은 </a:t>
            </a:r>
            <a:r>
              <a:rPr lang="en-US" altLang="ko-KR" dirty="0"/>
              <a:t>built-in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기본 함수는 </a:t>
            </a:r>
            <a:r>
              <a:rPr lang="ko-KR" altLang="en-US" dirty="0" err="1"/>
              <a:t>파이썬의</a:t>
            </a:r>
            <a:r>
              <a:rPr lang="ko-KR" altLang="en-US" dirty="0"/>
              <a:t> 실행과 동시에 사용할 수 있는 함수들이다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라이브러리 혹은 패키지 함수</a:t>
            </a:r>
            <a:endParaRPr lang="en-US" altLang="ko-KR" dirty="0"/>
          </a:p>
          <a:p>
            <a:pPr lvl="2"/>
            <a:r>
              <a:rPr lang="ko-KR" altLang="en-US" dirty="0"/>
              <a:t>이는 해당 라이브러리를 포함한 후에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사용자 정의 함수</a:t>
            </a:r>
            <a:endParaRPr lang="en-US" altLang="ko-KR" dirty="0"/>
          </a:p>
          <a:p>
            <a:pPr lvl="2"/>
            <a:r>
              <a:rPr lang="ko-KR" altLang="en-US" dirty="0"/>
              <a:t>사용자가 자신이 필요로 하는 기능을 수행하는 함수를 작성한 함수를 사용자 정의 함수라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66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함수</a:t>
            </a:r>
            <a:r>
              <a:rPr lang="en-US" altLang="ko-KR" dirty="0"/>
              <a:t>(Built-in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11879"/>
            <a:ext cx="10515600" cy="4165084"/>
          </a:xfrm>
        </p:spPr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실행과 동시에 기본적으로 사용할 수 있는 함수들</a:t>
            </a:r>
            <a:endParaRPr lang="en-US" altLang="ko-KR" dirty="0"/>
          </a:p>
          <a:p>
            <a:r>
              <a:rPr lang="en-US" altLang="ko-KR" dirty="0" err="1"/>
              <a:t>dir</a:t>
            </a:r>
            <a:r>
              <a:rPr lang="en-US" altLang="ko-KR" dirty="0"/>
              <a:t>(__</a:t>
            </a:r>
            <a:r>
              <a:rPr lang="en-US" altLang="ko-KR" dirty="0" err="1"/>
              <a:t>builtins</a:t>
            </a:r>
            <a:r>
              <a:rPr lang="en-US" altLang="ko-KR" dirty="0"/>
              <a:t>__)</a:t>
            </a:r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26730216" descr="EMB00002a704a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82" y="2593592"/>
            <a:ext cx="5122299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301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/>
              <a:t>dir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dir([</a:t>
            </a:r>
            <a:r>
              <a:rPr lang="ko-KR" altLang="en-US" dirty="0" err="1"/>
              <a:t>대상체</a:t>
            </a:r>
            <a:r>
              <a:rPr lang="en-US" altLang="ko-KR" dirty="0"/>
              <a:t>])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dir</a:t>
            </a:r>
            <a:r>
              <a:rPr lang="ko-KR" altLang="en-US" dirty="0"/>
              <a:t>에 어떠한 </a:t>
            </a:r>
            <a:r>
              <a:rPr lang="ko-KR" altLang="en-US" dirty="0" err="1"/>
              <a:t>대상체가</a:t>
            </a:r>
            <a:r>
              <a:rPr lang="ko-KR" altLang="en-US" dirty="0"/>
              <a:t> 인자로 넘어오는가에 따라서 다양한 결과가 리스트 타입으로 산출된다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ko-KR" altLang="en-US" dirty="0" err="1"/>
              <a:t>대상체는</a:t>
            </a:r>
            <a:r>
              <a:rPr lang="ko-KR" altLang="en-US" dirty="0"/>
              <a:t> 객체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 err="1"/>
              <a:t>패키지등</a:t>
            </a:r>
            <a:r>
              <a:rPr lang="ko-KR" altLang="en-US" dirty="0"/>
              <a:t> 다양한 요소가 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dir(): </a:t>
            </a:r>
            <a:r>
              <a:rPr lang="ko-KR" altLang="en-US" dirty="0"/>
              <a:t>현재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인터프리터에 포함되어 있는 요소들의 이름을 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dir(</a:t>
            </a:r>
            <a:r>
              <a:rPr lang="ko-KR" altLang="en-US" dirty="0"/>
              <a:t>함수</a:t>
            </a:r>
            <a:r>
              <a:rPr lang="en-US" altLang="ko-KR" dirty="0"/>
              <a:t>): </a:t>
            </a:r>
            <a:r>
              <a:rPr lang="ko-KR" altLang="en-US" dirty="0"/>
              <a:t>함수가 가진 속성들을 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dir(</a:t>
            </a:r>
            <a:r>
              <a:rPr lang="ko-KR" altLang="en-US" dirty="0"/>
              <a:t>클래스</a:t>
            </a:r>
            <a:r>
              <a:rPr lang="en-US" altLang="ko-KR" dirty="0"/>
              <a:t>): </a:t>
            </a:r>
            <a:r>
              <a:rPr lang="ko-KR" altLang="en-US" dirty="0"/>
              <a:t>클래스가 가진 속성들을 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dir(</a:t>
            </a:r>
            <a:r>
              <a:rPr lang="ko-KR" altLang="en-US" dirty="0"/>
              <a:t>모듈</a:t>
            </a:r>
            <a:r>
              <a:rPr lang="en-US" altLang="ko-KR" dirty="0"/>
              <a:t>): </a:t>
            </a:r>
            <a:r>
              <a:rPr lang="ko-KR" altLang="en-US" dirty="0"/>
              <a:t>모듈이 포함하고 있는 요소들의 이름을 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dir(</a:t>
            </a:r>
            <a:r>
              <a:rPr lang="ko-KR" altLang="en-US" dirty="0"/>
              <a:t>패키지</a:t>
            </a:r>
            <a:r>
              <a:rPr lang="en-US" altLang="ko-KR" dirty="0"/>
              <a:t>): </a:t>
            </a:r>
            <a:r>
              <a:rPr lang="ko-KR" altLang="en-US" dirty="0"/>
              <a:t>패키지가 포함하고 있는 요소들의 이름을 구한다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416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67512" lvl="2" indent="0" fontAlgn="base" latinLnBrk="0">
              <a:buNone/>
            </a:pPr>
            <a:r>
              <a:rPr lang="en-US" altLang="ko-KR" dirty="0"/>
              <a:t>&gt;&gt;&gt; dir()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[‘__</a:t>
            </a:r>
            <a:r>
              <a:rPr lang="en-US" altLang="ko-KR" dirty="0" err="1"/>
              <a:t>builtins</a:t>
            </a:r>
            <a:r>
              <a:rPr lang="en-US" altLang="ko-KR" dirty="0"/>
              <a:t>__’, ‘__doc__’, ‘__name__’, ‘__package__’]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&gt;&gt;&gt; 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&gt;&gt;&gt; dir()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[‘__</a:t>
            </a:r>
            <a:r>
              <a:rPr lang="en-US" altLang="ko-KR" dirty="0" err="1"/>
              <a:t>builtins</a:t>
            </a:r>
            <a:r>
              <a:rPr lang="en-US" altLang="ko-KR" dirty="0"/>
              <a:t>__’, ‘__doc__’, ‘__name__’, ‘__package__’, ‘</a:t>
            </a:r>
            <a:r>
              <a:rPr lang="en-US" altLang="ko-KR" dirty="0" err="1"/>
              <a:t>os</a:t>
            </a:r>
            <a:r>
              <a:rPr lang="en-US" altLang="ko-KR" dirty="0"/>
              <a:t>’]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&gt;&gt;&gt; dir(</a:t>
            </a:r>
            <a:r>
              <a:rPr lang="en-US" altLang="ko-KR" dirty="0" err="1"/>
              <a:t>os</a:t>
            </a:r>
            <a:r>
              <a:rPr lang="en-US" altLang="ko-KR" dirty="0"/>
              <a:t>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[...]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85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help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help(</a:t>
            </a:r>
            <a:r>
              <a:rPr lang="ko-KR" altLang="en-US" dirty="0" err="1"/>
              <a:t>대상체</a:t>
            </a:r>
            <a:r>
              <a:rPr lang="en-US" altLang="ko-KR" dirty="0"/>
              <a:t>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ko-KR" altLang="en-US" dirty="0" err="1"/>
              <a:t>대상체에</a:t>
            </a:r>
            <a:r>
              <a:rPr lang="ko-KR" altLang="en-US" dirty="0"/>
              <a:t> 대한 설명을 표시한다</a:t>
            </a:r>
            <a:r>
              <a:rPr lang="en-US" altLang="ko-KR" dirty="0"/>
              <a:t>. </a:t>
            </a:r>
            <a:r>
              <a:rPr lang="ko-KR" altLang="en-US" dirty="0" err="1"/>
              <a:t>대상체에</a:t>
            </a:r>
            <a:r>
              <a:rPr lang="ko-KR" altLang="en-US" dirty="0"/>
              <a:t> 대해 알고 싶은 바가 있으면 </a:t>
            </a:r>
            <a:r>
              <a:rPr lang="en-US" altLang="ko-KR" dirty="0"/>
              <a:t>help</a:t>
            </a:r>
            <a:r>
              <a:rPr lang="ko-KR" altLang="en-US" dirty="0"/>
              <a:t>를 호출해보면 알 수 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ko-KR" altLang="en-US" dirty="0" err="1"/>
              <a:t>대상체는</a:t>
            </a:r>
            <a:r>
              <a:rPr lang="ko-KR" altLang="en-US" dirty="0"/>
              <a:t> 객체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 err="1"/>
              <a:t>패키지등</a:t>
            </a:r>
            <a:r>
              <a:rPr lang="ko-KR" altLang="en-US" dirty="0"/>
              <a:t> 다양한 요소가 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07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02336" lvl="1" indent="0" fontAlgn="base" latinLnBrk="0">
              <a:buNone/>
            </a:pPr>
            <a:r>
              <a:rPr lang="en-US" altLang="ko-KR" dirty="0"/>
              <a:t>&gt;&gt;&gt; 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dir(</a:t>
            </a:r>
            <a:r>
              <a:rPr lang="en-US" altLang="ko-KR" dirty="0" err="1"/>
              <a:t>os</a:t>
            </a:r>
            <a:r>
              <a:rPr lang="en-US" altLang="ko-KR" dirty="0"/>
              <a:t>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[‘</a:t>
            </a:r>
            <a:r>
              <a:rPr lang="en-US" altLang="ko-KR" dirty="0" err="1"/>
              <a:t>DirEntry</a:t>
            </a:r>
            <a:r>
              <a:rPr lang="en-US" altLang="ko-KR" dirty="0"/>
              <a:t>’ …… ‘write’]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help(</a:t>
            </a:r>
            <a:r>
              <a:rPr lang="en-US" altLang="ko-KR" dirty="0" err="1"/>
              <a:t>os</a:t>
            </a:r>
            <a:r>
              <a:rPr lang="en-US" altLang="ko-KR" dirty="0"/>
              <a:t>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Help on module </a:t>
            </a:r>
            <a:r>
              <a:rPr lang="en-US" altLang="ko-KR" dirty="0" err="1"/>
              <a:t>os</a:t>
            </a:r>
            <a:r>
              <a:rPr lang="en-US" altLang="ko-KR" dirty="0"/>
              <a:t>: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NAME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os</a:t>
            </a:r>
            <a:r>
              <a:rPr lang="en-US" altLang="ko-KR" dirty="0"/>
              <a:t> – OS routines for Mac, NT, or </a:t>
            </a:r>
            <a:r>
              <a:rPr lang="en-US" altLang="ko-KR" dirty="0" err="1"/>
              <a:t>Posix</a:t>
            </a:r>
            <a:r>
              <a:rPr lang="en-US" altLang="ko-KR" dirty="0"/>
              <a:t> depending on what system we’re on.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DESCRIPTION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...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help(abs)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Help on built-in function abs in module </a:t>
            </a:r>
            <a:r>
              <a:rPr lang="en-US" altLang="ko-KR" dirty="0" err="1"/>
              <a:t>builtins</a:t>
            </a:r>
            <a:r>
              <a:rPr lang="en-US" altLang="ko-KR" dirty="0"/>
              <a:t>: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abs(...)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abs(number) -&gt; number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Return the absolute value of the argument.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15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type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type(</a:t>
            </a:r>
            <a:r>
              <a:rPr lang="ko-KR" altLang="en-US" dirty="0" err="1"/>
              <a:t>대상체</a:t>
            </a:r>
            <a:r>
              <a:rPr lang="en-US" altLang="ko-KR" dirty="0"/>
              <a:t>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ko-KR" altLang="en-US" dirty="0" err="1"/>
              <a:t>대상체에</a:t>
            </a:r>
            <a:r>
              <a:rPr lang="ko-KR" altLang="en-US" dirty="0"/>
              <a:t> 대한 타입을 구한다</a:t>
            </a:r>
            <a:r>
              <a:rPr lang="en-US" altLang="ko-KR" dirty="0"/>
              <a:t>. </a:t>
            </a:r>
            <a:r>
              <a:rPr lang="ko-KR" altLang="en-US" dirty="0" err="1"/>
              <a:t>대상체의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을 알고 싶으면 </a:t>
            </a:r>
            <a:r>
              <a:rPr lang="en-US" altLang="ko-KR" dirty="0"/>
              <a:t>type</a:t>
            </a:r>
            <a:r>
              <a:rPr lang="ko-KR" altLang="en-US" dirty="0"/>
              <a:t>을 호출해보면 알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import sys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type(sys)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&lt;class ‘module’&gt;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type(dir)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&lt;class ‘</a:t>
            </a:r>
            <a:r>
              <a:rPr lang="en-US" altLang="ko-KR" dirty="0" err="1"/>
              <a:t>builtin_function_or_method</a:t>
            </a:r>
            <a:r>
              <a:rPr lang="en-US" altLang="ko-KR" dirty="0"/>
              <a:t>’&gt;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type(1)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&lt;class ‘</a:t>
            </a:r>
            <a:r>
              <a:rPr lang="en-US" altLang="ko-KR" dirty="0" err="1"/>
              <a:t>int</a:t>
            </a:r>
            <a:r>
              <a:rPr lang="en-US" altLang="ko-KR" dirty="0"/>
              <a:t>’&gt;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type(3.14)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&lt;class ‘float’&gt;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type(“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!”)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&lt;class ‘</a:t>
            </a:r>
            <a:r>
              <a:rPr lang="en-US" altLang="ko-KR" dirty="0" err="1"/>
              <a:t>str</a:t>
            </a:r>
            <a:r>
              <a:rPr lang="en-US" altLang="ko-KR" dirty="0"/>
              <a:t>’&gt;</a:t>
            </a:r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73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38.9|79.7|10.8|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.8|1.6|163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26|8.7|4.9|5.4|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3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5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1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4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673</Words>
  <Application>Microsoft Office PowerPoint</Application>
  <PresentationFormat>와이드스크린</PresentationFormat>
  <Paragraphs>108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임베디드시스템 5주차 [함수, 기본함수]</vt:lpstr>
      <vt:lpstr>수업 목표</vt:lpstr>
      <vt:lpstr>1. 함수란 무엇인가?</vt:lpstr>
      <vt:lpstr>2. 기본 함수(Built-in 함수)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158</cp:revision>
  <dcterms:created xsi:type="dcterms:W3CDTF">2020-03-12T00:34:35Z</dcterms:created>
  <dcterms:modified xsi:type="dcterms:W3CDTF">2022-10-03T11:32:20Z</dcterms:modified>
</cp:coreProperties>
</file>