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/>
              <a:t>주차</a:t>
            </a:r>
            <a:br>
              <a:rPr lang="en-US" altLang="ko-KR" dirty="0"/>
            </a:br>
            <a:r>
              <a:rPr lang="en-US" altLang="ko-KR" dirty="0"/>
              <a:t>[Python 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프로그래밍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/>
              <a:t>Python </a:t>
            </a:r>
            <a:r>
              <a:rPr lang="ko-KR" altLang="en-US" dirty="0"/>
              <a:t>프로그램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컴퓨터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4653137"/>
            <a:ext cx="8229600" cy="1473027"/>
          </a:xfrm>
        </p:spPr>
        <p:txBody>
          <a:bodyPr/>
          <a:lstStyle/>
          <a:p>
            <a:r>
              <a:rPr lang="ko-KR" altLang="en-US" dirty="0"/>
              <a:t>컴퓨터가 해야 할 일을 작성하는 것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605528" descr="EMB000011e051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51398"/>
            <a:ext cx="649363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008569" y="1690688"/>
            <a:ext cx="8229600" cy="147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프로그램</a:t>
            </a:r>
            <a:r>
              <a:rPr lang="en-US" altLang="ko-KR" dirty="0"/>
              <a:t>: </a:t>
            </a:r>
            <a:r>
              <a:rPr lang="ko-KR" altLang="en-US" dirty="0"/>
              <a:t>할 일을 작성해 둔 것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58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Python</a:t>
            </a:r>
            <a:r>
              <a:rPr lang="ko-KR" altLang="en-US" dirty="0"/>
              <a:t>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컴퓨터 프로그래밍을 작성하는데 사용되는 언어</a:t>
            </a:r>
            <a:endParaRPr lang="en-US" altLang="ko-KR" dirty="0"/>
          </a:p>
          <a:p>
            <a:pPr lvl="2"/>
            <a:r>
              <a:rPr lang="en-US" altLang="ko-KR" dirty="0"/>
              <a:t>C, C++, JAVA, PHP, Python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은 널리 쓰이는 범용</a:t>
            </a:r>
            <a:r>
              <a:rPr lang="en-US" altLang="ko-KR" dirty="0"/>
              <a:t>, </a:t>
            </a:r>
            <a:r>
              <a:rPr lang="ko-KR" altLang="en-US" dirty="0"/>
              <a:t>고급언어이다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설계 철학은 코드 </a:t>
            </a:r>
            <a:r>
              <a:rPr lang="ko-KR" altLang="en-US" dirty="0" err="1"/>
              <a:t>가독성에</a:t>
            </a:r>
            <a:r>
              <a:rPr lang="ko-KR" altLang="en-US" dirty="0"/>
              <a:t> 중점을 두고 있으며 </a:t>
            </a:r>
            <a:r>
              <a:rPr lang="ko-KR" altLang="en-US" dirty="0" err="1"/>
              <a:t>파이썬의</a:t>
            </a:r>
            <a:r>
              <a:rPr lang="ko-KR" altLang="en-US" dirty="0"/>
              <a:t> 문법은 프로그래머가 </a:t>
            </a:r>
            <a:r>
              <a:rPr lang="en-US" altLang="ko-KR" dirty="0"/>
              <a:t>(C</a:t>
            </a:r>
            <a:r>
              <a:rPr lang="ko-KR" altLang="en-US" dirty="0"/>
              <a:t>와 같은 언어에서 표현 가능한 것보다도</a:t>
            </a:r>
            <a:r>
              <a:rPr lang="en-US" altLang="ko-KR" dirty="0"/>
              <a:t>) </a:t>
            </a:r>
            <a:r>
              <a:rPr lang="ko-KR" altLang="en-US" dirty="0"/>
              <a:t>더 적은 코드로도 자신의 생각을 표현 가능하도록 한다</a:t>
            </a:r>
            <a:r>
              <a:rPr lang="en-US" altLang="ko-KR" dirty="0"/>
              <a:t>. </a:t>
            </a:r>
            <a:r>
              <a:rPr lang="ko-KR" altLang="en-US" dirty="0" err="1"/>
              <a:t>파이썬은</a:t>
            </a:r>
            <a:r>
              <a:rPr lang="ko-KR" altLang="en-US" dirty="0"/>
              <a:t> 프로그램의 크기에 상관없이 명확하게 프로그램 할 수 있는 구성 요소들을 제공한다</a:t>
            </a:r>
            <a:r>
              <a:rPr lang="en-US" altLang="ko-KR" dirty="0"/>
              <a:t>. – </a:t>
            </a:r>
            <a:r>
              <a:rPr lang="ko-KR" altLang="en-US" dirty="0" err="1"/>
              <a:t>위키피디아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76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Python</a:t>
            </a:r>
            <a:r>
              <a:rPr lang="ko-KR" altLang="en-US" dirty="0"/>
              <a:t>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Python</a:t>
            </a:r>
            <a:r>
              <a:rPr lang="ko-KR" altLang="en-US" sz="2400" dirty="0"/>
              <a:t>의 역사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파이썬은</a:t>
            </a:r>
            <a:r>
              <a:rPr lang="ko-KR" altLang="en-US" sz="2000" dirty="0"/>
              <a:t> </a:t>
            </a:r>
            <a:r>
              <a:rPr lang="en-US" altLang="ko-KR" sz="2000" dirty="0"/>
              <a:t>1980</a:t>
            </a:r>
            <a:r>
              <a:rPr lang="ko-KR" altLang="en-US" sz="2000" dirty="0"/>
              <a:t>년대 후반 </a:t>
            </a:r>
            <a:r>
              <a:rPr lang="ko-KR" altLang="en-US" sz="2000" dirty="0" err="1"/>
              <a:t>네델란드</a:t>
            </a:r>
            <a:r>
              <a:rPr lang="ko-KR" altLang="en-US" sz="2000" dirty="0"/>
              <a:t> 프로그래머</a:t>
            </a:r>
            <a:r>
              <a:rPr lang="en-US" altLang="ko-KR" sz="2000" dirty="0"/>
              <a:t>, </a:t>
            </a:r>
            <a:r>
              <a:rPr lang="ko-KR" altLang="en-US" sz="2000" dirty="0"/>
              <a:t>귀도 반 </a:t>
            </a:r>
            <a:r>
              <a:rPr lang="ko-KR" altLang="en-US" sz="2000" dirty="0" err="1"/>
              <a:t>로섬이</a:t>
            </a:r>
            <a:r>
              <a:rPr lang="ko-KR" altLang="en-US" sz="2000" dirty="0"/>
              <a:t> 개발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 파이썬 </a:t>
            </a:r>
            <a:r>
              <a:rPr lang="en-US" altLang="ko-KR" sz="2000" dirty="0"/>
              <a:t>3.10.3</a:t>
            </a:r>
            <a:r>
              <a:rPr lang="ko-KR" altLang="en-US" sz="2000" dirty="0"/>
              <a:t>버전이 출시 </a:t>
            </a:r>
            <a:r>
              <a:rPr lang="en-US" altLang="ko-KR" sz="2000" dirty="0"/>
              <a:t>(2022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16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2.x</a:t>
            </a:r>
            <a:r>
              <a:rPr lang="ko-KR" altLang="en-US" sz="1800" dirty="0"/>
              <a:t>버전은 </a:t>
            </a:r>
            <a:r>
              <a:rPr lang="en-US" altLang="ko-KR" sz="1800" dirty="0"/>
              <a:t>2.7</a:t>
            </a:r>
            <a:r>
              <a:rPr lang="ko-KR" altLang="en-US" sz="1800" dirty="0"/>
              <a:t>이 마지막 버전임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2.x</a:t>
            </a:r>
            <a:r>
              <a:rPr lang="ko-KR" altLang="en-US" sz="1800" dirty="0"/>
              <a:t>버전과 </a:t>
            </a:r>
            <a:r>
              <a:rPr lang="en-US" altLang="ko-KR" sz="1800" dirty="0"/>
              <a:t>3.x </a:t>
            </a:r>
            <a:r>
              <a:rPr lang="ko-KR" altLang="en-US" sz="1800" dirty="0"/>
              <a:t>버전 사이의 문법적 차이는 조금 있음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600" dirty="0"/>
          </a:p>
          <a:p>
            <a:r>
              <a:rPr lang="ko-KR" altLang="en-US" sz="2400" dirty="0" err="1"/>
              <a:t>파이썬은</a:t>
            </a:r>
            <a:r>
              <a:rPr lang="ko-KR" altLang="en-US" sz="2400" dirty="0"/>
              <a:t> 인터프리터 방식으로 작동</a:t>
            </a:r>
            <a:endParaRPr lang="en-US" altLang="ko-KR" sz="2400" dirty="0"/>
          </a:p>
          <a:p>
            <a:pPr lvl="1"/>
            <a:r>
              <a:rPr lang="ko-KR" altLang="en-US" sz="2200" dirty="0"/>
              <a:t>윈도우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리눅스</a:t>
            </a:r>
            <a:r>
              <a:rPr lang="en-US" altLang="ko-KR" sz="2200" dirty="0"/>
              <a:t>, </a:t>
            </a:r>
            <a:r>
              <a:rPr lang="ko-KR" altLang="en-US" sz="2200" dirty="0"/>
              <a:t>맥</a:t>
            </a:r>
            <a:r>
              <a:rPr lang="en-US" altLang="ko-KR" sz="2200" dirty="0"/>
              <a:t>OS</a:t>
            </a:r>
            <a:r>
              <a:rPr lang="ko-KR" altLang="en-US" sz="2200" dirty="0"/>
              <a:t>등 다양한 운영체제에서 동작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endParaRPr lang="ko-KR" altLang="en-US" sz="2400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03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Python </a:t>
            </a:r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ko-KR" dirty="0"/>
              <a:t>Python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인터프리터 방식의 언어이다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고급 프로그래밍 언어이다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객체지향을 지원한다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독립적인 실행 환경을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84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942" y="365125"/>
            <a:ext cx="1148770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인터프리터 방식 </a:t>
            </a:r>
            <a:r>
              <a:rPr lang="en-US" altLang="ko-KR" dirty="0"/>
              <a:t>vs. </a:t>
            </a:r>
            <a:r>
              <a:rPr lang="ko-KR" altLang="en-US" dirty="0"/>
              <a:t>컴파일러 방식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55557"/>
              </p:ext>
            </p:extLst>
          </p:nvPr>
        </p:nvGraphicFramePr>
        <p:xfrm>
          <a:off x="594804" y="1916832"/>
          <a:ext cx="10821879" cy="4005424"/>
        </p:xfrm>
        <a:graphic>
          <a:graphicData uri="http://schemas.openxmlformats.org/drawingml/2006/table">
            <a:tbl>
              <a:tblPr/>
              <a:tblGrid>
                <a:gridCol w="112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ko-KR" altLang="en-US" sz="2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인터프리터 방식</a:t>
                      </a:r>
                      <a:endParaRPr lang="ko-KR" altLang="en-US" sz="2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컴파일러 방식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장점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프로그램의 이식성이 높다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오류를 발견하기 쉽다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3.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배우기 쉽다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 속도가 빠르다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효율적인 실행 코드가 생성된다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47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단점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 속도가 느리다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 시에는 인터프리터가 항상 필요하다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오류를 발견하기 어렵다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배우기 어렵다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3.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기계에 종속적인 실행 코드가 생성되므로 실행 기계가 달라지면 새로이 컴파일 해야 한다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 (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실행코드의 이식성이 없다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.)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예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파이썬</a:t>
                      </a:r>
                      <a:r>
                        <a:rPr lang="en-US" altLang="ko-KR" sz="2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자바스크립트</a:t>
                      </a:r>
                      <a:r>
                        <a:rPr lang="en-US" altLang="ko-KR" sz="2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비주얼 베이직 스크립트 등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 C++, Fortran </a:t>
                      </a:r>
                      <a:r>
                        <a:rPr lang="ko-KR" altLang="en-US" sz="2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</a:t>
                      </a:r>
                      <a:endParaRPr lang="ko-KR" altLang="en-US" sz="2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498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대화형 프로그래밍은 수행할 프로그램을 매번 작성해주어야 함</a:t>
            </a:r>
            <a:endParaRPr lang="en-US" altLang="ko-KR" dirty="0"/>
          </a:p>
          <a:p>
            <a:pPr lvl="1"/>
            <a:r>
              <a:rPr lang="ko-KR" altLang="en-US" dirty="0"/>
              <a:t>프로그램이 커질 경우 프로그램의 작성이 어려움</a:t>
            </a:r>
            <a:endParaRPr lang="en-US" altLang="ko-KR" dirty="0"/>
          </a:p>
          <a:p>
            <a:r>
              <a:rPr lang="ko-KR" altLang="en-US" dirty="0"/>
              <a:t>작성된 프로그램을 파일에 저장하고 수행하는 방식을 선호함</a:t>
            </a:r>
            <a:endParaRPr lang="en-US" altLang="ko-KR" dirty="0"/>
          </a:p>
          <a:p>
            <a:pPr lvl="1"/>
            <a:r>
              <a:rPr lang="ko-KR" altLang="en-US" dirty="0"/>
              <a:t>다음의 코드를 </a:t>
            </a:r>
            <a:r>
              <a:rPr lang="en-US" altLang="ko-KR" dirty="0"/>
              <a:t>hello.py</a:t>
            </a:r>
            <a:r>
              <a:rPr lang="ko-KR" altLang="en-US" dirty="0"/>
              <a:t>로 저장하고 실행한다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print(“Hello World”)</a:t>
            </a:r>
          </a:p>
          <a:p>
            <a:pPr marL="114300" indent="0">
              <a:buNone/>
            </a:pPr>
            <a:r>
              <a:rPr lang="en-US" altLang="ko-KR" dirty="0"/>
              <a:t>print(1)</a:t>
            </a:r>
          </a:p>
          <a:p>
            <a:pPr marL="114300" indent="0">
              <a:buNone/>
            </a:pPr>
            <a:r>
              <a:rPr lang="en-US" altLang="ko-KR" dirty="0"/>
              <a:t>print(3.14)</a:t>
            </a:r>
          </a:p>
          <a:p>
            <a:pPr marL="114300" indent="0">
              <a:buNone/>
            </a:pPr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91B5BBC-0691-4B18-A713-1C4E8EEE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간단한 </a:t>
            </a:r>
            <a:r>
              <a:rPr lang="en-US" altLang="ko-KR" dirty="0"/>
              <a:t>Python </a:t>
            </a:r>
            <a:r>
              <a:rPr lang="ko-KR" altLang="en-US" dirty="0"/>
              <a:t>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3860745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12.1|9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|1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5.2|18.1|29.2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9|49.8|10.5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363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한컴바탕</vt:lpstr>
      <vt:lpstr>Arial</vt:lpstr>
      <vt:lpstr>Wingdings</vt:lpstr>
      <vt:lpstr>Office 테마</vt:lpstr>
      <vt:lpstr>임베디드시스템 3주차 [Python 언어 소개]</vt:lpstr>
      <vt:lpstr>수업 목표</vt:lpstr>
      <vt:lpstr>1. 컴퓨터 프로그래밍이란?</vt:lpstr>
      <vt:lpstr>2. Python 언어</vt:lpstr>
      <vt:lpstr>2. Python 언어</vt:lpstr>
      <vt:lpstr>2. Python 언어</vt:lpstr>
      <vt:lpstr>[참고] 인터프리터 방식 vs. 컴파일러 방식</vt:lpstr>
      <vt:lpstr>3. 간단한 Python 프로그램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73</cp:revision>
  <dcterms:created xsi:type="dcterms:W3CDTF">2020-03-12T00:34:35Z</dcterms:created>
  <dcterms:modified xsi:type="dcterms:W3CDTF">2022-09-17T01:43:16Z</dcterms:modified>
</cp:coreProperties>
</file>