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요일 구하기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CC7E-0D44-45A3-AF92-D15ABB30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요일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5FF97-E430-4BD9-90F6-4BC84401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일은 월요일이다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 구하고자 하는 날까지 총 날수를 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날수를 </a:t>
            </a:r>
            <a:r>
              <a:rPr lang="en-US" altLang="ko-KR" dirty="0"/>
              <a:t>7</a:t>
            </a:r>
            <a:r>
              <a:rPr lang="ko-KR" altLang="en-US" dirty="0"/>
              <a:t>로 나눈 나머지가 </a:t>
            </a:r>
            <a:r>
              <a:rPr lang="en-US" altLang="ko-KR" dirty="0"/>
              <a:t>1</a:t>
            </a:r>
            <a:r>
              <a:rPr lang="ko-KR" altLang="en-US" dirty="0"/>
              <a:t>이면 월</a:t>
            </a:r>
            <a:r>
              <a:rPr lang="en-US" altLang="ko-KR" dirty="0"/>
              <a:t>, 2</a:t>
            </a:r>
            <a:r>
              <a:rPr lang="ko-KR" altLang="en-US" dirty="0"/>
              <a:t>이면 화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윤년 계산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로 나누어 지는 해는 윤년이다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으로 나누어 지는 해는 윤년이 아니다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400</a:t>
            </a:r>
            <a:r>
              <a:rPr lang="ko-KR" altLang="en-US" dirty="0"/>
              <a:t>으로 나누어 지는 해는 윤년이다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E1E7653-B6F0-4410-80EB-C0F052B5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46B15E2-F17B-4D62-A7BB-84F7E395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비구조적 프로그래밍의 문제점</a:t>
            </a:r>
            <a:endParaRPr lang="en-US" altLang="ko-KR" dirty="0"/>
          </a:p>
          <a:p>
            <a:pPr lvl="1"/>
            <a:r>
              <a:rPr lang="ko-KR" altLang="en-US" dirty="0"/>
              <a:t>단일체로 작성되므로 유지보수가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제어가 복잡해지고 의미 파악이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코드의 재사용성이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02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89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임베디드시스템 7주차 [요일 구하기]</vt:lpstr>
      <vt:lpstr>요일 계산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177</cp:revision>
  <dcterms:created xsi:type="dcterms:W3CDTF">2020-03-12T00:34:35Z</dcterms:created>
  <dcterms:modified xsi:type="dcterms:W3CDTF">2022-10-16T13:35:51Z</dcterms:modified>
</cp:coreProperties>
</file>