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임베디드시스템</a:t>
            </a:r>
            <a:br>
              <a:rPr lang="en-US" altLang="ko-KR" dirty="0"/>
            </a:br>
            <a:r>
              <a:rPr lang="en-US" altLang="ko-KR" dirty="0"/>
              <a:t>7</a:t>
            </a:r>
            <a:r>
              <a:rPr lang="ko-KR" altLang="en-US" dirty="0"/>
              <a:t>주차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캡슐화와 접근지정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DE8B-11E4-4B56-9F1D-34893BBC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E8D17-DE43-41F4-BE68-468B2386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캡슐화와 접근 지정</a:t>
            </a:r>
          </a:p>
        </p:txBody>
      </p:sp>
    </p:spTree>
    <p:extLst>
      <p:ext uri="{BB962C8B-B14F-4D97-AF65-F5344CB8AC3E}">
        <p14:creationId xmlns:p14="http://schemas.microsoft.com/office/powerpoint/2010/main" val="226023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캡슐화와 접근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  <a:r>
              <a:rPr lang="ko-KR" altLang="en-US" dirty="0"/>
              <a:t>는 객체의 외부에서 객체 내부의 속성을 직접적으로 접근</a:t>
            </a:r>
            <a:r>
              <a:rPr lang="en-US" altLang="ko-KR" dirty="0"/>
              <a:t>, </a:t>
            </a:r>
            <a:r>
              <a:rPr lang="ko-KR" altLang="en-US" dirty="0"/>
              <a:t>속성을 읽거나 변경시키지 못하게 하는 것을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객체의 속성을 접근</a:t>
            </a:r>
            <a:r>
              <a:rPr lang="en-US" altLang="ko-KR" dirty="0"/>
              <a:t>, </a:t>
            </a:r>
            <a:r>
              <a:rPr lang="ko-KR" altLang="en-US" dirty="0"/>
              <a:t>속성을 읽거나 변경하고 싶으면 반드시 허락된 인터페이스를 통해서만이 가능하다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여기에서 허락된 인터페이스란 객체가 외부로 공개한 </a:t>
            </a:r>
            <a:r>
              <a:rPr lang="ko-KR" altLang="en-US" dirty="0" err="1"/>
              <a:t>메서드를</a:t>
            </a:r>
            <a:r>
              <a:rPr lang="ko-KR" altLang="en-US" dirty="0"/>
              <a:t> 말한다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14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57044040" descr="EMB0000100835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700808"/>
            <a:ext cx="4248472" cy="452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72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나 </a:t>
            </a:r>
            <a:r>
              <a:rPr lang="en-US" altLang="ko-KR" dirty="0"/>
              <a:t>Java</a:t>
            </a:r>
            <a:r>
              <a:rPr lang="ko-KR" altLang="en-US" dirty="0"/>
              <a:t>와 같은 객체지향 프로그래밍 언어에서는 객체의 속성이나 </a:t>
            </a:r>
            <a:r>
              <a:rPr lang="ko-KR" altLang="en-US" dirty="0" err="1"/>
              <a:t>메서드에</a:t>
            </a:r>
            <a:r>
              <a:rPr lang="ko-KR" altLang="en-US" dirty="0"/>
              <a:t> 접근을 제어하는 접근 지정자 </a:t>
            </a:r>
            <a:r>
              <a:rPr lang="en-US" altLang="ko-KR" dirty="0"/>
              <a:t>(public, private, protected)</a:t>
            </a:r>
            <a:r>
              <a:rPr lang="ko-KR" altLang="en-US" dirty="0"/>
              <a:t>가 제공된다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이런 접근 지정자가 없다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파이썬에서의</a:t>
            </a:r>
            <a:r>
              <a:rPr lang="ko-KR" altLang="en-US" dirty="0"/>
              <a:t> 접근 지정은 이름 규칙을 통해 처리되며</a:t>
            </a:r>
            <a:r>
              <a:rPr lang="en-US" altLang="ko-KR" dirty="0"/>
              <a:t>, </a:t>
            </a:r>
            <a:r>
              <a:rPr lang="ko-KR" altLang="en-US" dirty="0"/>
              <a:t>프로그래머가 접근지정에 대한 책임을 지게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접근 지정을 </a:t>
            </a:r>
            <a:r>
              <a:rPr lang="ko-KR" altLang="en-US" dirty="0" err="1"/>
              <a:t>구분하기위해</a:t>
            </a:r>
            <a:r>
              <a:rPr lang="ko-KR" altLang="en-US" dirty="0"/>
              <a:t> 밑줄</a:t>
            </a:r>
            <a:r>
              <a:rPr lang="en-US" altLang="ko-KR" dirty="0"/>
              <a:t>( _ )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lvl="1" fontAlgn="base" latinLnBrk="0"/>
            <a:r>
              <a:rPr lang="ko-KR" altLang="en-US" dirty="0"/>
              <a:t>밑줄이 없으면 이는 공개 모드로서 객체 외부에서 접근이 가능하다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밑줄이 하나이면 이는 보호 모드로서 객체 외부에서 접근해서는 안 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밑줄이 두개이면 이는 비공개 모드로서 객체 외부뿐만 아니라 상속받은 객체에서도 접근이 안 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60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# access_modifiers1.py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class Car: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self.price</a:t>
            </a:r>
            <a:r>
              <a:rPr lang="en-US" altLang="ko-KR" dirty="0"/>
              <a:t> = 2000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0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self.__color</a:t>
            </a:r>
            <a:r>
              <a:rPr lang="en-US" altLang="ko-KR" dirty="0"/>
              <a:t> = “red”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if __name__ == “__main__”: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</a:t>
            </a:r>
            <a:r>
              <a:rPr lang="en-US" altLang="ko-KR" dirty="0"/>
              <a:t> = Car( 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my_car.price</a:t>
            </a:r>
            <a:r>
              <a:rPr lang="en-US" altLang="ko-KR" dirty="0"/>
              <a:t>) # 1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my_car._speed</a:t>
            </a:r>
            <a:r>
              <a:rPr lang="en-US" altLang="ko-KR" dirty="0"/>
              <a:t>) # 2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my_car.__color</a:t>
            </a:r>
            <a:r>
              <a:rPr lang="en-US" altLang="ko-KR" dirty="0"/>
              <a:t>) # 3</a:t>
            </a:r>
          </a:p>
        </p:txBody>
      </p:sp>
    </p:spTree>
    <p:extLst>
      <p:ext uri="{BB962C8B-B14F-4D97-AF65-F5344CB8AC3E}">
        <p14:creationId xmlns:p14="http://schemas.microsoft.com/office/powerpoint/2010/main" val="161423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1020"/>
            <a:ext cx="10515600" cy="6786979"/>
          </a:xfrm>
        </p:spPr>
        <p:txBody>
          <a:bodyPr>
            <a:normAutofit fontScale="85000" lnSpcReduction="20000"/>
          </a:bodyPr>
          <a:lstStyle/>
          <a:p>
            <a:pPr marL="667512" lvl="2" indent="0" fontAlgn="base" latinLnBrk="0">
              <a:buNone/>
            </a:pPr>
            <a:r>
              <a:rPr lang="en-US" altLang="ko-KR" dirty="0"/>
              <a:t># access_modifiers2.py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class Car: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self._price</a:t>
            </a:r>
            <a:r>
              <a:rPr lang="en-US" altLang="ko-KR" dirty="0"/>
              <a:t> = 0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0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self._color</a:t>
            </a:r>
            <a:r>
              <a:rPr lang="en-US" altLang="ko-KR" dirty="0"/>
              <a:t> = None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get_price</a:t>
            </a:r>
            <a:r>
              <a:rPr lang="en-US" altLang="ko-KR" dirty="0"/>
              <a:t>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self._price</a:t>
            </a: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set_price</a:t>
            </a:r>
            <a:r>
              <a:rPr lang="en-US" altLang="ko-KR" dirty="0"/>
              <a:t>(self, value):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self._price</a:t>
            </a:r>
            <a:r>
              <a:rPr lang="en-US" altLang="ko-KR" dirty="0"/>
              <a:t> = value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get_speed</a:t>
            </a:r>
            <a:r>
              <a:rPr lang="en-US" altLang="ko-KR" dirty="0"/>
              <a:t>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self._speed</a:t>
            </a: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set_speed</a:t>
            </a:r>
            <a:r>
              <a:rPr lang="en-US" altLang="ko-KR" dirty="0"/>
              <a:t>(self, value):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self._speed</a:t>
            </a:r>
            <a:r>
              <a:rPr lang="en-US" altLang="ko-KR" dirty="0"/>
              <a:t> = value</a:t>
            </a:r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get_color</a:t>
            </a:r>
            <a:r>
              <a:rPr lang="en-US" altLang="ko-KR" dirty="0"/>
              <a:t>(self):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self._color</a:t>
            </a:r>
            <a:endParaRPr lang="en-US" altLang="ko-KR" dirty="0"/>
          </a:p>
          <a:p>
            <a:pPr marL="667512" lvl="2" indent="0" fontAlgn="base" latinLnBrk="0">
              <a:buNone/>
            </a:pPr>
            <a:endParaRPr lang="en-US" altLang="ko-KR" dirty="0"/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set_color</a:t>
            </a:r>
            <a:r>
              <a:rPr lang="en-US" altLang="ko-KR" dirty="0"/>
              <a:t>(self, value):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self._color</a:t>
            </a:r>
            <a:r>
              <a:rPr lang="en-US" altLang="ko-KR" dirty="0"/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264856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7512" lvl="2" indent="0" fontAlgn="base" latinLnBrk="0">
              <a:buNone/>
            </a:pPr>
            <a:r>
              <a:rPr lang="en-US" altLang="ko-KR" dirty="0"/>
              <a:t>if __name__ == “__main__”: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</a:t>
            </a:r>
            <a:r>
              <a:rPr lang="en-US" altLang="ko-KR" dirty="0"/>
              <a:t> = Car( 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my_car.set_price</a:t>
            </a:r>
            <a:r>
              <a:rPr lang="en-US" altLang="ko-KR" dirty="0"/>
              <a:t>(2000)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my_car.set_speed</a:t>
            </a:r>
            <a:r>
              <a:rPr lang="en-US" altLang="ko-KR" dirty="0"/>
              <a:t>(20)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my_car.set_color</a:t>
            </a:r>
            <a:r>
              <a:rPr lang="en-US" altLang="ko-KR" dirty="0"/>
              <a:t>(“red”)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print(“Price:”, </a:t>
            </a:r>
            <a:r>
              <a:rPr lang="en-US" altLang="ko-KR" dirty="0" err="1"/>
              <a:t>my_car.get_price</a:t>
            </a:r>
            <a:r>
              <a:rPr lang="en-US" altLang="ko-KR" dirty="0"/>
              <a:t>( ))</a:t>
            </a:r>
          </a:p>
          <a:p>
            <a:pPr marL="667512" lvl="2" indent="0" fontAlgn="base" latinLnBrk="0">
              <a:buNone/>
            </a:pPr>
            <a:r>
              <a:rPr lang="en-US" altLang="ko-KR" dirty="0"/>
              <a:t>    print(“Speed:”, </a:t>
            </a:r>
            <a:r>
              <a:rPr lang="en-US" altLang="ko-KR" dirty="0" err="1"/>
              <a:t>my_car.get_speed</a:t>
            </a:r>
            <a:r>
              <a:rPr lang="en-US" altLang="ko-KR" dirty="0"/>
              <a:t>( ))</a:t>
            </a:r>
          </a:p>
        </p:txBody>
      </p:sp>
    </p:spTree>
    <p:extLst>
      <p:ext uri="{BB962C8B-B14F-4D97-AF65-F5344CB8AC3E}">
        <p14:creationId xmlns:p14="http://schemas.microsoft.com/office/powerpoint/2010/main" val="74061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437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임베디드시스템 7주차 [캡슐화와 접근지정]</vt:lpstr>
      <vt:lpstr>수업 목표</vt:lpstr>
      <vt:lpstr>캡슐화와 접근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kaus</cp:lastModifiedBy>
  <cp:revision>200</cp:revision>
  <dcterms:created xsi:type="dcterms:W3CDTF">2020-03-12T00:34:35Z</dcterms:created>
  <dcterms:modified xsi:type="dcterms:W3CDTF">2022-10-16T13:37:27Z</dcterms:modified>
</cp:coreProperties>
</file>