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303" r:id="rId8"/>
    <p:sldId id="298" r:id="rId9"/>
    <p:sldId id="304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C14C-2472-4C2F-AFFE-86A05A20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83C7F-0786-48B2-96D3-1B7BB062E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160E4-E65A-4459-91B3-0627525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29E76-6096-46E2-B2A7-BAB4B21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1F3EC-B357-4B8D-AEAE-C6CEDAA6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B092A-E10B-4A63-BE4B-86ADA65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9DCF0-EDE4-4F9D-A70F-804BAD9B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6C8C8-C1F9-4739-8F34-78B401D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CE8E5-DCCC-4C8A-A614-078DC2C2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49606-7170-4065-9926-2BB8492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7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F0541-92F7-4562-A386-D8C4C9B5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30BE6-8EDC-4D8B-B12D-8ADF8667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302A3-B558-47C5-B141-EDFBB398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45358-15AD-4080-8A15-B41B428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D7BDE-F4EB-4E0A-89AB-BC44B34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8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7A54-BAAD-466C-AC08-10F27982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AF340-8C75-4FE4-86DD-1DC70506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7F598-8D98-472F-820D-C1574F70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9E461-4F74-497C-B1C4-D6D48CA7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422F5-D4C0-4785-864E-853056E1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A24F-9F54-417E-83AC-6FE18FC3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E5F67-BE16-4D59-B40A-144539FC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E0D6-80CD-4E5C-874A-ECF6F12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7418-BEAB-4A6E-94C5-9721B39C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8BD00-BDAB-4675-8A66-AA478964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9DA35-FEA0-4535-A4F2-98AE73DB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CEA2-96A1-4BEE-A890-F10091189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51C27-535D-4EC2-9319-75382321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62EC-6D64-43C3-8234-1B05426E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4A5C0-671D-4D52-9F62-F052D5F5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13085-9249-4E26-9DFD-15897D27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EFCB-8E7D-4DA3-8946-1D8545F3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001F4-8021-4615-BCB8-4D639677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EF714-4394-41A5-AA52-FBED319A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72309-846B-4DA6-B8D2-2C42F6AC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FDAA3-4CA0-42ED-B3C1-971BD52FD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719DE-03C5-4340-B76F-F95E6996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AEF77-26BD-449A-ADD8-695FEF1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FC3DA4-545A-4F56-81CB-4C9B1D5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5CF7-CFE2-4E83-AD66-1C219BC7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33CF1-C187-4B2C-9C28-D329C37D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732EB-2236-4F0C-9757-96B1813B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DDD63-1028-4904-9E7B-03963E2C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9240D-E1AC-446A-88BD-DE1F641C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DF0A4B-D301-497C-B766-8D0F68B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08C5-85C7-4777-B13C-0A6513A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1926-661C-4ED0-9032-071A290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8307B-1FD5-4EBA-AB88-F4111460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64BF3-1097-430A-8A08-D310D676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97C4D-A5E6-47AE-BB01-2D75890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6F6F2-6A80-4A74-92EF-A3B7857E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8DDAE-99E6-48F1-95ED-19D885FC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F3BF-C5C7-4B0D-8388-4F380FE4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8D145B-A902-4001-A7A0-25EA6AC7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45703-B5A9-4789-A7B3-B11F4B33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87FC1-FC65-4216-B300-2BE8AC41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BD3D5-2A89-40B3-9589-E7C92FFA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0DEC4-162F-47BF-94AF-BD7D7A7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26307-6A75-4A98-85CC-73C2311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D1CBF-8263-4CF1-A683-197F9E82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AC1B1-C394-4EDA-BB36-E2C80D1E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4F6A-F51B-4EBE-BA5C-18451BD0261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2D7E6-4ECD-4AE1-8BC2-B3B74A5A6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15A2D-7A80-4CAE-9BD4-53F2FD9C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5D1F-F914-4D7B-A15F-729F00CE3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7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C33B98-E5CD-46AD-A4E8-CD7280C58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9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 fontAlgn="base" latinLnBrk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</a:t>
            </a:r>
            <a:r>
              <a:rPr lang="en-US" altLang="ko-KR" dirty="0"/>
              <a:t> = </a:t>
            </a:r>
            <a:r>
              <a:rPr lang="en-US" altLang="ko-KR" dirty="0" err="1"/>
              <a:t>SportCar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print(“Color:”, </a:t>
            </a:r>
            <a:r>
              <a:rPr lang="en-US" altLang="ko-KR" dirty="0" err="1"/>
              <a:t>my_sportcar.get_color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my_sportcar.start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my_sportcar.accelerate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my_sportcar.turbo_charge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my_sportcar.stop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추가와 </a:t>
            </a:r>
            <a:r>
              <a:rPr lang="ko-KR" altLang="en-US" sz="3200" dirty="0" err="1"/>
              <a:t>오버라이딩</a:t>
            </a:r>
            <a:r>
              <a:rPr lang="en-US" altLang="ko-KR" sz="3200" dirty="0"/>
              <a:t>(Overriding, </a:t>
            </a:r>
            <a:r>
              <a:rPr lang="ko-KR" altLang="en-US" sz="3200" dirty="0"/>
              <a:t>재정의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클래스에 없는 속성과 </a:t>
            </a:r>
            <a:r>
              <a:rPr lang="ko-KR" altLang="en-US" dirty="0" err="1"/>
              <a:t>메서드는</a:t>
            </a:r>
            <a:r>
              <a:rPr lang="ko-KR" altLang="en-US" dirty="0"/>
              <a:t> 파생 클래스에 추가한다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상속받은 </a:t>
            </a:r>
            <a:r>
              <a:rPr lang="ko-KR" altLang="en-US" dirty="0" err="1"/>
              <a:t>메서드의</a:t>
            </a:r>
            <a:r>
              <a:rPr lang="ko-KR" altLang="en-US" dirty="0"/>
              <a:t> 동작이 적합하지 않은 경우에는 파생 클래스 쪽에서 이를 재정의</a:t>
            </a:r>
            <a:r>
              <a:rPr lang="en-US" altLang="ko-KR" dirty="0"/>
              <a:t>(overriding)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클래스에서 상속을 하지 않아야 할 속성이나 행위는 밑줄을 두개를 붙여서 상속을 막는다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4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82" y="446535"/>
            <a:ext cx="1917835" cy="578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4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8998-C06B-490E-BA3A-0EA5187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78E12-55DB-4153-9283-19A6B2C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/>
              <a:t>추가와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상속을 하는 이유</a:t>
            </a:r>
            <a:endParaRPr lang="en-US" altLang="ko-KR" dirty="0"/>
          </a:p>
          <a:p>
            <a:pPr lvl="1"/>
            <a:r>
              <a:rPr lang="ko-KR" altLang="en-US" dirty="0"/>
              <a:t>기존의 설계를 바탕으로 추가된 부분만 만들기 때문에 빠르게 만들 수 있다</a:t>
            </a:r>
            <a:r>
              <a:rPr lang="en-US" altLang="ko-KR" dirty="0"/>
              <a:t>. </a:t>
            </a:r>
            <a:r>
              <a:rPr lang="ko-KR" altLang="en-US" dirty="0"/>
              <a:t>이를 재사용</a:t>
            </a:r>
            <a:r>
              <a:rPr lang="en-US" altLang="ko-KR" dirty="0"/>
              <a:t>(reuse)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생산성과도 관련이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기존의 설계가 안정적이면 이를 바탕으로 만드는 것이 안정성을 보장 받을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계층적인 관계를 정의하기 위해 사용한다</a:t>
            </a:r>
            <a:r>
              <a:rPr lang="en-US" altLang="ko-KR" dirty="0"/>
              <a:t>. – </a:t>
            </a:r>
            <a:r>
              <a:rPr lang="ko-KR" altLang="en-US" dirty="0"/>
              <a:t>라이브러리 구축에 많이 활용</a:t>
            </a:r>
            <a:endParaRPr lang="en-US" altLang="ko-KR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342"/>
            <a:ext cx="10515600" cy="476262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상속의 문법</a:t>
            </a:r>
            <a:endParaRPr lang="en-US" altLang="ko-KR" sz="2400" dirty="0"/>
          </a:p>
          <a:p>
            <a:pPr marL="667512" lvl="2" indent="0" fontAlgn="base" latinLnBrk="0">
              <a:buNone/>
            </a:pPr>
            <a:r>
              <a:rPr lang="en-US" altLang="ko-KR" sz="1800" dirty="0"/>
              <a:t>class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_</a:t>
            </a:r>
            <a:r>
              <a:rPr lang="ko-KR" altLang="en-US" sz="1800" dirty="0"/>
              <a:t>이름</a:t>
            </a:r>
            <a:r>
              <a:rPr lang="en-US" altLang="ko-KR" sz="1800" dirty="0"/>
              <a:t>(</a:t>
            </a:r>
            <a:r>
              <a:rPr lang="ko-KR" altLang="en-US" sz="1800" dirty="0"/>
              <a:t>기본</a:t>
            </a:r>
            <a:r>
              <a:rPr lang="en-US" altLang="ko-KR" sz="1800" dirty="0"/>
              <a:t>_</a:t>
            </a:r>
            <a:r>
              <a:rPr lang="ko-KR" altLang="en-US" sz="1800" dirty="0"/>
              <a:t>클래스</a:t>
            </a:r>
            <a:r>
              <a:rPr lang="en-US" altLang="ko-KR" sz="1800" dirty="0"/>
              <a:t>):</a:t>
            </a:r>
            <a:endParaRPr lang="ko-KR" altLang="en-US" sz="1800" dirty="0"/>
          </a:p>
          <a:p>
            <a:pPr marL="667512" lvl="2" indent="0" fontAlgn="base" latinLnBrk="0">
              <a:buNone/>
            </a:pPr>
            <a:r>
              <a:rPr lang="ko-KR" altLang="en-US" sz="1800" dirty="0"/>
              <a:t>    클래스</a:t>
            </a:r>
            <a:r>
              <a:rPr lang="en-US" altLang="ko-KR" sz="1800" dirty="0"/>
              <a:t>_</a:t>
            </a:r>
            <a:r>
              <a:rPr lang="ko-KR" altLang="en-US" sz="1800" dirty="0"/>
              <a:t>본체</a:t>
            </a:r>
            <a:endParaRPr lang="en-US" altLang="ko-KR" sz="1800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553212" lvl="1" indent="-342900" fontAlgn="base" latinLnBrk="0"/>
            <a:r>
              <a:rPr lang="ko-KR" altLang="en-US" dirty="0" err="1"/>
              <a:t>파이썬에서는</a:t>
            </a:r>
            <a:r>
              <a:rPr lang="ko-KR" altLang="en-US" dirty="0"/>
              <a:t> 모든 클래스가 </a:t>
            </a:r>
            <a:r>
              <a:rPr lang="en-US" altLang="ko-KR" dirty="0"/>
              <a:t>object </a:t>
            </a:r>
            <a:r>
              <a:rPr lang="ko-KR" altLang="en-US" dirty="0"/>
              <a:t>클래스로부터 상속되어진다</a:t>
            </a:r>
            <a:r>
              <a:rPr lang="en-US" altLang="ko-KR" dirty="0"/>
              <a:t>.</a:t>
            </a:r>
          </a:p>
          <a:p>
            <a:pPr marL="1010412" lvl="2" indent="-342900" fontAlgn="base" latinLnBrk="0"/>
            <a:r>
              <a:rPr lang="ko-KR" altLang="en-US" dirty="0"/>
              <a:t>따라서 아래의 두경우는 동일하다</a:t>
            </a:r>
            <a:r>
              <a:rPr lang="en-US" altLang="ko-KR" dirty="0"/>
              <a:t>.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class Car:           class Car(object):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…                     …</a:t>
            </a:r>
          </a:p>
          <a:p>
            <a:pPr marL="1010412" lvl="2" indent="-342900" fontAlgn="base" latinLnBrk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4124064" descr="DRW0000100836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61" y="1881814"/>
            <a:ext cx="1231278" cy="22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50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548680"/>
            <a:ext cx="8229600" cy="5549248"/>
          </a:xfrm>
        </p:spPr>
        <p:txBody>
          <a:bodyPr>
            <a:normAutofit fontScale="92500" lnSpcReduction="2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sprotcar_example1.py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SportCar</a:t>
            </a:r>
            <a:r>
              <a:rPr lang="en-US" altLang="ko-KR" dirty="0"/>
              <a:t>(object):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get_speed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self._speed</a:t>
            </a: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start(self):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20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accelerate(self):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+ 40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turbocharge(self):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+ 70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stop(self):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2003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 fontAlgn="base" latinLnBrk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</a:t>
            </a:r>
            <a:r>
              <a:rPr lang="en-US" altLang="ko-KR" dirty="0"/>
              <a:t> = </a:t>
            </a:r>
            <a:r>
              <a:rPr lang="en-US" altLang="ko-KR" dirty="0" err="1"/>
              <a:t>SportCar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my_sportcar.start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my_sportcar.accelerate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my_sportcar.turbocharge</a:t>
            </a:r>
            <a:r>
              <a:rPr lang="en-US" altLang="ko-KR" dirty="0"/>
              <a:t>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my_sportcar.get_speed</a:t>
            </a:r>
            <a:r>
              <a:rPr lang="en-US" altLang="ko-KR" dirty="0"/>
              <a:t>())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my_sportcar.stop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0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E28042-9339-4DAB-8EFC-580A11A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6DF7B1B-DA67-4D65-9DE5-0A6D038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super()</a:t>
            </a:r>
          </a:p>
          <a:p>
            <a:pPr lvl="1"/>
            <a:r>
              <a:rPr lang="ko-KR" altLang="en-US" dirty="0"/>
              <a:t>자식클래스에서 부모클래스의 내용을 사용하고 싶은 경우 사용</a:t>
            </a:r>
            <a:endParaRPr lang="en-US" altLang="ko-KR" dirty="0"/>
          </a:p>
          <a:p>
            <a:pPr lvl="1"/>
            <a:r>
              <a:rPr lang="en-US" altLang="ko-KR" dirty="0"/>
              <a:t>super()</a:t>
            </a:r>
            <a:r>
              <a:rPr lang="ko-KR" altLang="en-US" dirty="0"/>
              <a:t>는 부모 클래스의 객체 역할을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A:</a:t>
            </a:r>
          </a:p>
          <a:p>
            <a:pPr marL="457200" lvl="1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self._a</a:t>
            </a:r>
            <a:r>
              <a:rPr lang="en-US" altLang="ko-KR" dirty="0"/>
              <a:t> = 0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B(A):</a:t>
            </a:r>
          </a:p>
          <a:p>
            <a:pPr marL="457200" lvl="1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super().__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self._b</a:t>
            </a:r>
            <a:r>
              <a:rPr lang="en-US" altLang="ko-KR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74830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76672"/>
            <a:ext cx="8229600" cy="5621256"/>
          </a:xfrm>
        </p:spPr>
        <p:txBody>
          <a:bodyPr>
            <a:normAutofit lnSpcReduction="1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sportcar_example2.py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class Car(object):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get_speed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self._speed</a:t>
            </a: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def start(self): 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20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accelerate(self): 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+ 30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stop(self): 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56566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SportCar</a:t>
            </a:r>
            <a:r>
              <a:rPr lang="en-US" altLang="ko-KR" dirty="0"/>
              <a:t>(Car):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super().__</a:t>
            </a:r>
            <a:r>
              <a:rPr lang="en-US" altLang="ko-KR" dirty="0" err="1"/>
              <a:t>init</a:t>
            </a:r>
            <a:r>
              <a:rPr lang="en-US" altLang="ko-KR" dirty="0"/>
              <a:t>__()            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self._color</a:t>
            </a:r>
            <a:r>
              <a:rPr lang="en-US" altLang="ko-KR" dirty="0"/>
              <a:t> = “red”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accelerate(self):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+ 40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turbo_charge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+ 70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get_color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self._color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923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5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9.7|9.8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60.4|4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640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임베디드시스템 7주차 [상속, 오버라이딩]</vt:lpstr>
      <vt:lpstr>학습 목표</vt:lpstr>
      <vt:lpstr>1. 상속</vt:lpstr>
      <vt:lpstr>1. 상속</vt:lpstr>
      <vt:lpstr>PowerPoint 프레젠테이션</vt:lpstr>
      <vt:lpstr>PowerPoint 프레젠테이션</vt:lpstr>
      <vt:lpstr>1. 상속</vt:lpstr>
      <vt:lpstr>PowerPoint 프레젠테이션</vt:lpstr>
      <vt:lpstr>PowerPoint 프레젠테이션</vt:lpstr>
      <vt:lpstr>PowerPoint 프레젠테이션</vt:lpstr>
      <vt:lpstr>2. 추가와 오버라이딩(Overriding, 재정의)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Namoh</dc:creator>
  <cp:lastModifiedBy>kaus</cp:lastModifiedBy>
  <cp:revision>35</cp:revision>
  <dcterms:created xsi:type="dcterms:W3CDTF">2020-05-16T10:17:20Z</dcterms:created>
  <dcterms:modified xsi:type="dcterms:W3CDTF">2022-10-17T07:54:35Z</dcterms:modified>
</cp:coreProperties>
</file>