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86" r:id="rId4"/>
    <p:sldId id="310" r:id="rId5"/>
    <p:sldId id="305" r:id="rId6"/>
    <p:sldId id="280" r:id="rId7"/>
    <p:sldId id="281" r:id="rId8"/>
    <p:sldId id="282" r:id="rId9"/>
    <p:sldId id="30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3C14C-2472-4C2F-AFFE-86A05A20F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883C7F-0786-48B2-96D3-1B7BB062E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160E4-E65A-4459-91B3-0627525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29E76-6096-46E2-B2A7-BAB4B215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1F3EC-B357-4B8D-AEAE-C6CEDAA6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6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B092A-E10B-4A63-BE4B-86ADA65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F9DCF0-EDE4-4F9D-A70F-804BAD9BB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6C8C8-C1F9-4739-8F34-78B401D1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CE8E5-DCCC-4C8A-A614-078DC2C2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49606-7170-4065-9926-2BB8492B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7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DF0541-92F7-4562-A386-D8C4C9B5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630BE6-8EDC-4D8B-B12D-8ADF8667F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302A3-B558-47C5-B141-EDFBB398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45358-15AD-4080-8A15-B41B4281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D7BDE-F4EB-4E0A-89AB-BC44B347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8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87A54-BAAD-466C-AC08-10F27982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AF340-8C75-4FE4-86DD-1DC70506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7F598-8D98-472F-820D-C1574F70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9E461-4F74-497C-B1C4-D6D48CA7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422F5-D4C0-4785-864E-853056E1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8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A24F-9F54-417E-83AC-6FE18FC3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E5F67-BE16-4D59-B40A-144539FC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FE0D6-80CD-4E5C-874A-ECF6F12F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97418-BEAB-4A6E-94C5-9721B39C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8BD00-BDAB-4675-8A66-AA478964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8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9DA35-FEA0-4535-A4F2-98AE73DB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CEA2-96A1-4BEE-A890-F10091189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51C27-535D-4EC2-9319-75382321C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D62EC-6D64-43C3-8234-1B05426E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04A5C0-671D-4D52-9F62-F052D5F5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13085-9249-4E26-9DFD-15897D27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2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EFCB-8E7D-4DA3-8946-1D8545F3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001F4-8021-4615-BCB8-4D639677B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EF714-4394-41A5-AA52-FBED319A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C72309-846B-4DA6-B8D2-2C42F6AC0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FDAA3-4CA0-42ED-B3C1-971BD52FD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8719DE-03C5-4340-B76F-F95E6996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AEF77-26BD-449A-ADD8-695FEF17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FC3DA4-545A-4F56-81CB-4C9B1D56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6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25CF7-CFE2-4E83-AD66-1C219BC7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733CF1-C187-4B2C-9C28-D329C37D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732EB-2236-4F0C-9757-96B1813B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DDD63-1028-4904-9E7B-03963E2C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19240D-E1AC-446A-88BD-DE1F641C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DF0A4B-D301-497C-B766-8D0F68BF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908C5-85C7-4777-B13C-0A6513A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1926-661C-4ED0-9032-071A2907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8307B-1FD5-4EBA-AB88-F4111460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064BF3-1097-430A-8A08-D310D676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97C4D-A5E6-47AE-BB01-2D75890F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6F6F2-6A80-4A74-92EF-A3B7857E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8DDAE-99E6-48F1-95ED-19D885FC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BF3BF-C5C7-4B0D-8388-4F380FE4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8D145B-A902-4001-A7A0-25EA6AC72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45703-B5A9-4789-A7B3-B11F4B33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87FC1-FC65-4216-B300-2BE8AC41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BD3D5-2A89-40B3-9589-E7C92FFA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0DEC4-162F-47BF-94AF-BD7D7A73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9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126307-6A75-4A98-85CC-73C2311F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D1CBF-8263-4CF1-A683-197F9E82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AC1B1-C394-4EDA-BB36-E2C80D1E0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4F6A-F51B-4EBE-BA5C-18451BD02610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2D7E6-4ECD-4AE1-8BC2-B3B74A5A6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15A2D-7A80-4CAE-9BD4-53F2FD9C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D01B-877D-4F35-BBFA-28846A9FD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3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75D1F-F914-4D7B-A15F-729F00CE3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/>
            </a:br>
            <a:r>
              <a:rPr lang="en-US" altLang="ko-KR"/>
              <a:t>7</a:t>
            </a:r>
            <a:r>
              <a:rPr lang="ko-KR" altLang="en-US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C33B98-E5CD-46AD-A4E8-CD7280C58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1C480-FB9E-4D8E-B1A6-7FB74A91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AC319-CBCA-46F9-B565-7E0DB8AA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 err="1"/>
              <a:t>다형성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63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모듈은 </a:t>
            </a:r>
            <a:r>
              <a:rPr lang="ko-KR" altLang="en-US" dirty="0" err="1"/>
              <a:t>파이썬</a:t>
            </a:r>
            <a:r>
              <a:rPr lang="ko-KR" altLang="en-US" dirty="0"/>
              <a:t> 문장을 포함한 파일이다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함수와 클래스를 포함하고 있는 </a:t>
            </a:r>
            <a:r>
              <a:rPr lang="ko-KR" altLang="en-US" dirty="0" err="1"/>
              <a:t>파이썬</a:t>
            </a:r>
            <a:r>
              <a:rPr lang="ko-KR" altLang="en-US" dirty="0"/>
              <a:t> 파일이 모듈이다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모듈명이란</a:t>
            </a:r>
            <a:r>
              <a:rPr lang="ko-KR" altLang="en-US" dirty="0"/>
              <a:t> 파일명에 해당한다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모듈은 </a:t>
            </a:r>
            <a:r>
              <a:rPr lang="en-US" altLang="ko-KR" dirty="0"/>
              <a:t>import </a:t>
            </a:r>
            <a:r>
              <a:rPr lang="ko-KR" altLang="en-US" dirty="0"/>
              <a:t>문을 이용해서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인터프리터에 포함시켜서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50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AA20D-2EEA-42FA-BCA4-9CF7CA9A0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9" y="341586"/>
            <a:ext cx="3912475" cy="651641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000" dirty="0"/>
              <a:t>class Car:</a:t>
            </a:r>
          </a:p>
          <a:p>
            <a:pPr marL="0" indent="0">
              <a:buNone/>
            </a:pPr>
            <a:r>
              <a:rPr lang="en-US" altLang="ko-KR" sz="1000" dirty="0"/>
              <a:t>    def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self._speed</a:t>
            </a:r>
            <a:r>
              <a:rPr lang="en-US" altLang="ko-KR" sz="1000" dirty="0"/>
              <a:t> = 0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</a:t>
            </a:r>
            <a:r>
              <a:rPr lang="en-US" altLang="ko-KR" sz="1000" dirty="0" err="1"/>
              <a:t>get_speed</a:t>
            </a:r>
            <a:r>
              <a:rPr lang="en-US" altLang="ko-KR" sz="1000" dirty="0"/>
              <a:t>(self):</a:t>
            </a:r>
          </a:p>
          <a:p>
            <a:pPr marL="0" indent="0">
              <a:buNone/>
            </a:pPr>
            <a:r>
              <a:rPr lang="en-US" altLang="ko-KR" sz="1000" dirty="0"/>
              <a:t>        return </a:t>
            </a:r>
            <a:r>
              <a:rPr lang="en-US" altLang="ko-KR" sz="1000" dirty="0" err="1"/>
              <a:t>self._speed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start(self):</a:t>
            </a:r>
          </a:p>
          <a:p>
            <a:pPr marL="0" indent="0">
              <a:buNone/>
            </a:pPr>
            <a:r>
              <a:rPr lang="en-US" altLang="ko-KR" sz="1000" dirty="0"/>
              <a:t>        print(“Car</a:t>
            </a:r>
            <a:r>
              <a:rPr lang="ko-KR" altLang="en-US" sz="1000" dirty="0"/>
              <a:t> </a:t>
            </a:r>
            <a:r>
              <a:rPr lang="en-US" altLang="ko-KR" sz="1000" dirty="0"/>
              <a:t>start”)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self._speed</a:t>
            </a:r>
            <a:r>
              <a:rPr lang="en-US" altLang="ko-KR" sz="1000" dirty="0"/>
              <a:t> = 20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accelerate(self):</a:t>
            </a:r>
          </a:p>
          <a:p>
            <a:pPr marL="0" indent="0">
              <a:buNone/>
            </a:pPr>
            <a:r>
              <a:rPr lang="en-US" altLang="ko-KR" sz="1000" dirty="0"/>
              <a:t>        print(“Car</a:t>
            </a:r>
            <a:r>
              <a:rPr lang="ko-KR" altLang="en-US" sz="1000" dirty="0"/>
              <a:t> </a:t>
            </a:r>
            <a:r>
              <a:rPr lang="en-US" altLang="ko-KR" sz="1000" dirty="0"/>
              <a:t>accelerate”)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self._speed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self._speed</a:t>
            </a:r>
            <a:r>
              <a:rPr lang="en-US" altLang="ko-KR" sz="1000" dirty="0"/>
              <a:t> + 30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  def stop(self)</a:t>
            </a:r>
          </a:p>
          <a:p>
            <a:pPr marL="0" indent="0">
              <a:buNone/>
            </a:pPr>
            <a:r>
              <a:rPr lang="en-US" altLang="ko-KR" sz="1000" dirty="0"/>
              <a:t>        print(“Car</a:t>
            </a:r>
            <a:r>
              <a:rPr lang="ko-KR" altLang="en-US" sz="1000" dirty="0"/>
              <a:t> </a:t>
            </a:r>
            <a:r>
              <a:rPr lang="en-US" altLang="ko-KR" sz="1000" dirty="0"/>
              <a:t>stop”)</a:t>
            </a:r>
          </a:p>
          <a:p>
            <a:pPr marL="0" indent="0">
              <a:buNone/>
            </a:pPr>
            <a:r>
              <a:rPr lang="en-US" altLang="ko-KR" sz="1000" dirty="0"/>
              <a:t>        </a:t>
            </a:r>
            <a:r>
              <a:rPr lang="en-US" altLang="ko-KR" sz="1000" dirty="0" err="1"/>
              <a:t>self._speed</a:t>
            </a:r>
            <a:r>
              <a:rPr lang="en-US" altLang="ko-KR" sz="1000" dirty="0"/>
              <a:t> = 0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if __name__ == “__main__”: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my_car</a:t>
            </a:r>
            <a:r>
              <a:rPr lang="en-US" altLang="ko-KR" sz="1000" dirty="0"/>
              <a:t> = new Car()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my_car.start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my_car.accelerate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print(“Speed:”, </a:t>
            </a:r>
            <a:r>
              <a:rPr lang="en-US" altLang="ko-KR" sz="1000" dirty="0" err="1"/>
              <a:t>my_car.get_speed</a:t>
            </a:r>
            <a:r>
              <a:rPr lang="en-US" altLang="ko-KR" sz="1000" dirty="0"/>
              <a:t>())</a:t>
            </a:r>
          </a:p>
          <a:p>
            <a:pPr marL="0" indent="0">
              <a:buNone/>
            </a:pPr>
            <a:r>
              <a:rPr lang="en-US" altLang="ko-KR" sz="1000" dirty="0"/>
              <a:t>    </a:t>
            </a:r>
            <a:r>
              <a:rPr lang="en-US" altLang="ko-KR" sz="1000" dirty="0" err="1"/>
              <a:t>my_car.stop</a:t>
            </a:r>
            <a:r>
              <a:rPr lang="en-US" altLang="ko-KR" sz="1000" dirty="0"/>
              <a:t>()</a:t>
            </a:r>
          </a:p>
          <a:p>
            <a:pPr marL="0" indent="0">
              <a:buNone/>
            </a:pPr>
            <a:r>
              <a:rPr lang="en-US" altLang="ko-KR" sz="1000" dirty="0"/>
              <a:t>    print(“Speed:”, </a:t>
            </a:r>
            <a:r>
              <a:rPr lang="en-US" altLang="ko-KR" sz="1000" dirty="0" err="1"/>
              <a:t>my_car.get_speed</a:t>
            </a:r>
            <a:r>
              <a:rPr lang="en-US" altLang="ko-KR" sz="1000" dirty="0"/>
              <a:t>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DD06F-0B4D-438E-BF4C-6E05B8EAAB87}"/>
              </a:ext>
            </a:extLst>
          </p:cNvPr>
          <p:cNvSpPr txBox="1"/>
          <p:nvPr/>
        </p:nvSpPr>
        <p:spPr>
          <a:xfrm>
            <a:off x="714703" y="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#car_exam.py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F80552F-FF45-49E8-8E29-83D9DF00FF11}"/>
              </a:ext>
            </a:extLst>
          </p:cNvPr>
          <p:cNvSpPr txBox="1">
            <a:spLocks/>
          </p:cNvSpPr>
          <p:nvPr/>
        </p:nvSpPr>
        <p:spPr>
          <a:xfrm>
            <a:off x="5188336" y="474436"/>
            <a:ext cx="3356574" cy="5328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class Car: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def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self._speed</a:t>
            </a:r>
            <a:r>
              <a:rPr lang="en-US" altLang="ko-KR" sz="1200" dirty="0"/>
              <a:t> =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def </a:t>
            </a:r>
            <a:r>
              <a:rPr lang="en-US" altLang="ko-KR" sz="1200" dirty="0" err="1"/>
              <a:t>get_speed</a:t>
            </a:r>
            <a:r>
              <a:rPr lang="en-US" altLang="ko-KR" sz="1200" dirty="0"/>
              <a:t>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self._speed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def start(self):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    print(“Car</a:t>
            </a:r>
            <a:r>
              <a:rPr lang="ko-KR" altLang="en-US" sz="1200" dirty="0"/>
              <a:t> </a:t>
            </a:r>
            <a:r>
              <a:rPr lang="en-US" altLang="ko-KR" sz="1200" dirty="0"/>
              <a:t>start”)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self._speed</a:t>
            </a:r>
            <a:r>
              <a:rPr lang="en-US" altLang="ko-KR" sz="1200" dirty="0"/>
              <a:t> = 20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def accelerate(self):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    print(“Car</a:t>
            </a:r>
            <a:r>
              <a:rPr lang="ko-KR" altLang="en-US" sz="1200" dirty="0"/>
              <a:t> </a:t>
            </a:r>
            <a:r>
              <a:rPr lang="en-US" altLang="ko-KR" sz="1200" dirty="0"/>
              <a:t>accelerate”)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self._speed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self._speed</a:t>
            </a:r>
            <a:r>
              <a:rPr lang="en-US" altLang="ko-KR" sz="1200" dirty="0"/>
              <a:t> + 30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def stop(self)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    print(“Car</a:t>
            </a:r>
            <a:r>
              <a:rPr lang="ko-KR" altLang="en-US" sz="1200" dirty="0"/>
              <a:t> </a:t>
            </a:r>
            <a:r>
              <a:rPr lang="en-US" altLang="ko-KR" sz="1200" dirty="0"/>
              <a:t>stop”)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self._speed</a:t>
            </a:r>
            <a:r>
              <a:rPr lang="en-US" altLang="ko-KR" sz="1200" dirty="0"/>
              <a:t>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8E54F-3A29-4CAD-BC09-7C785B7B32FB}"/>
              </a:ext>
            </a:extLst>
          </p:cNvPr>
          <p:cNvSpPr txBox="1"/>
          <p:nvPr/>
        </p:nvSpPr>
        <p:spPr>
          <a:xfrm>
            <a:off x="5188336" y="36786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#car.py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E610A0-2714-42ED-B0AC-EF24D3CEEA03}"/>
              </a:ext>
            </a:extLst>
          </p:cNvPr>
          <p:cNvSpPr txBox="1">
            <a:spLocks/>
          </p:cNvSpPr>
          <p:nvPr/>
        </p:nvSpPr>
        <p:spPr>
          <a:xfrm>
            <a:off x="8835426" y="474436"/>
            <a:ext cx="3356574" cy="5328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import car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# from car import Car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if __name__ == “__main__”: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my_car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car.Car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# </a:t>
            </a:r>
            <a:r>
              <a:rPr lang="en-US" altLang="ko-KR" sz="1200" dirty="0" err="1"/>
              <a:t>my_car</a:t>
            </a:r>
            <a:r>
              <a:rPr lang="en-US" altLang="ko-KR" sz="1200" dirty="0"/>
              <a:t> = Car()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my_car.start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my_car.accelerate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print(“Speed:”, </a:t>
            </a:r>
            <a:r>
              <a:rPr lang="en-US" altLang="ko-KR" sz="1200" dirty="0" err="1"/>
              <a:t>my_car.get_speed</a:t>
            </a:r>
            <a:r>
              <a:rPr lang="en-US" altLang="ko-KR" sz="1200" dirty="0"/>
              <a:t>())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my_car.stop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print(“Speed:”, </a:t>
            </a:r>
            <a:r>
              <a:rPr lang="en-US" altLang="ko-KR" sz="1200" dirty="0" err="1"/>
              <a:t>my_car.get_speed</a:t>
            </a:r>
            <a:r>
              <a:rPr lang="en-US" altLang="ko-KR" sz="1200" dirty="0"/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BD231-B014-4564-82A3-78CE678BA088}"/>
              </a:ext>
            </a:extLst>
          </p:cNvPr>
          <p:cNvSpPr txBox="1"/>
          <p:nvPr/>
        </p:nvSpPr>
        <p:spPr>
          <a:xfrm>
            <a:off x="8749862" y="7504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#car_use.py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48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다형성이란</a:t>
            </a:r>
            <a:r>
              <a:rPr lang="ko-KR" altLang="en-US" dirty="0"/>
              <a:t> 각 객체가 동일한 인터페이스에 대해 서로 다른 동작을 수행하도록 하는 것을 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객체가 </a:t>
            </a:r>
            <a:r>
              <a:rPr lang="ko-KR" altLang="en-US" dirty="0" err="1"/>
              <a:t>다형성을</a:t>
            </a:r>
            <a:r>
              <a:rPr lang="ko-KR" altLang="en-US" dirty="0"/>
              <a:t> 띄면 객체 사용에 있어 편리성이 증대된다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객체지향에서 말하는 인터페이스는 구현부가 없는 </a:t>
            </a:r>
            <a:r>
              <a:rPr lang="ko-KR" altLang="en-US" dirty="0" err="1"/>
              <a:t>메서드이다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실질적인 구현은 상속받은 클래스에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37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1942"/>
            <a:ext cx="10515600" cy="6383044"/>
          </a:xfrm>
        </p:spPr>
        <p:txBody>
          <a:bodyPr>
            <a:normAutofit/>
          </a:bodyPr>
          <a:lstStyle/>
          <a:p>
            <a:pPr marL="704088" lvl="2" indent="0" fontAlgn="base" latinLnBrk="0">
              <a:buNone/>
            </a:pPr>
            <a:r>
              <a:rPr lang="en-US" altLang="ko-KR" dirty="0"/>
              <a:t># airforce.py</a:t>
            </a:r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AirForce</a:t>
            </a:r>
            <a:r>
              <a:rPr lang="en-US" altLang="ko-KR" dirty="0"/>
              <a:t>(object):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take_off</a:t>
            </a:r>
            <a:r>
              <a:rPr lang="en-US" altLang="ko-KR" dirty="0"/>
              <a:t>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pass</a:t>
            </a:r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fly(self):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pass</a:t>
            </a:r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attack(self):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pass</a:t>
            </a:r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land(self):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349318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79899"/>
            <a:ext cx="8229600" cy="6711517"/>
          </a:xfrm>
        </p:spPr>
        <p:txBody>
          <a:bodyPr>
            <a:normAutofit fontScale="92500" lnSpcReduction="10000"/>
          </a:bodyPr>
          <a:lstStyle/>
          <a:p>
            <a:pPr marL="704088" lvl="2" indent="0" fontAlgn="base" latinLnBrk="0">
              <a:buNone/>
            </a:pPr>
            <a:r>
              <a:rPr lang="en-US" altLang="ko-KR" dirty="0"/>
              <a:t># fighter.py</a:t>
            </a:r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airforce</a:t>
            </a:r>
            <a:r>
              <a:rPr lang="en-US" altLang="ko-KR" dirty="0"/>
              <a:t> import </a:t>
            </a:r>
            <a:r>
              <a:rPr lang="en-US" altLang="ko-KR" dirty="0" err="1"/>
              <a:t>AirForce</a:t>
            </a:r>
            <a:endParaRPr lang="en-US" altLang="ko-KR" dirty="0"/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# Fighter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  <a:p>
            <a:pPr marL="704088" lvl="2" indent="0" fontAlgn="base" latinLnBrk="0">
              <a:buNone/>
            </a:pPr>
            <a:r>
              <a:rPr lang="en-US" altLang="ko-KR" dirty="0"/>
              <a:t>class Fighter(</a:t>
            </a:r>
            <a:r>
              <a:rPr lang="en-US" altLang="ko-KR" dirty="0" err="1"/>
              <a:t>AirForce</a:t>
            </a:r>
            <a:r>
              <a:rPr lang="en-US" altLang="ko-KR" dirty="0"/>
              <a:t>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weapon_num</a:t>
            </a:r>
            <a:r>
              <a:rPr lang="en-US" altLang="ko-KR" dirty="0"/>
              <a:t>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self._</a:t>
            </a:r>
            <a:r>
              <a:rPr lang="en-US" altLang="ko-KR" dirty="0" err="1"/>
              <a:t>missile_num</a:t>
            </a:r>
            <a:r>
              <a:rPr lang="en-US" altLang="ko-KR" dirty="0"/>
              <a:t> = </a:t>
            </a:r>
            <a:r>
              <a:rPr lang="en-US" altLang="ko-KR" dirty="0" err="1"/>
              <a:t>weapon_num</a:t>
            </a:r>
            <a:endParaRPr lang="en-US" altLang="ko-KR" dirty="0"/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take_off</a:t>
            </a:r>
            <a:r>
              <a:rPr lang="en-US" altLang="ko-KR" dirty="0"/>
              <a:t>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print(“Fighter take off")</a:t>
            </a:r>
            <a:endParaRPr lang="ko-KR" altLang="en-US" dirty="0"/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fly(self):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print(“Fighter</a:t>
            </a:r>
            <a:r>
              <a:rPr lang="ko-KR" altLang="en-US" dirty="0"/>
              <a:t> </a:t>
            </a:r>
            <a:r>
              <a:rPr lang="en-US" altLang="ko-KR" dirty="0"/>
              <a:t>fly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target")</a:t>
            </a:r>
            <a:endParaRPr lang="ko-KR" altLang="en-US" dirty="0"/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attack(self):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range(self._</a:t>
            </a:r>
            <a:r>
              <a:rPr lang="en-US" altLang="ko-KR" dirty="0" err="1"/>
              <a:t>missile_num</a:t>
            </a:r>
            <a:r>
              <a:rPr lang="en-US" altLang="ko-KR" dirty="0"/>
              <a:t>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    print(“Missile!")</a:t>
            </a:r>
            <a:endParaRPr lang="ko-KR" altLang="en-US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    self._</a:t>
            </a:r>
            <a:r>
              <a:rPr lang="en-US" altLang="ko-KR" dirty="0" err="1"/>
              <a:t>missile_num</a:t>
            </a:r>
            <a:r>
              <a:rPr lang="en-US" altLang="ko-KR" dirty="0"/>
              <a:t> = 0</a:t>
            </a:r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land(self):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print(“Fighter</a:t>
            </a:r>
            <a:r>
              <a:rPr lang="ko-KR" altLang="en-US" dirty="0"/>
              <a:t> </a:t>
            </a:r>
            <a:r>
              <a:rPr lang="en-US" altLang="ko-KR" dirty="0"/>
              <a:t>land")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86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33165"/>
            <a:ext cx="8229600" cy="6658252"/>
          </a:xfrm>
        </p:spPr>
        <p:txBody>
          <a:bodyPr>
            <a:normAutofit fontScale="92500" lnSpcReduction="10000"/>
          </a:bodyPr>
          <a:lstStyle/>
          <a:p>
            <a:pPr marL="704088" lvl="2" indent="0" fontAlgn="base" latinLnBrk="0">
              <a:buNone/>
            </a:pPr>
            <a:r>
              <a:rPr lang="en-US" altLang="ko-KR" dirty="0"/>
              <a:t># bomber.py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airforce</a:t>
            </a:r>
            <a:r>
              <a:rPr lang="en-US" altLang="ko-KR" dirty="0"/>
              <a:t> import </a:t>
            </a:r>
            <a:r>
              <a:rPr lang="en-US" altLang="ko-KR" dirty="0" err="1"/>
              <a:t>AirForce</a:t>
            </a:r>
            <a:endParaRPr lang="en-US" altLang="ko-KR" dirty="0"/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# Bomber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  <a:p>
            <a:pPr marL="704088" lvl="2" indent="0" fontAlgn="base" latinLnBrk="0">
              <a:buNone/>
            </a:pPr>
            <a:r>
              <a:rPr lang="en-US" altLang="ko-KR" dirty="0"/>
              <a:t>class Bomber(</a:t>
            </a:r>
            <a:r>
              <a:rPr lang="en-US" altLang="ko-KR" dirty="0" err="1"/>
              <a:t>AirForce</a:t>
            </a:r>
            <a:r>
              <a:rPr lang="en-US" altLang="ko-KR" dirty="0"/>
              <a:t>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bomb_num</a:t>
            </a:r>
            <a:r>
              <a:rPr lang="en-US" altLang="ko-KR" dirty="0"/>
              <a:t>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self._</a:t>
            </a:r>
            <a:r>
              <a:rPr lang="en-US" altLang="ko-KR" dirty="0" err="1"/>
              <a:t>bomb_num</a:t>
            </a:r>
            <a:r>
              <a:rPr lang="en-US" altLang="ko-KR" dirty="0"/>
              <a:t> = </a:t>
            </a:r>
            <a:r>
              <a:rPr lang="en-US" altLang="ko-KR" dirty="0" err="1"/>
              <a:t>bomb_num</a:t>
            </a:r>
            <a:endParaRPr lang="en-US" altLang="ko-KR" dirty="0"/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take_off</a:t>
            </a:r>
            <a:r>
              <a:rPr lang="en-US" altLang="ko-KR" dirty="0"/>
              <a:t>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print(“Bomber take off")</a:t>
            </a:r>
            <a:endParaRPr lang="ko-KR" altLang="en-US" dirty="0"/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fly(self):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print(“Bomber</a:t>
            </a:r>
            <a:r>
              <a:rPr lang="ko-KR" altLang="en-US" dirty="0"/>
              <a:t> </a:t>
            </a:r>
            <a:r>
              <a:rPr lang="en-US" altLang="ko-KR" dirty="0"/>
              <a:t>fly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target")</a:t>
            </a:r>
            <a:endParaRPr lang="ko-KR" altLang="en-US" dirty="0"/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attack(self):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range(self._</a:t>
            </a:r>
            <a:r>
              <a:rPr lang="en-US" altLang="ko-KR" dirty="0" err="1"/>
              <a:t>bomb_num</a:t>
            </a:r>
            <a:r>
              <a:rPr lang="en-US" altLang="ko-KR" dirty="0"/>
              <a:t>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    print(“Bomb!")</a:t>
            </a:r>
            <a:endParaRPr lang="ko-KR" altLang="en-US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    self._</a:t>
            </a:r>
            <a:r>
              <a:rPr lang="en-US" altLang="ko-KR" dirty="0" err="1"/>
              <a:t>bomb_num</a:t>
            </a:r>
            <a:r>
              <a:rPr lang="en-US" altLang="ko-KR" dirty="0"/>
              <a:t> = 0</a:t>
            </a:r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land(self):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    print(“Bomber</a:t>
            </a:r>
            <a:r>
              <a:rPr lang="ko-KR" altLang="en-US" dirty="0"/>
              <a:t> </a:t>
            </a:r>
            <a:r>
              <a:rPr lang="en-US" altLang="ko-KR" dirty="0"/>
              <a:t>land")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63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42043"/>
            <a:ext cx="8229600" cy="6507332"/>
          </a:xfrm>
        </p:spPr>
        <p:txBody>
          <a:bodyPr>
            <a:normAutofit/>
          </a:bodyPr>
          <a:lstStyle/>
          <a:p>
            <a:pPr marL="704088" lvl="2" indent="0" fontAlgn="base" latinLnBrk="0">
              <a:buNone/>
            </a:pPr>
            <a:r>
              <a:rPr lang="en-US" altLang="ko-KR" dirty="0"/>
              <a:t># war_game.py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from fighter import Fighter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from bomber import Bomber</a:t>
            </a:r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war_game</a:t>
            </a:r>
            <a:r>
              <a:rPr lang="en-US" altLang="ko-KR" dirty="0"/>
              <a:t>(</a:t>
            </a:r>
            <a:r>
              <a:rPr lang="en-US" altLang="ko-KR" dirty="0" err="1"/>
              <a:t>airforce</a:t>
            </a:r>
            <a:r>
              <a:rPr lang="en-US" altLang="ko-KR" dirty="0"/>
              <a:t>):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airforce.take_off</a:t>
            </a:r>
            <a:r>
              <a:rPr lang="en-US" altLang="ko-KR" dirty="0"/>
              <a:t>()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airforce.fly</a:t>
            </a:r>
            <a:r>
              <a:rPr lang="en-US" altLang="ko-KR" dirty="0"/>
              <a:t>()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airforce.attack</a:t>
            </a:r>
            <a:r>
              <a:rPr lang="en-US" altLang="ko-KR" dirty="0"/>
              <a:t>()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airforce.land</a:t>
            </a:r>
            <a:r>
              <a:rPr lang="en-US" altLang="ko-KR" dirty="0"/>
              <a:t>()</a:t>
            </a:r>
          </a:p>
          <a:p>
            <a:pPr marL="704088" lvl="2" indent="0" fontAlgn="base" latinLnBrk="0">
              <a:buNone/>
            </a:pPr>
            <a:endParaRPr lang="en-US" altLang="ko-KR" dirty="0"/>
          </a:p>
          <a:p>
            <a:pPr marL="704088" lvl="2" indent="0" fontAlgn="base" latinLnBrk="0">
              <a:buNone/>
            </a:pPr>
            <a:r>
              <a:rPr lang="en-US" altLang="ko-KR" dirty="0"/>
              <a:t>if __name__ == "__main__":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f15 = Fighter(3)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war_game</a:t>
            </a:r>
            <a:r>
              <a:rPr lang="en-US" altLang="ko-KR" dirty="0"/>
              <a:t>(f15)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print()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b29 = Bomber(3)</a:t>
            </a:r>
          </a:p>
          <a:p>
            <a:pPr marL="704088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war_game</a:t>
            </a:r>
            <a:r>
              <a:rPr lang="en-US" altLang="ko-KR" dirty="0"/>
              <a:t>(b29)</a:t>
            </a:r>
          </a:p>
        </p:txBody>
      </p:sp>
    </p:spTree>
    <p:extLst>
      <p:ext uri="{BB962C8B-B14F-4D97-AF65-F5344CB8AC3E}">
        <p14:creationId xmlns:p14="http://schemas.microsoft.com/office/powerpoint/2010/main" val="145884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766</Words>
  <Application>Microsoft Office PowerPoint</Application>
  <PresentationFormat>와이드스크린</PresentationFormat>
  <Paragraphs>147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임베디드시스템 7주차 [모듈, 다형성]</vt:lpstr>
      <vt:lpstr>학습 목표</vt:lpstr>
      <vt:lpstr>1. 모듈</vt:lpstr>
      <vt:lpstr>PowerPoint 프레젠테이션</vt:lpstr>
      <vt:lpstr>2. 다형성(Polymorphism)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Namoh</dc:creator>
  <cp:lastModifiedBy>kaus</cp:lastModifiedBy>
  <cp:revision>53</cp:revision>
  <dcterms:created xsi:type="dcterms:W3CDTF">2020-05-16T10:17:20Z</dcterms:created>
  <dcterms:modified xsi:type="dcterms:W3CDTF">2022-10-16T13:38:14Z</dcterms:modified>
</cp:coreProperties>
</file>