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7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 err="1"/>
              <a:t>요일구하기</a:t>
            </a:r>
            <a:r>
              <a:rPr lang="ko-KR" altLang="en-US" dirty="0"/>
              <a:t> 객체지향 버전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7D6CF-117C-41E9-9D74-7F0CF0BE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E4B1A-FE59-4E04-9546-FCC45006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객체와의 상호 작용에 의해 프로그램 제작</a:t>
            </a:r>
            <a:endParaRPr lang="en-US" altLang="ko-KR" dirty="0"/>
          </a:p>
          <a:p>
            <a:r>
              <a:rPr lang="ko-KR" altLang="en-US" dirty="0"/>
              <a:t>객체와의 상호 작용은 인터페이스를 통해 수행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car = Car()</a:t>
            </a:r>
          </a:p>
          <a:p>
            <a:pPr marL="0" indent="0">
              <a:buNone/>
            </a:pPr>
            <a:r>
              <a:rPr lang="en-US" altLang="ko-KR" dirty="0" err="1"/>
              <a:t>car.start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car.get_speed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48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69DF8-A80D-4D91-9269-68490416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사용자는 달력 계산기에 년도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일을 입력한 후 달력 계산기로 부터 요일을 산출한다</a:t>
            </a:r>
            <a:r>
              <a:rPr lang="en-US" altLang="ko-KR" dirty="0"/>
              <a:t>. </a:t>
            </a:r>
            <a:r>
              <a:rPr lang="ko-KR" altLang="en-US" dirty="0"/>
              <a:t>사용자는 달력 계산기로 부터 년도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 값을 각각 얻어올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1F2BE6-AEF9-C81A-F384-22C3721AB070}"/>
              </a:ext>
            </a:extLst>
          </p:cNvPr>
          <p:cNvGrpSpPr/>
          <p:nvPr/>
        </p:nvGrpSpPr>
        <p:grpSpPr>
          <a:xfrm>
            <a:off x="4074850" y="506027"/>
            <a:ext cx="4659692" cy="3240350"/>
            <a:chOff x="4101483" y="914400"/>
            <a:chExt cx="4659692" cy="32403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B888DE9-3FD1-F975-965B-3E66509B63B0}"/>
                </a:ext>
              </a:extLst>
            </p:cNvPr>
            <p:cNvSpPr/>
            <p:nvPr/>
          </p:nvSpPr>
          <p:spPr>
            <a:xfrm>
              <a:off x="4101483" y="914400"/>
              <a:ext cx="2228296" cy="324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3E95F5-6B10-BF72-8E56-B2440F44A541}"/>
                </a:ext>
              </a:extLst>
            </p:cNvPr>
            <p:cNvSpPr/>
            <p:nvPr/>
          </p:nvSpPr>
          <p:spPr>
            <a:xfrm>
              <a:off x="6019060" y="1896970"/>
              <a:ext cx="807868" cy="2308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DA763FA-D2E6-6C9E-74E0-1330D43D2535}"/>
                </a:ext>
              </a:extLst>
            </p:cNvPr>
            <p:cNvSpPr/>
            <p:nvPr/>
          </p:nvSpPr>
          <p:spPr>
            <a:xfrm>
              <a:off x="6019060" y="2296303"/>
              <a:ext cx="807868" cy="2308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470CF4-6BBE-1549-3C27-5DFA8C2B4F81}"/>
                </a:ext>
              </a:extLst>
            </p:cNvPr>
            <p:cNvSpPr/>
            <p:nvPr/>
          </p:nvSpPr>
          <p:spPr>
            <a:xfrm>
              <a:off x="6019060" y="2695636"/>
              <a:ext cx="807868" cy="2308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F93D7C-1E28-3483-7E79-606D75545AB0}"/>
                </a:ext>
              </a:extLst>
            </p:cNvPr>
            <p:cNvSpPr/>
            <p:nvPr/>
          </p:nvSpPr>
          <p:spPr>
            <a:xfrm>
              <a:off x="6019060" y="3094969"/>
              <a:ext cx="807868" cy="2308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E1EEDA-3B8A-1BFB-7F41-D2250157D3CC}"/>
                </a:ext>
              </a:extLst>
            </p:cNvPr>
            <p:cNvSpPr/>
            <p:nvPr/>
          </p:nvSpPr>
          <p:spPr>
            <a:xfrm>
              <a:off x="6019060" y="3494302"/>
              <a:ext cx="807868" cy="2308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2D29E1-2FF8-94CA-D931-4C1E8D170C91}"/>
                </a:ext>
              </a:extLst>
            </p:cNvPr>
            <p:cNvSpPr txBox="1"/>
            <p:nvPr/>
          </p:nvSpPr>
          <p:spPr>
            <a:xfrm>
              <a:off x="6826928" y="1807869"/>
              <a:ext cx="1046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set_date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E7C697-4BA8-56C9-735A-EF109B640B7B}"/>
                </a:ext>
              </a:extLst>
            </p:cNvPr>
            <p:cNvSpPr txBox="1"/>
            <p:nvPr/>
          </p:nvSpPr>
          <p:spPr>
            <a:xfrm>
              <a:off x="6826928" y="2207349"/>
              <a:ext cx="1934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get_day_of_week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C1B3A3-84A0-2136-6F72-81B323A622D7}"/>
                </a:ext>
              </a:extLst>
            </p:cNvPr>
            <p:cNvSpPr txBox="1"/>
            <p:nvPr/>
          </p:nvSpPr>
          <p:spPr>
            <a:xfrm>
              <a:off x="6826928" y="2606829"/>
              <a:ext cx="1063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get_year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056B5D-3C3B-CED1-67DB-991A768BECE3}"/>
                </a:ext>
              </a:extLst>
            </p:cNvPr>
            <p:cNvSpPr txBox="1"/>
            <p:nvPr/>
          </p:nvSpPr>
          <p:spPr>
            <a:xfrm>
              <a:off x="6826928" y="299391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get_month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EEF1DF-34B5-AC78-316A-4DFFC9EA0234}"/>
                </a:ext>
              </a:extLst>
            </p:cNvPr>
            <p:cNvSpPr txBox="1"/>
            <p:nvPr/>
          </p:nvSpPr>
          <p:spPr>
            <a:xfrm>
              <a:off x="6852757" y="338100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get_day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029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6106B-365F-447B-8772-89C12B68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6EB55-2BF6-466A-9080-F652A93B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1447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요일 계산기</a:t>
            </a:r>
            <a:r>
              <a:rPr lang="en-US" altLang="ko-KR" dirty="0"/>
              <a:t>(Calendar)</a:t>
            </a:r>
            <a:r>
              <a:rPr lang="ko-KR" altLang="en-US" dirty="0"/>
              <a:t>도 필요한 인터페이스 작성 후 동작을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calendar = Calendar()</a:t>
            </a:r>
          </a:p>
          <a:p>
            <a:r>
              <a:rPr lang="en-US" altLang="ko-KR" dirty="0" err="1"/>
              <a:t>calendar.set_date</a:t>
            </a:r>
            <a:r>
              <a:rPr lang="en-US" altLang="ko-KR" dirty="0"/>
              <a:t>(2021,5,3)</a:t>
            </a:r>
          </a:p>
          <a:p>
            <a:r>
              <a:rPr lang="en-US" altLang="ko-KR" dirty="0" err="1"/>
              <a:t>calendar.get_day_of_week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calendar.get_year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calendar.get_month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calendar.get_day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47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138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임베디드시스템 7주차 [요일구하기 객체지향 버전]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207</cp:revision>
  <dcterms:created xsi:type="dcterms:W3CDTF">2020-03-12T00:34:35Z</dcterms:created>
  <dcterms:modified xsi:type="dcterms:W3CDTF">2022-10-16T13:46:36Z</dcterms:modified>
</cp:coreProperties>
</file>