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64" r:id="rId4"/>
    <p:sldId id="258" r:id="rId5"/>
    <p:sldId id="259" r:id="rId6"/>
    <p:sldId id="261" r:id="rId7"/>
    <p:sldId id="262" r:id="rId8"/>
    <p:sldId id="278" r:id="rId9"/>
    <p:sldId id="277" r:id="rId10"/>
    <p:sldId id="276" r:id="rId11"/>
    <p:sldId id="275" r:id="rId12"/>
    <p:sldId id="274" r:id="rId13"/>
    <p:sldId id="273" r:id="rId14"/>
    <p:sldId id="272" r:id="rId15"/>
    <p:sldId id="271" r:id="rId16"/>
    <p:sldId id="270" r:id="rId17"/>
    <p:sldId id="269" r:id="rId18"/>
    <p:sldId id="268" r:id="rId19"/>
    <p:sldId id="267" r:id="rId20"/>
    <p:sldId id="266" r:id="rId21"/>
    <p:sldId id="265" r:id="rId22"/>
    <p:sldId id="284" r:id="rId23"/>
    <p:sldId id="283" r:id="rId24"/>
    <p:sldId id="282" r:id="rId25"/>
    <p:sldId id="281" r:id="rId26"/>
    <p:sldId id="280" r:id="rId27"/>
    <p:sldId id="2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0A470-4AA9-5D60-4D09-2E49FECB12BA}" v="32" dt="2022-09-24T09:35:24.762"/>
    <p1510:client id="{EBE00DF3-DC87-DFCC-BBA6-D3776238729F}" v="14" dt="2022-09-24T10:01:35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EBE00DF3-DC87-DFCC-BBA6-D3776238729F}"/>
    <pc:docChg chg="modSld">
      <pc:chgData name="강남오" userId="S::209324@ms.kmu.ac.kr::a00b3978-0e9c-43f4-a757-7a2abcd99c03" providerId="AD" clId="Web-{EBE00DF3-DC87-DFCC-BBA6-D3776238729F}" dt="2022-09-24T10:01:28.692" v="8" actId="20577"/>
      <pc:docMkLst>
        <pc:docMk/>
      </pc:docMkLst>
      <pc:sldChg chg="delSp">
        <pc:chgData name="강남오" userId="S::209324@ms.kmu.ac.kr::a00b3978-0e9c-43f4-a757-7a2abcd99c03" providerId="AD" clId="Web-{EBE00DF3-DC87-DFCC-BBA6-D3776238729F}" dt="2022-09-24T10:01:02.941" v="2"/>
        <pc:sldMkLst>
          <pc:docMk/>
          <pc:sldMk cId="4275006939" sldId="267"/>
        </pc:sldMkLst>
        <pc:spChg chg="del">
          <ac:chgData name="강남오" userId="S::209324@ms.kmu.ac.kr::a00b3978-0e9c-43f4-a757-7a2abcd99c03" providerId="AD" clId="Web-{EBE00DF3-DC87-DFCC-BBA6-D3776238729F}" dt="2022-09-24T10:00:59.629" v="1"/>
          <ac:spMkLst>
            <pc:docMk/>
            <pc:sldMk cId="4275006939" sldId="267"/>
            <ac:spMk id="2" creationId="{24706993-B004-4652-8DFE-69FCB228967E}"/>
          </ac:spMkLst>
        </pc:spChg>
        <pc:spChg chg="del">
          <ac:chgData name="강남오" userId="S::209324@ms.kmu.ac.kr::a00b3978-0e9c-43f4-a757-7a2abcd99c03" providerId="AD" clId="Web-{EBE00DF3-DC87-DFCC-BBA6-D3776238729F}" dt="2022-09-24T10:01:02.941" v="2"/>
          <ac:spMkLst>
            <pc:docMk/>
            <pc:sldMk cId="4275006939" sldId="267"/>
            <ac:spMk id="3" creationId="{8FA9C95B-4637-440A-ACA6-EF2D2D98B22D}"/>
          </ac:spMkLst>
        </pc:spChg>
      </pc:sldChg>
      <pc:sldChg chg="modSp">
        <pc:chgData name="강남오" userId="S::209324@ms.kmu.ac.kr::a00b3978-0e9c-43f4-a757-7a2abcd99c03" providerId="AD" clId="Web-{EBE00DF3-DC87-DFCC-BBA6-D3776238729F}" dt="2022-09-24T10:01:28.692" v="8" actId="20577"/>
        <pc:sldMkLst>
          <pc:docMk/>
          <pc:sldMk cId="2389199688" sldId="279"/>
        </pc:sldMkLst>
        <pc:spChg chg="mod">
          <ac:chgData name="강남오" userId="S::209324@ms.kmu.ac.kr::a00b3978-0e9c-43f4-a757-7a2abcd99c03" providerId="AD" clId="Web-{EBE00DF3-DC87-DFCC-BBA6-D3776238729F}" dt="2022-09-24T10:01:28.692" v="8" actId="20577"/>
          <ac:spMkLst>
            <pc:docMk/>
            <pc:sldMk cId="2389199688" sldId="279"/>
            <ac:spMk id="5" creationId="{F91B5BBC-0691-4B18-A713-1C4E8EEEEFC0}"/>
          </ac:spMkLst>
        </pc:spChg>
      </pc:sldChg>
      <pc:sldChg chg="modSp">
        <pc:chgData name="강남오" userId="S::209324@ms.kmu.ac.kr::a00b3978-0e9c-43f4-a757-7a2abcd99c03" providerId="AD" clId="Web-{EBE00DF3-DC87-DFCC-BBA6-D3776238729F}" dt="2022-09-24T10:01:23.707" v="5" actId="20577"/>
        <pc:sldMkLst>
          <pc:docMk/>
          <pc:sldMk cId="1499850668" sldId="281"/>
        </pc:sldMkLst>
        <pc:spChg chg="mod">
          <ac:chgData name="강남오" userId="S::209324@ms.kmu.ac.kr::a00b3978-0e9c-43f4-a757-7a2abcd99c03" providerId="AD" clId="Web-{EBE00DF3-DC87-DFCC-BBA6-D3776238729F}" dt="2022-09-24T10:01:23.707" v="5" actId="20577"/>
          <ac:spMkLst>
            <pc:docMk/>
            <pc:sldMk cId="1499850668" sldId="281"/>
            <ac:spMk id="2" creationId="{00000000-0000-0000-0000-000000000000}"/>
          </ac:spMkLst>
        </pc:spChg>
      </pc:sldChg>
      <pc:sldChg chg="modSp">
        <pc:chgData name="강남오" userId="S::209324@ms.kmu.ac.kr::a00b3978-0e9c-43f4-a757-7a2abcd99c03" providerId="AD" clId="Web-{EBE00DF3-DC87-DFCC-BBA6-D3776238729F}" dt="2022-09-24T10:01:16.973" v="4" actId="20577"/>
        <pc:sldMkLst>
          <pc:docMk/>
          <pc:sldMk cId="1748179667" sldId="282"/>
        </pc:sldMkLst>
        <pc:spChg chg="mod">
          <ac:chgData name="강남오" userId="S::209324@ms.kmu.ac.kr::a00b3978-0e9c-43f4-a757-7a2abcd99c03" providerId="AD" clId="Web-{EBE00DF3-DC87-DFCC-BBA6-D3776238729F}" dt="2022-09-24T10:01:16.973" v="4" actId="20577"/>
          <ac:spMkLst>
            <pc:docMk/>
            <pc:sldMk cId="1748179667" sldId="282"/>
            <ac:spMk id="2" creationId="{00000000-0000-0000-0000-000000000000}"/>
          </ac:spMkLst>
        </pc:spChg>
      </pc:sldChg>
      <pc:sldChg chg="modSp">
        <pc:chgData name="강남오" userId="S::209324@ms.kmu.ac.kr::a00b3978-0e9c-43f4-a757-7a2abcd99c03" providerId="AD" clId="Web-{EBE00DF3-DC87-DFCC-BBA6-D3776238729F}" dt="2022-09-24T10:01:10.863" v="3" actId="20577"/>
        <pc:sldMkLst>
          <pc:docMk/>
          <pc:sldMk cId="1196328448" sldId="283"/>
        </pc:sldMkLst>
        <pc:spChg chg="mod">
          <ac:chgData name="강남오" userId="S::209324@ms.kmu.ac.kr::a00b3978-0e9c-43f4-a757-7a2abcd99c03" providerId="AD" clId="Web-{EBE00DF3-DC87-DFCC-BBA6-D3776238729F}" dt="2022-09-24T10:01:10.863" v="3" actId="20577"/>
          <ac:spMkLst>
            <pc:docMk/>
            <pc:sldMk cId="1196328448" sldId="283"/>
            <ac:spMk id="2" creationId="{00000000-0000-0000-0000-000000000000}"/>
          </ac:spMkLst>
        </pc:spChg>
      </pc:sldChg>
      <pc:sldChg chg="modSp">
        <pc:chgData name="강남오" userId="S::209324@ms.kmu.ac.kr::a00b3978-0e9c-43f4-a757-7a2abcd99c03" providerId="AD" clId="Web-{EBE00DF3-DC87-DFCC-BBA6-D3776238729F}" dt="2022-09-24T10:00:51.972" v="0" actId="20577"/>
        <pc:sldMkLst>
          <pc:docMk/>
          <pc:sldMk cId="2005871940" sldId="284"/>
        </pc:sldMkLst>
        <pc:spChg chg="mod">
          <ac:chgData name="강남오" userId="S::209324@ms.kmu.ac.kr::a00b3978-0e9c-43f4-a757-7a2abcd99c03" providerId="AD" clId="Web-{EBE00DF3-DC87-DFCC-BBA6-D3776238729F}" dt="2022-09-24T10:00:51.972" v="0" actId="20577"/>
          <ac:spMkLst>
            <pc:docMk/>
            <pc:sldMk cId="2005871940" sldId="284"/>
            <ac:spMk id="2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16D0A470-4AA9-5D60-4D09-2E49FECB12BA}"/>
    <pc:docChg chg="addSld delSld modSld addMainMaster modMainMaster">
      <pc:chgData name="강남오" userId="S::209324@ms.kmu.ac.kr::a00b3978-0e9c-43f4-a757-7a2abcd99c03" providerId="AD" clId="Web-{16D0A470-4AA9-5D60-4D09-2E49FECB12BA}" dt="2022-09-24T09:35:24.762" v="30"/>
      <pc:docMkLst>
        <pc:docMk/>
      </pc:docMkLst>
      <pc:sldChg chg="modSp">
        <pc:chgData name="강남오" userId="S::209324@ms.kmu.ac.kr::a00b3978-0e9c-43f4-a757-7a2abcd99c03" providerId="AD" clId="Web-{16D0A470-4AA9-5D60-4D09-2E49FECB12BA}" dt="2022-09-24T09:33:39.713" v="9" actId="20577"/>
        <pc:sldMkLst>
          <pc:docMk/>
          <pc:sldMk cId="1505429716" sldId="256"/>
        </pc:sldMkLst>
        <pc:spChg chg="mod">
          <ac:chgData name="강남오" userId="S::209324@ms.kmu.ac.kr::a00b3978-0e9c-43f4-a757-7a2abcd99c03" providerId="AD" clId="Web-{16D0A470-4AA9-5D60-4D09-2E49FECB12BA}" dt="2022-09-24T09:33:39.713" v="9" actId="20577"/>
          <ac:spMkLst>
            <pc:docMk/>
            <pc:sldMk cId="1505429716" sldId="256"/>
            <ac:spMk id="2" creationId="{00000000-0000-0000-0000-000000000000}"/>
          </ac:spMkLst>
        </pc:spChg>
      </pc:sldChg>
      <pc:sldChg chg="del">
        <pc:chgData name="강남오" userId="S::209324@ms.kmu.ac.kr::a00b3978-0e9c-43f4-a757-7a2abcd99c03" providerId="AD" clId="Web-{16D0A470-4AA9-5D60-4D09-2E49FECB12BA}" dt="2022-09-24T09:34:06.792" v="10"/>
        <pc:sldMkLst>
          <pc:docMk/>
          <pc:sldMk cId="3738981320" sldId="257"/>
        </pc:sldMkLst>
      </pc:sldChg>
      <pc:sldChg chg="add">
        <pc:chgData name="강남오" userId="S::209324@ms.kmu.ac.kr::a00b3978-0e9c-43f4-a757-7a2abcd99c03" providerId="AD" clId="Web-{16D0A470-4AA9-5D60-4D09-2E49FECB12BA}" dt="2022-09-24T09:34:45.152" v="11"/>
        <pc:sldMkLst>
          <pc:docMk/>
          <pc:sldMk cId="935714100" sldId="265"/>
        </pc:sldMkLst>
      </pc:sldChg>
      <pc:sldChg chg="add">
        <pc:chgData name="강남오" userId="S::209324@ms.kmu.ac.kr::a00b3978-0e9c-43f4-a757-7a2abcd99c03" providerId="AD" clId="Web-{16D0A470-4AA9-5D60-4D09-2E49FECB12BA}" dt="2022-09-24T09:34:45.199" v="12"/>
        <pc:sldMkLst>
          <pc:docMk/>
          <pc:sldMk cId="3525922017" sldId="266"/>
        </pc:sldMkLst>
      </pc:sldChg>
      <pc:sldChg chg="add">
        <pc:chgData name="강남오" userId="S::209324@ms.kmu.ac.kr::a00b3978-0e9c-43f4-a757-7a2abcd99c03" providerId="AD" clId="Web-{16D0A470-4AA9-5D60-4D09-2E49FECB12BA}" dt="2022-09-24T09:34:45.261" v="13"/>
        <pc:sldMkLst>
          <pc:docMk/>
          <pc:sldMk cId="4275006939" sldId="267"/>
        </pc:sldMkLst>
      </pc:sldChg>
      <pc:sldChg chg="add">
        <pc:chgData name="강남오" userId="S::209324@ms.kmu.ac.kr::a00b3978-0e9c-43f4-a757-7a2abcd99c03" providerId="AD" clId="Web-{16D0A470-4AA9-5D60-4D09-2E49FECB12BA}" dt="2022-09-24T09:34:45.308" v="14"/>
        <pc:sldMkLst>
          <pc:docMk/>
          <pc:sldMk cId="3858415334" sldId="268"/>
        </pc:sldMkLst>
      </pc:sldChg>
      <pc:sldChg chg="add">
        <pc:chgData name="강남오" userId="S::209324@ms.kmu.ac.kr::a00b3978-0e9c-43f4-a757-7a2abcd99c03" providerId="AD" clId="Web-{16D0A470-4AA9-5D60-4D09-2E49FECB12BA}" dt="2022-09-24T09:34:45.355" v="15"/>
        <pc:sldMkLst>
          <pc:docMk/>
          <pc:sldMk cId="2898474555" sldId="269"/>
        </pc:sldMkLst>
      </pc:sldChg>
      <pc:sldChg chg="add">
        <pc:chgData name="강남오" userId="S::209324@ms.kmu.ac.kr::a00b3978-0e9c-43f4-a757-7a2abcd99c03" providerId="AD" clId="Web-{16D0A470-4AA9-5D60-4D09-2E49FECB12BA}" dt="2022-09-24T09:34:45.386" v="16"/>
        <pc:sldMkLst>
          <pc:docMk/>
          <pc:sldMk cId="3075206613" sldId="270"/>
        </pc:sldMkLst>
      </pc:sldChg>
      <pc:sldChg chg="add">
        <pc:chgData name="강남오" userId="S::209324@ms.kmu.ac.kr::a00b3978-0e9c-43f4-a757-7a2abcd99c03" providerId="AD" clId="Web-{16D0A470-4AA9-5D60-4D09-2E49FECB12BA}" dt="2022-09-24T09:34:45.449" v="17"/>
        <pc:sldMkLst>
          <pc:docMk/>
          <pc:sldMk cId="1288816466" sldId="271"/>
        </pc:sldMkLst>
      </pc:sldChg>
      <pc:sldChg chg="add">
        <pc:chgData name="강남오" userId="S::209324@ms.kmu.ac.kr::a00b3978-0e9c-43f4-a757-7a2abcd99c03" providerId="AD" clId="Web-{16D0A470-4AA9-5D60-4D09-2E49FECB12BA}" dt="2022-09-24T09:34:45.511" v="18"/>
        <pc:sldMkLst>
          <pc:docMk/>
          <pc:sldMk cId="3009633807" sldId="272"/>
        </pc:sldMkLst>
      </pc:sldChg>
      <pc:sldChg chg="add">
        <pc:chgData name="강남오" userId="S::209324@ms.kmu.ac.kr::a00b3978-0e9c-43f4-a757-7a2abcd99c03" providerId="AD" clId="Web-{16D0A470-4AA9-5D60-4D09-2E49FECB12BA}" dt="2022-09-24T09:34:45.543" v="19"/>
        <pc:sldMkLst>
          <pc:docMk/>
          <pc:sldMk cId="3379586259" sldId="273"/>
        </pc:sldMkLst>
      </pc:sldChg>
      <pc:sldChg chg="add">
        <pc:chgData name="강남오" userId="S::209324@ms.kmu.ac.kr::a00b3978-0e9c-43f4-a757-7a2abcd99c03" providerId="AD" clId="Web-{16D0A470-4AA9-5D60-4D09-2E49FECB12BA}" dt="2022-09-24T09:34:45.589" v="20"/>
        <pc:sldMkLst>
          <pc:docMk/>
          <pc:sldMk cId="1736872487" sldId="274"/>
        </pc:sldMkLst>
      </pc:sldChg>
      <pc:sldChg chg="add">
        <pc:chgData name="강남오" userId="S::209324@ms.kmu.ac.kr::a00b3978-0e9c-43f4-a757-7a2abcd99c03" providerId="AD" clId="Web-{16D0A470-4AA9-5D60-4D09-2E49FECB12BA}" dt="2022-09-24T09:34:45.652" v="21"/>
        <pc:sldMkLst>
          <pc:docMk/>
          <pc:sldMk cId="695823066" sldId="275"/>
        </pc:sldMkLst>
      </pc:sldChg>
      <pc:sldChg chg="add">
        <pc:chgData name="강남오" userId="S::209324@ms.kmu.ac.kr::a00b3978-0e9c-43f4-a757-7a2abcd99c03" providerId="AD" clId="Web-{16D0A470-4AA9-5D60-4D09-2E49FECB12BA}" dt="2022-09-24T09:34:45.714" v="22"/>
        <pc:sldMkLst>
          <pc:docMk/>
          <pc:sldMk cId="1449443960" sldId="276"/>
        </pc:sldMkLst>
      </pc:sldChg>
      <pc:sldChg chg="add">
        <pc:chgData name="강남오" userId="S::209324@ms.kmu.ac.kr::a00b3978-0e9c-43f4-a757-7a2abcd99c03" providerId="AD" clId="Web-{16D0A470-4AA9-5D60-4D09-2E49FECB12BA}" dt="2022-09-24T09:34:45.777" v="23"/>
        <pc:sldMkLst>
          <pc:docMk/>
          <pc:sldMk cId="999779504" sldId="277"/>
        </pc:sldMkLst>
      </pc:sldChg>
      <pc:sldChg chg="add">
        <pc:chgData name="강남오" userId="S::209324@ms.kmu.ac.kr::a00b3978-0e9c-43f4-a757-7a2abcd99c03" providerId="AD" clId="Web-{16D0A470-4AA9-5D60-4D09-2E49FECB12BA}" dt="2022-09-24T09:34:45.824" v="24"/>
        <pc:sldMkLst>
          <pc:docMk/>
          <pc:sldMk cId="4050933431" sldId="278"/>
        </pc:sldMkLst>
      </pc:sldChg>
      <pc:sldChg chg="add">
        <pc:chgData name="강남오" userId="S::209324@ms.kmu.ac.kr::a00b3978-0e9c-43f4-a757-7a2abcd99c03" providerId="AD" clId="Web-{16D0A470-4AA9-5D60-4D09-2E49FECB12BA}" dt="2022-09-24T09:35:24.575" v="25"/>
        <pc:sldMkLst>
          <pc:docMk/>
          <pc:sldMk cId="2389199688" sldId="279"/>
        </pc:sldMkLst>
      </pc:sldChg>
      <pc:sldChg chg="add">
        <pc:chgData name="강남오" userId="S::209324@ms.kmu.ac.kr::a00b3978-0e9c-43f4-a757-7a2abcd99c03" providerId="AD" clId="Web-{16D0A470-4AA9-5D60-4D09-2E49FECB12BA}" dt="2022-09-24T09:35:24.637" v="26"/>
        <pc:sldMkLst>
          <pc:docMk/>
          <pc:sldMk cId="626113288" sldId="280"/>
        </pc:sldMkLst>
      </pc:sldChg>
      <pc:sldChg chg="add">
        <pc:chgData name="강남오" userId="S::209324@ms.kmu.ac.kr::a00b3978-0e9c-43f4-a757-7a2abcd99c03" providerId="AD" clId="Web-{16D0A470-4AA9-5D60-4D09-2E49FECB12BA}" dt="2022-09-24T09:35:24.653" v="27"/>
        <pc:sldMkLst>
          <pc:docMk/>
          <pc:sldMk cId="1499850668" sldId="281"/>
        </pc:sldMkLst>
      </pc:sldChg>
      <pc:sldChg chg="add">
        <pc:chgData name="강남오" userId="S::209324@ms.kmu.ac.kr::a00b3978-0e9c-43f4-a757-7a2abcd99c03" providerId="AD" clId="Web-{16D0A470-4AA9-5D60-4D09-2E49FECB12BA}" dt="2022-09-24T09:35:24.700" v="28"/>
        <pc:sldMkLst>
          <pc:docMk/>
          <pc:sldMk cId="1748179667" sldId="282"/>
        </pc:sldMkLst>
      </pc:sldChg>
      <pc:sldChg chg="add">
        <pc:chgData name="강남오" userId="S::209324@ms.kmu.ac.kr::a00b3978-0e9c-43f4-a757-7a2abcd99c03" providerId="AD" clId="Web-{16D0A470-4AA9-5D60-4D09-2E49FECB12BA}" dt="2022-09-24T09:35:24.731" v="29"/>
        <pc:sldMkLst>
          <pc:docMk/>
          <pc:sldMk cId="1196328448" sldId="283"/>
        </pc:sldMkLst>
      </pc:sldChg>
      <pc:sldChg chg="add">
        <pc:chgData name="강남오" userId="S::209324@ms.kmu.ac.kr::a00b3978-0e9c-43f4-a757-7a2abcd99c03" providerId="AD" clId="Web-{16D0A470-4AA9-5D60-4D09-2E49FECB12BA}" dt="2022-09-24T09:35:24.762" v="30"/>
        <pc:sldMkLst>
          <pc:docMk/>
          <pc:sldMk cId="2005871940" sldId="284"/>
        </pc:sldMkLst>
      </pc:sldChg>
      <pc:sldMasterChg chg="add addSldLayout">
        <pc:chgData name="강남오" userId="S::209324@ms.kmu.ac.kr::a00b3978-0e9c-43f4-a757-7a2abcd99c03" providerId="AD" clId="Web-{16D0A470-4AA9-5D60-4D09-2E49FECB12BA}" dt="2022-09-24T09:35:24.575" v="25"/>
        <pc:sldMasterMkLst>
          <pc:docMk/>
          <pc:sldMasterMk cId="154624009" sldId="2147483648"/>
        </pc:sldMasterMkLst>
        <pc:sldLayoutChg chg="ad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154624009" sldId="2147483648"/>
            <pc:sldLayoutMk cId="322569962" sldId="2147483649"/>
          </pc:sldLayoutMkLst>
        </pc:sldLayoutChg>
        <pc:sldLayoutChg chg="ad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154624009" sldId="2147483648"/>
            <pc:sldLayoutMk cId="3569924534" sldId="2147483650"/>
          </pc:sldLayoutMkLst>
        </pc:sldLayoutChg>
        <pc:sldLayoutChg chg="ad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154624009" sldId="2147483648"/>
            <pc:sldLayoutMk cId="3365204260" sldId="2147483651"/>
          </pc:sldLayoutMkLst>
        </pc:sldLayoutChg>
        <pc:sldLayoutChg chg="ad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154624009" sldId="2147483648"/>
            <pc:sldLayoutMk cId="3782490934" sldId="2147483652"/>
          </pc:sldLayoutMkLst>
        </pc:sldLayoutChg>
        <pc:sldLayoutChg chg="ad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154624009" sldId="2147483648"/>
            <pc:sldLayoutMk cId="2676990481" sldId="2147483653"/>
          </pc:sldLayoutMkLst>
        </pc:sldLayoutChg>
        <pc:sldLayoutChg chg="ad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154624009" sldId="2147483648"/>
            <pc:sldLayoutMk cId="482969201" sldId="2147483654"/>
          </pc:sldLayoutMkLst>
        </pc:sldLayoutChg>
        <pc:sldLayoutChg chg="ad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154624009" sldId="2147483648"/>
            <pc:sldLayoutMk cId="3448170776" sldId="2147483655"/>
          </pc:sldLayoutMkLst>
        </pc:sldLayoutChg>
        <pc:sldLayoutChg chg="ad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154624009" sldId="2147483648"/>
            <pc:sldLayoutMk cId="1575996089" sldId="2147483656"/>
          </pc:sldLayoutMkLst>
        </pc:sldLayoutChg>
        <pc:sldLayoutChg chg="ad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154624009" sldId="2147483648"/>
            <pc:sldLayoutMk cId="783670748" sldId="2147483657"/>
          </pc:sldLayoutMkLst>
        </pc:sldLayoutChg>
        <pc:sldLayoutChg chg="ad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154624009" sldId="2147483648"/>
            <pc:sldLayoutMk cId="917570215" sldId="2147483658"/>
          </pc:sldLayoutMkLst>
        </pc:sldLayoutChg>
        <pc:sldLayoutChg chg="ad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154624009" sldId="2147483648"/>
            <pc:sldLayoutMk cId="1207370085" sldId="2147483659"/>
          </pc:sldLayoutMkLst>
        </pc:sldLayoutChg>
      </pc:sldMasterChg>
      <pc:sldMasterChg chg="replId modSldLayout">
        <pc:chgData name="강남오" userId="S::209324@ms.kmu.ac.kr::a00b3978-0e9c-43f4-a757-7a2abcd99c03" providerId="AD" clId="Web-{16D0A470-4AA9-5D60-4D09-2E49FECB12BA}" dt="2022-09-24T09:35:24.575" v="25"/>
        <pc:sldMasterMkLst>
          <pc:docMk/>
          <pc:sldMasterMk cId="2075233660" sldId="2147483660"/>
        </pc:sldMasterMkLst>
        <pc:sldLayoutChg chg="replI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2075233660" sldId="2147483660"/>
            <pc:sldLayoutMk cId="3011410408" sldId="2147483661"/>
          </pc:sldLayoutMkLst>
        </pc:sldLayoutChg>
        <pc:sldLayoutChg chg="replI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2075233660" sldId="2147483660"/>
            <pc:sldLayoutMk cId="972389045" sldId="2147483662"/>
          </pc:sldLayoutMkLst>
        </pc:sldLayoutChg>
        <pc:sldLayoutChg chg="replI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2075233660" sldId="2147483660"/>
            <pc:sldLayoutMk cId="2985184813" sldId="2147483663"/>
          </pc:sldLayoutMkLst>
        </pc:sldLayoutChg>
        <pc:sldLayoutChg chg="replI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2075233660" sldId="2147483660"/>
            <pc:sldLayoutMk cId="2791645213" sldId="2147483664"/>
          </pc:sldLayoutMkLst>
        </pc:sldLayoutChg>
        <pc:sldLayoutChg chg="replI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2075233660" sldId="2147483660"/>
            <pc:sldLayoutMk cId="3554589237" sldId="2147483665"/>
          </pc:sldLayoutMkLst>
        </pc:sldLayoutChg>
        <pc:sldLayoutChg chg="replI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2075233660" sldId="2147483660"/>
            <pc:sldLayoutMk cId="2020632445" sldId="2147483666"/>
          </pc:sldLayoutMkLst>
        </pc:sldLayoutChg>
        <pc:sldLayoutChg chg="replI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2075233660" sldId="2147483660"/>
            <pc:sldLayoutMk cId="1690991503" sldId="2147483667"/>
          </pc:sldLayoutMkLst>
        </pc:sldLayoutChg>
        <pc:sldLayoutChg chg="replI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2075233660" sldId="2147483660"/>
            <pc:sldLayoutMk cId="4165334512" sldId="2147483668"/>
          </pc:sldLayoutMkLst>
        </pc:sldLayoutChg>
        <pc:sldLayoutChg chg="replI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2075233660" sldId="2147483660"/>
            <pc:sldLayoutMk cId="589506328" sldId="2147483669"/>
          </pc:sldLayoutMkLst>
        </pc:sldLayoutChg>
        <pc:sldLayoutChg chg="replI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2075233660" sldId="2147483660"/>
            <pc:sldLayoutMk cId="1720246750" sldId="2147483670"/>
          </pc:sldLayoutMkLst>
        </pc:sldLayoutChg>
        <pc:sldLayoutChg chg="replId">
          <pc:chgData name="강남오" userId="S::209324@ms.kmu.ac.kr::a00b3978-0e9c-43f4-a757-7a2abcd99c03" providerId="AD" clId="Web-{16D0A470-4AA9-5D60-4D09-2E49FECB12BA}" dt="2022-09-24T09:35:24.575" v="25"/>
          <pc:sldLayoutMkLst>
            <pc:docMk/>
            <pc:sldMasterMk cId="2075233660" sldId="2147483660"/>
            <pc:sldLayoutMk cId="4187982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1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2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89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18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64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99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3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9A01-5E9F-4F32-94B8-A6B9521E03D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0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9A01-5E9F-4F32-94B8-A6B9521E03DF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019E0-1835-4ABC-B100-5EAA37C6D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5617" y="1122363"/>
            <a:ext cx="10721009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>
                <a:ea typeface="맑은 고딕"/>
              </a:rPr>
              <a:t>임베디드시스템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4주차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복습</a:t>
            </a:r>
            <a:r>
              <a:rPr lang="en-US" altLang="ko-KR" dirty="0">
                <a:ea typeface="맑은 고딕"/>
              </a:rPr>
              <a:t>]</a:t>
            </a:r>
            <a:endParaRPr lang="ko-KR" altLang="en-US" dirty="0">
              <a:ea typeface="맑은 고딕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2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D8EFF5-70E9-4006-B4CD-9A239BE3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16" y="223667"/>
            <a:ext cx="3721596" cy="2859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A6A182-6E9A-4207-986F-7F2212A0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70" y="329048"/>
            <a:ext cx="3721596" cy="28827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A1B020-5FB0-40F7-B859-8984A2394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1" y="3525327"/>
            <a:ext cx="3932734" cy="30676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9EF344-2C24-460B-B8CF-20E03C2DA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785" y="3364302"/>
            <a:ext cx="4154851" cy="32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A77FB-B444-486B-B94E-808439CC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Server Enable</a:t>
            </a:r>
            <a:r>
              <a:rPr lang="ko-KR" altLang="en-US" dirty="0"/>
              <a:t> 시키기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7C6FC-706F-49B6-A7F1-FA3F330A9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Raspberry Pi 2016 Nov. </a:t>
            </a:r>
            <a:r>
              <a:rPr lang="ko-KR" altLang="en-US" dirty="0"/>
              <a:t>버전 부터 </a:t>
            </a:r>
            <a:r>
              <a:rPr lang="en-US" altLang="ko-KR" dirty="0"/>
              <a:t>SSH Server</a:t>
            </a:r>
            <a:r>
              <a:rPr lang="ko-KR" altLang="en-US" dirty="0"/>
              <a:t>가 기본적으로 </a:t>
            </a:r>
            <a:r>
              <a:rPr lang="en-US" altLang="ko-KR" dirty="0"/>
              <a:t>Disable </a:t>
            </a:r>
            <a:r>
              <a:rPr lang="ko-KR" altLang="en-US" dirty="0"/>
              <a:t>되어 있음</a:t>
            </a:r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Enable </a:t>
            </a:r>
            <a:r>
              <a:rPr lang="ko-KR" altLang="en-US" dirty="0"/>
              <a:t>시키기 위해 다음의 절차 수행해야함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raspi</a:t>
            </a:r>
            <a:r>
              <a:rPr lang="en-US" altLang="ko-KR" dirty="0"/>
              <a:t>-config</a:t>
            </a:r>
          </a:p>
          <a:p>
            <a:pPr lvl="1"/>
            <a:r>
              <a:rPr lang="en-US" altLang="ko-KR" dirty="0"/>
              <a:t>Interfacing</a:t>
            </a:r>
            <a:r>
              <a:rPr lang="ko-KR" altLang="en-US" dirty="0"/>
              <a:t> </a:t>
            </a:r>
            <a:r>
              <a:rPr lang="en-US" altLang="ko-KR" dirty="0"/>
              <a:t>Option</a:t>
            </a:r>
            <a:r>
              <a:rPr lang="ko-KR" altLang="en-US" dirty="0"/>
              <a:t> 선택</a:t>
            </a:r>
            <a:endParaRPr lang="en-US" altLang="ko-KR" dirty="0"/>
          </a:p>
          <a:p>
            <a:pPr lvl="2"/>
            <a:r>
              <a:rPr lang="en-US" altLang="ko-KR" dirty="0"/>
              <a:t>SSH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3"/>
            <a:r>
              <a:rPr lang="en-US" altLang="ko-KR" dirty="0"/>
              <a:t>Yes </a:t>
            </a:r>
            <a:r>
              <a:rPr lang="ko-KR" altLang="en-US" dirty="0"/>
              <a:t>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143D33-2D17-4527-A4B0-3FD290CB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569" y="3222594"/>
            <a:ext cx="5006018" cy="33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221BB5-6174-4C29-86D9-F7F60D7E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15" y="1614027"/>
            <a:ext cx="4962561" cy="31813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4C68EE-14D9-4891-BBF9-650257E4F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653" y="1642602"/>
            <a:ext cx="4933986" cy="31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8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</a:t>
            </a:r>
            <a:r>
              <a:rPr lang="ko-KR" altLang="en-US" dirty="0"/>
              <a:t>를 이용한 </a:t>
            </a:r>
            <a:r>
              <a:rPr lang="ko-KR" altLang="en-US" dirty="0" err="1"/>
              <a:t>라즈비안과의</a:t>
            </a:r>
            <a:r>
              <a:rPr lang="ko-KR" altLang="en-US" dirty="0"/>
              <a:t> 통신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BA6AE9-D68C-4EF5-84BD-0E05A0737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681" y="1690689"/>
            <a:ext cx="3220987" cy="31487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F07189-C2E9-4029-8B96-7A0342C0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857893" cy="314876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41713E-2CC4-4401-8D35-C8D525E1310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696093" y="3265072"/>
            <a:ext cx="31065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Raspberry Pi 3 Model B+ PI3P - Best Buy">
            <a:extLst>
              <a:ext uri="{FF2B5EF4-FFF2-40B4-BE49-F238E27FC236}">
                <a16:creationId xmlns:a16="http://schemas.microsoft.com/office/drawing/2014/main" id="{79EDB5AD-04BC-4D1B-B541-CB0F7F4DE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08" y="4974393"/>
            <a:ext cx="2744802" cy="181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30EC48E-5CFE-4859-8452-B81D8D5E0351}"/>
              </a:ext>
            </a:extLst>
          </p:cNvPr>
          <p:cNvCxnSpPr/>
          <p:nvPr/>
        </p:nvCxnSpPr>
        <p:spPr>
          <a:xfrm flipH="1">
            <a:off x="3932808" y="3265072"/>
            <a:ext cx="3869873" cy="262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3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</a:t>
            </a:r>
            <a:r>
              <a:rPr lang="ko-KR" altLang="en-US" dirty="0"/>
              <a:t> </a:t>
            </a:r>
            <a:r>
              <a:rPr lang="en-US" altLang="ko-KR" dirty="0"/>
              <a:t>NAT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06" y="1825625"/>
            <a:ext cx="5415566" cy="4351338"/>
          </a:xfrm>
        </p:spPr>
        <p:txBody>
          <a:bodyPr/>
          <a:lstStyle/>
          <a:p>
            <a:r>
              <a:rPr lang="en-US" altLang="ko-KR" dirty="0"/>
              <a:t>NAT(Network Address Translation): IP </a:t>
            </a:r>
            <a:r>
              <a:rPr lang="ko-KR" altLang="en-US" dirty="0"/>
              <a:t>패킷의 </a:t>
            </a:r>
            <a:r>
              <a:rPr lang="en-US" altLang="ko-KR" dirty="0"/>
              <a:t>TCP/UDP </a:t>
            </a:r>
            <a:r>
              <a:rPr lang="ko-KR" altLang="en-US" dirty="0"/>
              <a:t>포트 숫자 및 소스와 목적지 주소등을 </a:t>
            </a:r>
            <a:r>
              <a:rPr lang="ko-KR" altLang="en-US" dirty="0" err="1"/>
              <a:t>재기록하여서</a:t>
            </a:r>
            <a:r>
              <a:rPr lang="ko-KR" altLang="en-US" dirty="0"/>
              <a:t> 라우터를 통해 트래픽</a:t>
            </a:r>
            <a:r>
              <a:rPr lang="en-US" altLang="ko-KR" dirty="0"/>
              <a:t>(</a:t>
            </a:r>
            <a:r>
              <a:rPr lang="ko-KR" altLang="en-US" dirty="0"/>
              <a:t>데이터 패킷</a:t>
            </a:r>
            <a:r>
              <a:rPr lang="en-US" altLang="ko-KR" dirty="0"/>
              <a:t>)</a:t>
            </a:r>
            <a:r>
              <a:rPr lang="ko-KR" altLang="en-US" dirty="0"/>
              <a:t>을 주고 받는 기술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사설</a:t>
            </a:r>
            <a:r>
              <a:rPr lang="en-US" altLang="ko-KR" dirty="0"/>
              <a:t>IP</a:t>
            </a:r>
            <a:r>
              <a:rPr lang="ko-KR" altLang="en-US" dirty="0"/>
              <a:t>와 공인</a:t>
            </a:r>
            <a:r>
              <a:rPr lang="en-US" altLang="ko-KR" dirty="0"/>
              <a:t>IP</a:t>
            </a:r>
            <a:r>
              <a:rPr lang="ko-KR" altLang="en-US" dirty="0"/>
              <a:t>의 변환 수행</a:t>
            </a:r>
            <a:endParaRPr lang="en-US" altLang="ko-KR" dirty="0"/>
          </a:p>
          <a:p>
            <a:pPr lvl="1"/>
            <a:r>
              <a:rPr lang="en-US" altLang="ko-KR" dirty="0"/>
              <a:t>IP</a:t>
            </a:r>
            <a:r>
              <a:rPr lang="ko-KR" altLang="en-US" dirty="0"/>
              <a:t>부족 해결</a:t>
            </a:r>
            <a:endParaRPr lang="en-US" altLang="ko-KR" dirty="0"/>
          </a:p>
          <a:p>
            <a:pPr lvl="1"/>
            <a:r>
              <a:rPr lang="ko-KR" altLang="en-US" dirty="0"/>
              <a:t>보안 향상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8A2350-834F-4618-BE34-41D8FEBA7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72" y="1825625"/>
            <a:ext cx="6236463" cy="394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81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9578A2-E17A-4A0B-B140-366426A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주소확인</a:t>
            </a:r>
            <a:r>
              <a:rPr lang="en-US" altLang="ko-KR" dirty="0"/>
              <a:t>(VirtualBox)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540389A-41B5-4568-8062-1CA4655A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/>
          <a:lstStyle/>
          <a:p>
            <a:r>
              <a:rPr lang="en-US" altLang="ko-KR" dirty="0"/>
              <a:t>Windows</a:t>
            </a:r>
            <a:r>
              <a:rPr lang="ko-KR" altLang="en-US" dirty="0"/>
              <a:t>에 설치된 </a:t>
            </a:r>
            <a:r>
              <a:rPr lang="en-US" altLang="ko-KR" dirty="0"/>
              <a:t>VirtualBox</a:t>
            </a:r>
            <a:r>
              <a:rPr lang="ko-KR" altLang="en-US" dirty="0"/>
              <a:t>의 </a:t>
            </a:r>
            <a:r>
              <a:rPr lang="en-US" altLang="ko-KR" dirty="0"/>
              <a:t>IP</a:t>
            </a:r>
            <a:r>
              <a:rPr lang="ko-KR" altLang="en-US" dirty="0"/>
              <a:t>주소 확인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ipconfig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BBFCF0-0211-4326-A931-ED1E7A01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32" y="2318377"/>
            <a:ext cx="7597852" cy="41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0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4FF4B-05A8-4D81-8348-58E30BD9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주소확인</a:t>
            </a:r>
            <a:r>
              <a:rPr lang="en-US" altLang="ko-KR" dirty="0"/>
              <a:t>(Raspbian)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6BB0E-75C7-48FA-86C4-45CE849F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4939283"/>
          </a:xfrm>
        </p:spPr>
        <p:txBody>
          <a:bodyPr/>
          <a:lstStyle/>
          <a:p>
            <a:r>
              <a:rPr lang="ko-KR" altLang="en-US" dirty="0" err="1"/>
              <a:t>라즈비안의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  <a:r>
              <a:rPr lang="ko-KR" altLang="en-US" dirty="0"/>
              <a:t>주소 확인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ifconfig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AC04D5-4C7D-4F6F-A773-536C08FE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795" y="2506226"/>
            <a:ext cx="5636488" cy="38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7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E5A23-1857-471E-99D5-A79A4C47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E535E-C49C-4F59-B279-C8E161CFF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/>
          <a:lstStyle/>
          <a:p>
            <a:r>
              <a:rPr lang="ko-KR" altLang="en-US" dirty="0"/>
              <a:t>장치 </a:t>
            </a:r>
            <a:r>
              <a:rPr lang="en-US" altLang="ko-KR" dirty="0"/>
              <a:t>&gt; </a:t>
            </a:r>
            <a:r>
              <a:rPr lang="ko-KR" altLang="en-US" dirty="0"/>
              <a:t>네트워크 </a:t>
            </a:r>
            <a:r>
              <a:rPr lang="en-US" altLang="ko-KR" dirty="0"/>
              <a:t>&gt; </a:t>
            </a:r>
            <a:r>
              <a:rPr lang="ko-KR" altLang="en-US" dirty="0"/>
              <a:t>네트워크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787265-E30A-44A9-958C-A7F89F6A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18" y="2301880"/>
            <a:ext cx="5761282" cy="40289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491EF1-9563-42B8-8C2E-E6F799332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99" y="2271419"/>
            <a:ext cx="5761281" cy="40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1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DCD65E-E78D-44B4-993B-F42A5F6A0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07" y="2104007"/>
            <a:ext cx="5947556" cy="39284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E712DF-9C67-4802-94FE-7943DD70D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0" y="2422590"/>
            <a:ext cx="4772487" cy="315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06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F41B18-EDA7-4ED9-8939-0CFE38CC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" y="1808372"/>
            <a:ext cx="4229100" cy="4162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78FF83-9933-4DEB-84C6-C18AFB31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753" y="2046483"/>
            <a:ext cx="6219870" cy="368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2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)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876800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pi@raspberry</a:t>
            </a:r>
            <a:r>
              <a:rPr lang="en-US" altLang="ko-KR" dirty="0"/>
              <a:t>: ~ $</a:t>
            </a:r>
          </a:p>
          <a:p>
            <a:pPr lvl="2"/>
            <a:r>
              <a:rPr lang="en-US" altLang="ko-KR" dirty="0"/>
              <a:t>pi: </a:t>
            </a:r>
            <a:r>
              <a:rPr lang="ko-KR" altLang="en-US" dirty="0"/>
              <a:t>사용자 </a:t>
            </a:r>
            <a:r>
              <a:rPr lang="en-US" altLang="ko-KR" dirty="0"/>
              <a:t>id</a:t>
            </a:r>
          </a:p>
          <a:p>
            <a:pPr lvl="2"/>
            <a:r>
              <a:rPr lang="en-US" altLang="ko-KR" dirty="0"/>
              <a:t>raspberry: </a:t>
            </a:r>
            <a:r>
              <a:rPr lang="ko-KR" altLang="en-US" dirty="0"/>
              <a:t>컴퓨터 이름</a:t>
            </a:r>
            <a:endParaRPr lang="en-US" altLang="ko-KR" dirty="0"/>
          </a:p>
          <a:p>
            <a:pPr lvl="2"/>
            <a:r>
              <a:rPr lang="en-US" altLang="ko-KR" dirty="0"/>
              <a:t>~: </a:t>
            </a:r>
            <a:r>
              <a:rPr lang="ko-KR" altLang="en-US" dirty="0"/>
              <a:t>현재 있는 곳이 홈 디렉토리이다</a:t>
            </a:r>
            <a:endParaRPr lang="en-US" altLang="ko-KR" dirty="0"/>
          </a:p>
          <a:p>
            <a:pPr lvl="2"/>
            <a:r>
              <a:rPr lang="en-US" altLang="ko-KR" dirty="0"/>
              <a:t>$: </a:t>
            </a:r>
            <a:r>
              <a:rPr lang="ko-KR" altLang="en-US" dirty="0"/>
              <a:t>일반 사용자 권한 </a:t>
            </a:r>
            <a:r>
              <a:rPr lang="en-US" altLang="ko-KR" dirty="0"/>
              <a:t>(#: </a:t>
            </a:r>
            <a:r>
              <a:rPr lang="ko-KR" altLang="en-US" dirty="0"/>
              <a:t>루트 사용자 권한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. : </a:t>
            </a:r>
            <a:r>
              <a:rPr lang="ko-KR" altLang="en-US" dirty="0"/>
              <a:t>현재 디렉토리</a:t>
            </a:r>
            <a:endParaRPr lang="en-US" altLang="ko-KR" dirty="0"/>
          </a:p>
          <a:p>
            <a:pPr lvl="1"/>
            <a:r>
              <a:rPr lang="en-US" altLang="ko-KR" dirty="0"/>
              <a:t>.. : </a:t>
            </a:r>
            <a:r>
              <a:rPr lang="ko-KR" altLang="en-US" dirty="0"/>
              <a:t>상위 디렉토리</a:t>
            </a:r>
            <a:endParaRPr lang="en-US" altLang="ko-KR" dirty="0"/>
          </a:p>
          <a:p>
            <a:pPr lvl="1"/>
            <a:r>
              <a:rPr lang="en-US" altLang="ko-KR" dirty="0"/>
              <a:t>~: </a:t>
            </a:r>
            <a:r>
              <a:rPr lang="ko-KR" altLang="en-US" dirty="0"/>
              <a:t>홈 디렉토리</a:t>
            </a:r>
            <a:r>
              <a:rPr lang="en-US" altLang="ko-KR" dirty="0"/>
              <a:t>, </a:t>
            </a:r>
            <a:r>
              <a:rPr lang="ko-KR" altLang="en-US" dirty="0"/>
              <a:t>홈 디렉토리는 </a:t>
            </a:r>
            <a:r>
              <a:rPr lang="en-US" altLang="ko-KR" dirty="0"/>
              <a:t>/home </a:t>
            </a:r>
            <a:r>
              <a:rPr lang="ko-KR" altLang="en-US" dirty="0"/>
              <a:t>내에 존재</a:t>
            </a:r>
          </a:p>
        </p:txBody>
      </p:sp>
    </p:spTree>
    <p:extLst>
      <p:ext uri="{BB962C8B-B14F-4D97-AF65-F5344CB8AC3E}">
        <p14:creationId xmlns:p14="http://schemas.microsoft.com/office/powerpoint/2010/main" val="63223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40CF82-A4A3-49D1-96FF-4E1CDFDA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9" y="1975618"/>
            <a:ext cx="5804127" cy="34470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9FC0E1-7A51-41E5-A42C-0336BB423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6445"/>
            <a:ext cx="5920118" cy="349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1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컴퓨터 프로그래밍이란</a:t>
            </a:r>
            <a:r>
              <a:rPr lang="en-US" altLang="ko-KR" dirty="0">
                <a:ea typeface="맑은 고딕"/>
              </a:rPr>
              <a:t>?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4653137"/>
            <a:ext cx="8229600" cy="1473027"/>
          </a:xfrm>
        </p:spPr>
        <p:txBody>
          <a:bodyPr/>
          <a:lstStyle/>
          <a:p>
            <a:r>
              <a:rPr lang="ko-KR" altLang="en-US" dirty="0"/>
              <a:t>컴퓨터가 해야 할 일을 작성하는 것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605528" descr="EMB000011e051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51398"/>
            <a:ext cx="649363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008569" y="1690688"/>
            <a:ext cx="8229600" cy="147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프로그램</a:t>
            </a:r>
            <a:r>
              <a:rPr lang="en-US" altLang="ko-KR" dirty="0"/>
              <a:t>: </a:t>
            </a:r>
            <a:r>
              <a:rPr lang="ko-KR" altLang="en-US" dirty="0"/>
              <a:t>할 일을 작성해 둔 것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87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Python</a:t>
            </a:r>
            <a:r>
              <a:rPr lang="ko-KR" altLang="en-US" dirty="0">
                <a:ea typeface="맑은 고딕"/>
              </a:rPr>
              <a:t>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 언어</a:t>
            </a:r>
            <a:endParaRPr lang="en-US" altLang="ko-KR" dirty="0"/>
          </a:p>
          <a:p>
            <a:pPr lvl="1"/>
            <a:r>
              <a:rPr lang="ko-KR" altLang="en-US" dirty="0"/>
              <a:t>컴퓨터 프로그래밍을 작성하는데 사용되는 언어</a:t>
            </a:r>
            <a:endParaRPr lang="en-US" altLang="ko-KR" dirty="0"/>
          </a:p>
          <a:p>
            <a:pPr lvl="2"/>
            <a:r>
              <a:rPr lang="en-US" altLang="ko-KR" dirty="0"/>
              <a:t>C, C++, JAVA, PHP, Python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en-US" altLang="ko-KR" dirty="0"/>
              <a:t>(Python)</a:t>
            </a:r>
            <a:r>
              <a:rPr lang="ko-KR" altLang="en-US" dirty="0"/>
              <a:t>은 널리 쓰이는 범용</a:t>
            </a:r>
            <a:r>
              <a:rPr lang="en-US" altLang="ko-KR" dirty="0"/>
              <a:t>, </a:t>
            </a:r>
            <a:r>
              <a:rPr lang="ko-KR" altLang="en-US" dirty="0"/>
              <a:t>고급언어이다</a:t>
            </a:r>
            <a:r>
              <a:rPr lang="en-US" altLang="ko-KR" dirty="0"/>
              <a:t>. </a:t>
            </a:r>
            <a:r>
              <a:rPr lang="ko-KR" altLang="en-US" dirty="0" err="1"/>
              <a:t>파이썬의</a:t>
            </a:r>
            <a:r>
              <a:rPr lang="ko-KR" altLang="en-US" dirty="0"/>
              <a:t> 설계 철학은 코드 </a:t>
            </a:r>
            <a:r>
              <a:rPr lang="ko-KR" altLang="en-US" dirty="0" err="1"/>
              <a:t>가독성에</a:t>
            </a:r>
            <a:r>
              <a:rPr lang="ko-KR" altLang="en-US" dirty="0"/>
              <a:t> 중점을 두고 있으며 </a:t>
            </a:r>
            <a:r>
              <a:rPr lang="ko-KR" altLang="en-US" dirty="0" err="1"/>
              <a:t>파이썬의</a:t>
            </a:r>
            <a:r>
              <a:rPr lang="ko-KR" altLang="en-US" dirty="0"/>
              <a:t> 문법은 프로그래머가 </a:t>
            </a:r>
            <a:r>
              <a:rPr lang="en-US" altLang="ko-KR" dirty="0"/>
              <a:t>(C</a:t>
            </a:r>
            <a:r>
              <a:rPr lang="ko-KR" altLang="en-US" dirty="0"/>
              <a:t>와 같은 언어에서 표현 가능한 것보다도</a:t>
            </a:r>
            <a:r>
              <a:rPr lang="en-US" altLang="ko-KR" dirty="0"/>
              <a:t>) </a:t>
            </a:r>
            <a:r>
              <a:rPr lang="ko-KR" altLang="en-US" dirty="0"/>
              <a:t>더 적은 코드로도 자신의 생각을 표현 가능하도록 한다</a:t>
            </a:r>
            <a:r>
              <a:rPr lang="en-US" altLang="ko-KR" dirty="0"/>
              <a:t>. </a:t>
            </a:r>
            <a:r>
              <a:rPr lang="ko-KR" altLang="en-US" dirty="0" err="1"/>
              <a:t>파이썬은</a:t>
            </a:r>
            <a:r>
              <a:rPr lang="ko-KR" altLang="en-US" dirty="0"/>
              <a:t> 프로그램의 크기에 상관없이 명확하게 프로그램 할 수 있는 구성 요소들을 제공한다</a:t>
            </a:r>
            <a:r>
              <a:rPr lang="en-US" altLang="ko-KR" dirty="0"/>
              <a:t>. – </a:t>
            </a:r>
            <a:r>
              <a:rPr lang="ko-KR" altLang="en-US" dirty="0" err="1"/>
              <a:t>위키피디아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3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Python</a:t>
            </a:r>
            <a:r>
              <a:rPr lang="ko-KR" altLang="en-US" dirty="0">
                <a:ea typeface="맑은 고딕"/>
              </a:rPr>
              <a:t>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Python</a:t>
            </a:r>
            <a:r>
              <a:rPr lang="ko-KR" altLang="en-US" sz="2400" dirty="0"/>
              <a:t>의 역사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파이썬은</a:t>
            </a:r>
            <a:r>
              <a:rPr lang="ko-KR" altLang="en-US" sz="2000" dirty="0"/>
              <a:t> </a:t>
            </a:r>
            <a:r>
              <a:rPr lang="en-US" altLang="ko-KR" sz="2000" dirty="0"/>
              <a:t>1980</a:t>
            </a:r>
            <a:r>
              <a:rPr lang="ko-KR" altLang="en-US" sz="2000" dirty="0"/>
              <a:t>년대 후반 </a:t>
            </a:r>
            <a:r>
              <a:rPr lang="ko-KR" altLang="en-US" sz="2000" dirty="0" err="1"/>
              <a:t>네델란드</a:t>
            </a:r>
            <a:r>
              <a:rPr lang="ko-KR" altLang="en-US" sz="2000" dirty="0"/>
              <a:t> 프로그래머</a:t>
            </a:r>
            <a:r>
              <a:rPr lang="en-US" altLang="ko-KR" sz="2000" dirty="0"/>
              <a:t>, </a:t>
            </a:r>
            <a:r>
              <a:rPr lang="ko-KR" altLang="en-US" sz="2000" dirty="0"/>
              <a:t>귀도 반 </a:t>
            </a:r>
            <a:r>
              <a:rPr lang="ko-KR" altLang="en-US" sz="2000" dirty="0" err="1"/>
              <a:t>로섬이</a:t>
            </a:r>
            <a:r>
              <a:rPr lang="ko-KR" altLang="en-US" sz="2000" dirty="0"/>
              <a:t> 개발</a:t>
            </a:r>
            <a:endParaRPr lang="en-US" altLang="ko-KR" sz="2000" dirty="0"/>
          </a:p>
          <a:p>
            <a:pPr lvl="1"/>
            <a:r>
              <a:rPr lang="ko-KR" altLang="en-US" sz="2000" dirty="0"/>
              <a:t>최근 파이썬 </a:t>
            </a:r>
            <a:r>
              <a:rPr lang="en-US" altLang="ko-KR" sz="2000" dirty="0"/>
              <a:t>3.10.3</a:t>
            </a:r>
            <a:r>
              <a:rPr lang="ko-KR" altLang="en-US" sz="2000" dirty="0"/>
              <a:t>버전이 출시 </a:t>
            </a:r>
            <a:r>
              <a:rPr lang="en-US" altLang="ko-KR" sz="2000" dirty="0"/>
              <a:t>(2022</a:t>
            </a:r>
            <a:r>
              <a:rPr lang="ko-KR" altLang="en-US" sz="2000" dirty="0"/>
              <a:t>년 </a:t>
            </a:r>
            <a:r>
              <a:rPr lang="en-US" altLang="ko-KR" sz="2000" dirty="0"/>
              <a:t>3</a:t>
            </a:r>
            <a:r>
              <a:rPr lang="ko-KR" altLang="en-US" sz="2000" dirty="0"/>
              <a:t>월 </a:t>
            </a:r>
            <a:r>
              <a:rPr lang="en-US" altLang="ko-KR" sz="2000" dirty="0"/>
              <a:t>16</a:t>
            </a:r>
            <a:r>
              <a:rPr lang="ko-KR" altLang="en-US" sz="2000" dirty="0"/>
              <a:t>일</a:t>
            </a:r>
            <a:r>
              <a:rPr lang="en-US" altLang="ko-KR" sz="2000" dirty="0"/>
              <a:t>)</a:t>
            </a:r>
          </a:p>
          <a:p>
            <a:pPr lvl="2"/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en-US" altLang="ko-KR" sz="1800" dirty="0"/>
              <a:t>2.x</a:t>
            </a:r>
            <a:r>
              <a:rPr lang="ko-KR" altLang="en-US" sz="1800" dirty="0"/>
              <a:t>버전은 </a:t>
            </a:r>
            <a:r>
              <a:rPr lang="en-US" altLang="ko-KR" sz="1800" dirty="0"/>
              <a:t>2.7</a:t>
            </a:r>
            <a:r>
              <a:rPr lang="ko-KR" altLang="en-US" sz="1800" dirty="0"/>
              <a:t>이 마지막 버전임</a:t>
            </a:r>
            <a:endParaRPr lang="en-US" altLang="ko-KR" sz="1800" dirty="0"/>
          </a:p>
          <a:p>
            <a:pPr lvl="2"/>
            <a:r>
              <a:rPr lang="ko-KR" altLang="en-US" sz="1800" dirty="0" err="1"/>
              <a:t>파이썬</a:t>
            </a:r>
            <a:r>
              <a:rPr lang="ko-KR" altLang="en-US" sz="1800" dirty="0"/>
              <a:t> </a:t>
            </a:r>
            <a:r>
              <a:rPr lang="en-US" altLang="ko-KR" sz="1800" dirty="0"/>
              <a:t>2.x</a:t>
            </a:r>
            <a:r>
              <a:rPr lang="ko-KR" altLang="en-US" sz="1800" dirty="0"/>
              <a:t>버전과 </a:t>
            </a:r>
            <a:r>
              <a:rPr lang="en-US" altLang="ko-KR" sz="1800" dirty="0"/>
              <a:t>3.x </a:t>
            </a:r>
            <a:r>
              <a:rPr lang="ko-KR" altLang="en-US" sz="1800" dirty="0"/>
              <a:t>버전 사이의 문법적 차이는 조금 있음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600" dirty="0"/>
          </a:p>
          <a:p>
            <a:r>
              <a:rPr lang="ko-KR" altLang="en-US" sz="2400" dirty="0" err="1"/>
              <a:t>파이썬은</a:t>
            </a:r>
            <a:r>
              <a:rPr lang="ko-KR" altLang="en-US" sz="2400" dirty="0"/>
              <a:t> 인터프리터 방식으로 작동</a:t>
            </a:r>
            <a:endParaRPr lang="en-US" altLang="ko-KR" sz="2400" dirty="0"/>
          </a:p>
          <a:p>
            <a:pPr lvl="1"/>
            <a:r>
              <a:rPr lang="ko-KR" altLang="en-US" sz="2200" dirty="0"/>
              <a:t>윈도우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리눅스</a:t>
            </a:r>
            <a:r>
              <a:rPr lang="en-US" altLang="ko-KR" sz="2200" dirty="0"/>
              <a:t>, </a:t>
            </a:r>
            <a:r>
              <a:rPr lang="ko-KR" altLang="en-US" sz="2200" dirty="0"/>
              <a:t>맥</a:t>
            </a:r>
            <a:r>
              <a:rPr lang="en-US" altLang="ko-KR" sz="2200" dirty="0"/>
              <a:t>OS</a:t>
            </a:r>
            <a:r>
              <a:rPr lang="ko-KR" altLang="en-US" sz="2200" dirty="0"/>
              <a:t>등 다양한 운영체제에서 동작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pPr marL="109728" indent="0">
              <a:buNone/>
            </a:pPr>
            <a:r>
              <a:rPr lang="en-US" altLang="ko-KR" sz="2400" dirty="0"/>
              <a:t> </a:t>
            </a:r>
            <a:endParaRPr lang="ko-KR" altLang="en-US" sz="2400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17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Python </a:t>
            </a:r>
            <a:r>
              <a:rPr lang="ko-KR" altLang="en-US" dirty="0">
                <a:ea typeface="맑은 고딕"/>
              </a:rPr>
              <a:t>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altLang="ko-KR" dirty="0"/>
              <a:t>Python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marL="800100" lvl="3" indent="-342900"/>
            <a:r>
              <a:rPr lang="ko-KR" altLang="en-US" dirty="0" err="1"/>
              <a:t>파이썬은</a:t>
            </a:r>
            <a:r>
              <a:rPr lang="ko-KR" altLang="en-US" dirty="0"/>
              <a:t> 인터프리터 방식의 언어이다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800100" lvl="3" indent="-342900"/>
            <a:r>
              <a:rPr lang="ko-KR" altLang="en-US" dirty="0" err="1"/>
              <a:t>파이썬은</a:t>
            </a:r>
            <a:r>
              <a:rPr lang="ko-KR" altLang="en-US" dirty="0"/>
              <a:t> 고급 프로그래밍 언어이다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800100" lvl="3" indent="-342900"/>
            <a:r>
              <a:rPr lang="ko-KR" altLang="en-US" dirty="0" err="1"/>
              <a:t>파이썬은</a:t>
            </a:r>
            <a:r>
              <a:rPr lang="ko-KR" altLang="en-US" dirty="0"/>
              <a:t> 객체지향을 지원한다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800100" lvl="3" indent="-342900"/>
            <a:r>
              <a:rPr lang="ko-KR" altLang="en-US" dirty="0" err="1"/>
              <a:t>파이썬은</a:t>
            </a:r>
            <a:r>
              <a:rPr lang="ko-KR" altLang="en-US" dirty="0"/>
              <a:t> 독립적인 실행 환경을 제공한다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85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1942" y="365125"/>
            <a:ext cx="11487705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ko-KR" altLang="en-US" dirty="0"/>
              <a:t>인터프리터 방식 </a:t>
            </a:r>
            <a:r>
              <a:rPr lang="en-US" altLang="ko-KR" dirty="0"/>
              <a:t>vs. </a:t>
            </a:r>
            <a:r>
              <a:rPr lang="ko-KR" altLang="en-US" dirty="0"/>
              <a:t>컴파일러 방식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255557"/>
              </p:ext>
            </p:extLst>
          </p:nvPr>
        </p:nvGraphicFramePr>
        <p:xfrm>
          <a:off x="594804" y="1916832"/>
          <a:ext cx="10821879" cy="4005424"/>
        </p:xfrm>
        <a:graphic>
          <a:graphicData uri="http://schemas.openxmlformats.org/drawingml/2006/table">
            <a:tbl>
              <a:tblPr/>
              <a:tblGrid>
                <a:gridCol w="1124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0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6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1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ko-KR" altLang="en-US" sz="2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20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인터프리터 방식</a:t>
                      </a:r>
                      <a:endParaRPr lang="ko-KR" altLang="en-US" sz="2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2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컴파일러 방식</a:t>
                      </a:r>
                      <a:endParaRPr lang="ko-KR" altLang="en-US" sz="2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23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2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장점</a:t>
                      </a:r>
                      <a:endParaRPr lang="ko-KR" altLang="en-US" sz="2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프로그램의 이식성이 높다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오류를 발견하기 쉽다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3.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배우기 쉽다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실행 속도가 빠르다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효율적인 실행 코드가 생성된다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470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2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단점</a:t>
                      </a:r>
                      <a:endParaRPr lang="ko-KR" altLang="en-US" sz="2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실행 속도가 느리다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실행 시에는 인터프리터가 항상 필요하다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오류를 발견하기 어렵다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배우기 어렵다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Wingdings"/>
                        <a:buNone/>
                        <a:tabLst>
                          <a:tab pos="508000" algn="l"/>
                        </a:tabLst>
                      </a:pP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3. 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기계에 종속적인 실행 코드가 생성되므로 실행 기계가 달라지면 새로이 컴파일 해야 한다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 (</a:t>
                      </a:r>
                      <a:r>
                        <a:rPr lang="ko-KR" altLang="en-US" sz="2000" u="none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실행코드의 이식성이 없다</a:t>
                      </a:r>
                      <a:r>
                        <a:rPr lang="en-US" altLang="ko-KR" sz="2000" u="none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한컴바탕"/>
                        </a:rPr>
                        <a:t>.)</a:t>
                      </a:r>
                      <a:endParaRPr lang="ko-KR" altLang="en-US" sz="2000" u="none" kern="100" spc="0" dirty="0">
                        <a:solidFill>
                          <a:srgbClr val="000000"/>
                        </a:solidFill>
                        <a:effectLst/>
                        <a:ea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35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ko-KR" altLang="en-US" sz="2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예</a:t>
                      </a:r>
                      <a:endParaRPr lang="ko-KR" altLang="en-US" sz="2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파이썬</a:t>
                      </a:r>
                      <a:r>
                        <a:rPr lang="en-US" altLang="ko-KR" sz="2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2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자바스크립트</a:t>
                      </a:r>
                      <a:r>
                        <a:rPr lang="en-US" altLang="ko-KR" sz="2000" kern="100" spc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endParaRPr lang="ko-KR" altLang="en-US" sz="2000" kern="1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0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비주얼 베이직 스크립트 등</a:t>
                      </a:r>
                      <a:endParaRPr lang="ko-KR" altLang="en-US" sz="2000" kern="1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C, C++, Fortran </a:t>
                      </a:r>
                      <a:r>
                        <a:rPr lang="ko-KR" altLang="en-US" sz="2000" kern="10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</a:t>
                      </a:r>
                      <a:endParaRPr lang="ko-KR" altLang="en-US" sz="2000" kern="10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61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대화형 프로그래밍은 수행할 프로그램을 매번 작성해주어야 함</a:t>
            </a:r>
            <a:endParaRPr lang="en-US" altLang="ko-KR" dirty="0"/>
          </a:p>
          <a:p>
            <a:pPr lvl="1"/>
            <a:r>
              <a:rPr lang="ko-KR" altLang="en-US" dirty="0"/>
              <a:t>프로그램이 커질 경우 프로그램의 작성이 어려움</a:t>
            </a:r>
            <a:endParaRPr lang="en-US" altLang="ko-KR" dirty="0"/>
          </a:p>
          <a:p>
            <a:r>
              <a:rPr lang="ko-KR" altLang="en-US" dirty="0"/>
              <a:t>작성된 프로그램을 파일에 저장하고 수행하는 방식을 선호함</a:t>
            </a:r>
            <a:endParaRPr lang="en-US" altLang="ko-KR" dirty="0"/>
          </a:p>
          <a:p>
            <a:pPr lvl="1"/>
            <a:r>
              <a:rPr lang="ko-KR" altLang="en-US" dirty="0"/>
              <a:t>다음의 코드를 </a:t>
            </a:r>
            <a:r>
              <a:rPr lang="en-US" altLang="ko-KR" dirty="0"/>
              <a:t>hello.py</a:t>
            </a:r>
            <a:r>
              <a:rPr lang="ko-KR" altLang="en-US" dirty="0"/>
              <a:t>로 저장하고 실행한다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print(“Hello World”)</a:t>
            </a:r>
          </a:p>
          <a:p>
            <a:pPr marL="114300" indent="0">
              <a:buNone/>
            </a:pPr>
            <a:r>
              <a:rPr lang="en-US" altLang="ko-KR" dirty="0"/>
              <a:t>print(1)</a:t>
            </a:r>
          </a:p>
          <a:p>
            <a:pPr marL="114300" indent="0">
              <a:buNone/>
            </a:pPr>
            <a:r>
              <a:rPr lang="en-US" altLang="ko-KR" dirty="0"/>
              <a:t>print(3.14)</a:t>
            </a:r>
          </a:p>
          <a:p>
            <a:pPr marL="114300" indent="0">
              <a:buNone/>
            </a:pPr>
            <a:endParaRPr lang="en-US" altLang="ko-KR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91B5BBC-0691-4B18-A713-1C4E8EEE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간단한 </a:t>
            </a:r>
            <a:r>
              <a:rPr lang="en-US" altLang="ko-KR" dirty="0">
                <a:ea typeface="맑은 고딕"/>
              </a:rPr>
              <a:t>Python </a:t>
            </a:r>
            <a:r>
              <a:rPr lang="ko-KR" altLang="en-US" dirty="0">
                <a:ea typeface="맑은 고딕"/>
              </a:rPr>
              <a:t>프로그램 작성</a:t>
            </a:r>
          </a:p>
        </p:txBody>
      </p:sp>
    </p:spTree>
    <p:extLst>
      <p:ext uri="{BB962C8B-B14F-4D97-AF65-F5344CB8AC3E}">
        <p14:creationId xmlns:p14="http://schemas.microsoft.com/office/powerpoint/2010/main" val="238919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)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ls</a:t>
            </a:r>
          </a:p>
          <a:p>
            <a:pPr lvl="1"/>
            <a:r>
              <a:rPr lang="ko-KR" altLang="en-US" dirty="0"/>
              <a:t>현재 위치의 목록을 보여줌 </a:t>
            </a:r>
            <a:r>
              <a:rPr lang="en-US" altLang="ko-KR" dirty="0"/>
              <a:t>(list)</a:t>
            </a:r>
          </a:p>
          <a:p>
            <a:pPr lvl="1"/>
            <a:r>
              <a:rPr lang="en-US" altLang="ko-KR" dirty="0"/>
              <a:t>ls -a: </a:t>
            </a:r>
            <a:r>
              <a:rPr lang="ko-KR" altLang="en-US" dirty="0"/>
              <a:t>모두 </a:t>
            </a:r>
            <a:r>
              <a:rPr lang="en-US" altLang="ko-KR" dirty="0"/>
              <a:t>(</a:t>
            </a:r>
            <a:r>
              <a:rPr lang="ko-KR" altLang="en-US" dirty="0"/>
              <a:t>숨김 파일까지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ls -l: </a:t>
            </a:r>
            <a:r>
              <a:rPr lang="ko-KR" altLang="en-US" dirty="0"/>
              <a:t>상세 정보표시</a:t>
            </a:r>
            <a:endParaRPr lang="en-US" altLang="ko-KR" dirty="0"/>
          </a:p>
          <a:p>
            <a:pPr lvl="1"/>
            <a:r>
              <a:rPr lang="en-US" altLang="ko-KR" dirty="0"/>
              <a:t>ls -t: </a:t>
            </a:r>
            <a:r>
              <a:rPr lang="ko-KR" altLang="en-US" dirty="0"/>
              <a:t>파일들을 생성된 시간별로 표시</a:t>
            </a:r>
            <a:r>
              <a:rPr lang="en-US" altLang="ko-KR" dirty="0"/>
              <a:t>(</a:t>
            </a:r>
            <a:r>
              <a:rPr lang="ko-KR" altLang="en-US" dirty="0"/>
              <a:t>최신 것 먼저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ls -rt: </a:t>
            </a:r>
            <a:r>
              <a:rPr lang="ko-KR" altLang="en-US" dirty="0"/>
              <a:t>파일을 오래된 것부터 표시</a:t>
            </a:r>
            <a:endParaRPr lang="en-US" altLang="ko-KR" dirty="0"/>
          </a:p>
          <a:p>
            <a:pPr lvl="1"/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lrt</a:t>
            </a:r>
            <a:r>
              <a:rPr lang="en-US" altLang="ko-KR" dirty="0"/>
              <a:t>: </a:t>
            </a:r>
            <a:r>
              <a:rPr lang="ko-KR" altLang="en-US" dirty="0"/>
              <a:t>파일을 최신 것부터 상세하게 표시</a:t>
            </a:r>
            <a:endParaRPr lang="en-US" altLang="ko-KR" dirty="0"/>
          </a:p>
          <a:p>
            <a:r>
              <a:rPr lang="en-US" altLang="ko-KR" dirty="0" err="1"/>
              <a:t>pwd</a:t>
            </a:r>
            <a:endParaRPr lang="en-US" altLang="ko-KR" dirty="0"/>
          </a:p>
          <a:p>
            <a:pPr lvl="1"/>
            <a:r>
              <a:rPr lang="ko-KR" altLang="en-US" dirty="0"/>
              <a:t>현재 작업 디렉토리를 표시 </a:t>
            </a:r>
            <a:r>
              <a:rPr lang="en-US" altLang="ko-KR" dirty="0"/>
              <a:t>(present working directory)</a:t>
            </a:r>
          </a:p>
          <a:p>
            <a:r>
              <a:rPr lang="en-US" altLang="ko-KR" dirty="0"/>
              <a:t>mkdir</a:t>
            </a:r>
          </a:p>
          <a:p>
            <a:pPr lvl="1"/>
            <a:r>
              <a:rPr lang="ko-KR" altLang="en-US" dirty="0"/>
              <a:t>디렉토리를 생성 </a:t>
            </a:r>
            <a:r>
              <a:rPr lang="en-US" altLang="ko-KR" dirty="0"/>
              <a:t>(make directory)</a:t>
            </a:r>
          </a:p>
          <a:p>
            <a:r>
              <a:rPr lang="en-US" altLang="ko-KR" dirty="0"/>
              <a:t>cd</a:t>
            </a:r>
          </a:p>
          <a:p>
            <a:pPr lvl="1"/>
            <a:r>
              <a:rPr lang="ko-KR" altLang="en-US" dirty="0"/>
              <a:t>디렉토리를 이동</a:t>
            </a:r>
            <a:r>
              <a:rPr lang="en-US" altLang="ko-KR" dirty="0"/>
              <a:t>(change directory)</a:t>
            </a:r>
          </a:p>
          <a:p>
            <a:pPr lvl="1"/>
            <a:r>
              <a:rPr lang="ko-KR" altLang="en-US" dirty="0"/>
              <a:t>이동할 디렉토리 없이 </a:t>
            </a:r>
            <a:r>
              <a:rPr lang="en-US" altLang="ko-KR" dirty="0"/>
              <a:t>cd </a:t>
            </a:r>
            <a:r>
              <a:rPr lang="ko-KR" altLang="en-US" dirty="0"/>
              <a:t>만 입력한 경우 자신의 홈 디렉토리로 이동</a:t>
            </a:r>
            <a:endParaRPr lang="en-US" altLang="ko-KR" dirty="0"/>
          </a:p>
          <a:p>
            <a:r>
              <a:rPr lang="en-US" altLang="ko-KR" dirty="0"/>
              <a:t>touch</a:t>
            </a:r>
          </a:p>
          <a:p>
            <a:pPr lvl="1"/>
            <a:r>
              <a:rPr lang="ko-KR" altLang="en-US" dirty="0"/>
              <a:t>파일의 용량이 </a:t>
            </a:r>
            <a:r>
              <a:rPr lang="en-US" altLang="ko-KR" dirty="0"/>
              <a:t>0</a:t>
            </a:r>
            <a:r>
              <a:rPr lang="ko-KR" altLang="en-US" dirty="0"/>
              <a:t>인 파일을 생성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19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라즈비안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)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cp</a:t>
            </a:r>
          </a:p>
          <a:p>
            <a:pPr lvl="1"/>
            <a:r>
              <a:rPr lang="ko-KR" altLang="en-US" dirty="0"/>
              <a:t>파일을 복사 </a:t>
            </a:r>
            <a:r>
              <a:rPr lang="en-US" altLang="ko-KR" dirty="0"/>
              <a:t>(copy)</a:t>
            </a:r>
          </a:p>
          <a:p>
            <a:r>
              <a:rPr lang="en-US" altLang="ko-KR" dirty="0"/>
              <a:t>mv</a:t>
            </a:r>
          </a:p>
          <a:p>
            <a:pPr lvl="1"/>
            <a:r>
              <a:rPr lang="ko-KR" altLang="en-US" dirty="0"/>
              <a:t>파일</a:t>
            </a:r>
            <a:r>
              <a:rPr lang="en-US" altLang="ko-KR" dirty="0"/>
              <a:t>(</a:t>
            </a:r>
            <a:r>
              <a:rPr lang="ko-KR" altLang="en-US" dirty="0"/>
              <a:t>혹은 디렉토리</a:t>
            </a:r>
            <a:r>
              <a:rPr lang="en-US" altLang="ko-KR" dirty="0"/>
              <a:t>)</a:t>
            </a:r>
            <a:r>
              <a:rPr lang="ko-KR" altLang="en-US" dirty="0"/>
              <a:t>를 이동 </a:t>
            </a:r>
            <a:r>
              <a:rPr lang="en-US" altLang="ko-KR" dirty="0"/>
              <a:t>(move)</a:t>
            </a:r>
          </a:p>
          <a:p>
            <a:r>
              <a:rPr lang="en-US" altLang="ko-KR" dirty="0"/>
              <a:t>rm</a:t>
            </a:r>
          </a:p>
          <a:p>
            <a:pPr lvl="1"/>
            <a:r>
              <a:rPr lang="ko-KR" altLang="en-US" dirty="0" err="1"/>
              <a:t>파일를</a:t>
            </a:r>
            <a:r>
              <a:rPr lang="ko-KR" altLang="en-US" dirty="0"/>
              <a:t> 제거 </a:t>
            </a:r>
            <a:r>
              <a:rPr lang="en-US" altLang="ko-KR" dirty="0"/>
              <a:t>(remove)</a:t>
            </a:r>
          </a:p>
          <a:p>
            <a:pPr lvl="1"/>
            <a:r>
              <a:rPr lang="ko-KR" altLang="en-US" dirty="0"/>
              <a:t>디렉토리를 제거할 경우 </a:t>
            </a:r>
            <a:r>
              <a:rPr lang="en-US" altLang="ko-KR" dirty="0"/>
              <a:t>rm –rf 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en-US" altLang="ko-KR" dirty="0"/>
              <a:t>cat</a:t>
            </a:r>
          </a:p>
          <a:p>
            <a:pPr lvl="1"/>
            <a:r>
              <a:rPr lang="ko-KR" altLang="en-US" dirty="0"/>
              <a:t>파일의 내용을 화면에 이어서 출력 </a:t>
            </a:r>
            <a:r>
              <a:rPr lang="en-US" altLang="ko-KR" dirty="0"/>
              <a:t>(concatenate, catenate)</a:t>
            </a:r>
          </a:p>
        </p:txBody>
      </p:sp>
    </p:spTree>
    <p:extLst>
      <p:ext uri="{BB962C8B-B14F-4D97-AF65-F5344CB8AC3E}">
        <p14:creationId xmlns:p14="http://schemas.microsoft.com/office/powerpoint/2010/main" val="325125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nano</a:t>
            </a:r>
            <a:r>
              <a:rPr lang="ko-KR" altLang="en-US" dirty="0"/>
              <a:t>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3226" cy="4522166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리눅스에서 쉽게 사용할 수 있는 </a:t>
            </a:r>
            <a:r>
              <a:rPr lang="en-US" altLang="ko-KR" dirty="0"/>
              <a:t>CLI(Command Line Interface) </a:t>
            </a:r>
            <a:r>
              <a:rPr lang="ko-KR" altLang="en-US" dirty="0"/>
              <a:t>에디터</a:t>
            </a:r>
            <a:endParaRPr lang="en-US" altLang="ko-KR" dirty="0"/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pPr lvl="1"/>
            <a:r>
              <a:rPr lang="en-US" altLang="ko-KR" dirty="0"/>
              <a:t>nano</a:t>
            </a:r>
          </a:p>
          <a:p>
            <a:pPr lvl="1"/>
            <a:r>
              <a:rPr lang="en-US" altLang="ko-KR" dirty="0"/>
              <a:t>nano &lt;</a:t>
            </a:r>
            <a:r>
              <a:rPr lang="en-US" altLang="ko-KR" dirty="0" err="1"/>
              <a:t>file_name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^: Ctrl </a:t>
            </a:r>
            <a:r>
              <a:rPr lang="ko-KR" altLang="en-US" dirty="0"/>
              <a:t>키 의미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M: Alt </a:t>
            </a:r>
            <a:r>
              <a:rPr lang="ko-KR" altLang="en-US" dirty="0"/>
              <a:t>키 의미</a:t>
            </a:r>
            <a:endParaRPr lang="en-US" altLang="ko-KR" dirty="0"/>
          </a:p>
          <a:p>
            <a:r>
              <a:rPr lang="en-US" altLang="ko-KR" dirty="0"/>
              <a:t>^G: </a:t>
            </a:r>
            <a:r>
              <a:rPr lang="ko-KR" altLang="en-US" dirty="0"/>
              <a:t>도움말</a:t>
            </a:r>
            <a:endParaRPr lang="en-US" altLang="ko-KR" dirty="0"/>
          </a:p>
          <a:p>
            <a:r>
              <a:rPr lang="en-US" altLang="ko-KR" dirty="0"/>
              <a:t>^O: </a:t>
            </a:r>
            <a:r>
              <a:rPr lang="ko-KR" altLang="en-US" dirty="0"/>
              <a:t>파일에 쓰기</a:t>
            </a:r>
            <a:endParaRPr lang="en-US" altLang="ko-KR" dirty="0"/>
          </a:p>
          <a:p>
            <a:pPr lvl="1"/>
            <a:r>
              <a:rPr lang="en-US" altLang="ko-KR" dirty="0"/>
              <a:t>nano </a:t>
            </a:r>
            <a:r>
              <a:rPr lang="ko-KR" altLang="en-US" dirty="0"/>
              <a:t>에디터에서의 작업은 버퍼에 하기 때문에 빠져나오기 전에 저장을 해야함</a:t>
            </a:r>
            <a:endParaRPr lang="en-US" altLang="ko-KR" dirty="0"/>
          </a:p>
          <a:p>
            <a:r>
              <a:rPr lang="en-US" altLang="ko-KR" dirty="0"/>
              <a:t>^X: nano</a:t>
            </a:r>
            <a:r>
              <a:rPr lang="ko-KR" altLang="en-US" dirty="0"/>
              <a:t>에서 빠져 나오기</a:t>
            </a:r>
            <a:endParaRPr lang="en-US" altLang="ko-KR" dirty="0"/>
          </a:p>
          <a:p>
            <a:r>
              <a:rPr lang="ko-KR" altLang="en-US" dirty="0"/>
              <a:t>중요한 사용 단축키는 화면 하단에 표시됨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90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86B47-0582-4C25-B2CC-22CC888E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nano </a:t>
            </a:r>
            <a:r>
              <a:rPr lang="ko-KR" altLang="en-US" dirty="0"/>
              <a:t>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72E0A-C0DD-4AB6-8DDE-E89BCF97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nano </a:t>
            </a:r>
            <a:r>
              <a:rPr lang="ko-KR" altLang="en-US" dirty="0"/>
              <a:t>에디터 환경 설정</a:t>
            </a:r>
            <a:endParaRPr lang="en-US" altLang="ko-KR" dirty="0"/>
          </a:p>
          <a:p>
            <a:pPr lvl="1"/>
            <a:r>
              <a:rPr lang="en-US" altLang="ko-KR" dirty="0"/>
              <a:t>~/.</a:t>
            </a:r>
            <a:r>
              <a:rPr lang="en-US" altLang="ko-KR" dirty="0" err="1"/>
              <a:t>nanorc</a:t>
            </a:r>
            <a:r>
              <a:rPr lang="ko-KR" altLang="en-US" dirty="0"/>
              <a:t> 파일에 환경 설정 내용 작성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set </a:t>
            </a:r>
            <a:r>
              <a:rPr lang="en-US" altLang="ko-KR" dirty="0" err="1"/>
              <a:t>linenumbers</a:t>
            </a:r>
            <a:endParaRPr lang="en-US" altLang="ko-KR" dirty="0"/>
          </a:p>
          <a:p>
            <a:pPr lvl="2"/>
            <a:r>
              <a:rPr lang="en-US" altLang="ko-KR" dirty="0"/>
              <a:t>set </a:t>
            </a:r>
            <a:r>
              <a:rPr lang="en-US" altLang="ko-KR" dirty="0" err="1"/>
              <a:t>constantshow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694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060A7-319D-4B9A-B4AD-E980F4B5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</a:t>
            </a:r>
            <a:r>
              <a:rPr lang="ko-KR" altLang="en-US" dirty="0"/>
              <a:t> </a:t>
            </a:r>
            <a:r>
              <a:rPr lang="en-US" altLang="ko-KR" dirty="0"/>
              <a:t>SSH?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6B83D-4CBD-4A10-B4E7-759D3E1B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3086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일반적으로 </a:t>
            </a:r>
            <a:r>
              <a:rPr lang="en-US" altLang="ko-KR" dirty="0"/>
              <a:t>IoT</a:t>
            </a:r>
            <a:r>
              <a:rPr lang="ko-KR" altLang="en-US" dirty="0"/>
              <a:t>개발은 원격통신을 이용하여서 수행</a:t>
            </a:r>
            <a:endParaRPr lang="en-US" altLang="ko-KR" dirty="0"/>
          </a:p>
          <a:p>
            <a:r>
              <a:rPr lang="en-US" altLang="ko-KR" dirty="0"/>
              <a:t>AWS</a:t>
            </a:r>
            <a:r>
              <a:rPr lang="ko-KR" altLang="en-US" dirty="0"/>
              <a:t>와 같은 클라우드 컴퓨팅을 수행하기 위해서도 원격통신이 필요함</a:t>
            </a:r>
          </a:p>
        </p:txBody>
      </p:sp>
      <p:pic>
        <p:nvPicPr>
          <p:cNvPr id="1028" name="Picture 4" descr="Raspberry Pi 3 Model B+ PI3P - Best Buy">
            <a:extLst>
              <a:ext uri="{FF2B5EF4-FFF2-40B4-BE49-F238E27FC236}">
                <a16:creationId xmlns:a16="http://schemas.microsoft.com/office/drawing/2014/main" id="{E3FE765E-9660-4871-9605-ABD2D9276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8" y="3585418"/>
            <a:ext cx="2744802" cy="181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84B1056-FC2E-413D-81EE-5CC424C2E3A3}"/>
              </a:ext>
            </a:extLst>
          </p:cNvPr>
          <p:cNvGrpSpPr/>
          <p:nvPr/>
        </p:nvGrpSpPr>
        <p:grpSpPr>
          <a:xfrm>
            <a:off x="4733400" y="3429000"/>
            <a:ext cx="5042516" cy="1968113"/>
            <a:chOff x="3987676" y="3601631"/>
            <a:chExt cx="5042516" cy="1968113"/>
          </a:xfrm>
        </p:grpSpPr>
        <p:pic>
          <p:nvPicPr>
            <p:cNvPr id="1030" name="Picture 6" descr="삼성 노트북 라인업 (노트북5/노트북7/플렉스/이온/오디세이) 차이 정리 :: 다이어리">
              <a:extLst>
                <a:ext uri="{FF2B5EF4-FFF2-40B4-BE49-F238E27FC236}">
                  <a16:creationId xmlns:a16="http://schemas.microsoft.com/office/drawing/2014/main" id="{899F18BA-E97D-4EF6-AD39-729D95D45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5390" y="3601631"/>
              <a:ext cx="2744802" cy="1968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E66ED64-619E-4010-AD7C-7993F9E25BB3}"/>
                </a:ext>
              </a:extLst>
            </p:cNvPr>
            <p:cNvCxnSpPr>
              <a:cxnSpLocks/>
            </p:cNvCxnSpPr>
            <p:nvPr/>
          </p:nvCxnSpPr>
          <p:spPr>
            <a:xfrm>
              <a:off x="3987676" y="5184559"/>
              <a:ext cx="25019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093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(Secure </a:t>
            </a:r>
            <a:r>
              <a:rPr lang="en-US" altLang="ko-KR" dirty="0" err="1"/>
              <a:t>SHell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/>
          <a:lstStyle/>
          <a:p>
            <a:r>
              <a:rPr lang="en-US" altLang="ko-KR" dirty="0"/>
              <a:t>SSH</a:t>
            </a:r>
            <a:r>
              <a:rPr lang="ko-KR" altLang="en-US" dirty="0"/>
              <a:t>는 버클리 서비스들</a:t>
            </a:r>
            <a:r>
              <a:rPr lang="en-US" altLang="ko-KR" dirty="0"/>
              <a:t>(</a:t>
            </a:r>
            <a:r>
              <a:rPr lang="en-US" altLang="ko-KR" dirty="0" err="1"/>
              <a:t>rsh</a:t>
            </a:r>
            <a:r>
              <a:rPr lang="en-US" altLang="ko-KR" dirty="0"/>
              <a:t>, </a:t>
            </a:r>
            <a:r>
              <a:rPr lang="en-US" altLang="ko-KR" dirty="0" err="1"/>
              <a:t>rcp</a:t>
            </a:r>
            <a:r>
              <a:rPr lang="en-US" altLang="ko-KR" dirty="0"/>
              <a:t>, rlogin, </a:t>
            </a:r>
            <a:r>
              <a:rPr lang="en-US" altLang="ko-KR" dirty="0" err="1"/>
              <a:t>rexec</a:t>
            </a:r>
            <a:r>
              <a:rPr lang="en-US" altLang="ko-KR" dirty="0"/>
              <a:t>) </a:t>
            </a:r>
            <a:r>
              <a:rPr lang="ko-KR" altLang="en-US" dirty="0"/>
              <a:t>및 </a:t>
            </a:r>
            <a:r>
              <a:rPr lang="en-US" altLang="ko-KR" dirty="0"/>
              <a:t>telnet, ftp </a:t>
            </a:r>
            <a:r>
              <a:rPr lang="ko-KR" altLang="en-US" dirty="0"/>
              <a:t>서비스를 좀 더 보안이 강화된 명령으로 대체하기 위해 만듦</a:t>
            </a:r>
            <a:endParaRPr lang="en-US" altLang="ko-KR" dirty="0"/>
          </a:p>
          <a:p>
            <a:r>
              <a:rPr lang="en-US" altLang="ko-KR" dirty="0"/>
              <a:t>1995</a:t>
            </a:r>
            <a:r>
              <a:rPr lang="ko-KR" altLang="en-US" dirty="0"/>
              <a:t>년 </a:t>
            </a:r>
            <a:r>
              <a:rPr lang="ko-KR" altLang="en-US" dirty="0" err="1"/>
              <a:t>필란드의</a:t>
            </a:r>
            <a:r>
              <a:rPr lang="ko-KR" altLang="en-US" dirty="0"/>
              <a:t> </a:t>
            </a:r>
            <a:r>
              <a:rPr lang="en-US" altLang="ko-KR" dirty="0"/>
              <a:t>Tatu </a:t>
            </a:r>
            <a:r>
              <a:rPr lang="en-US" altLang="ko-K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Ylönen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이 개발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SSH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포트번호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22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번 포트를 사용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/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공개키 기반의 암호화를 통해 통신을 수행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1EB8AC7-62CD-4511-B389-B8367524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59" y="3901856"/>
            <a:ext cx="4165353" cy="243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AFE9724-65DE-4E58-9A05-5E43FCEE2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522" y="3901856"/>
            <a:ext cx="4335819" cy="273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97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8536-D71E-4633-88DA-70ACAA33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C3123-C4FD-4D09-ABF3-A17D8CC0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SSH, </a:t>
            </a:r>
            <a:r>
              <a:rPr lang="ko-KR" altLang="en-US" dirty="0"/>
              <a:t>텔넷</a:t>
            </a:r>
            <a:r>
              <a:rPr lang="en-US" altLang="ko-KR" dirty="0"/>
              <a:t>, rlogin, raw TCP</a:t>
            </a:r>
            <a:r>
              <a:rPr lang="ko-KR" altLang="en-US" dirty="0"/>
              <a:t>를 위한 </a:t>
            </a:r>
            <a:r>
              <a:rPr lang="ko-KR" altLang="en-US" dirty="0" err="1"/>
              <a:t>클라이넌트</a:t>
            </a:r>
            <a:r>
              <a:rPr lang="ko-KR" altLang="en-US" dirty="0"/>
              <a:t> 소프트웨어</a:t>
            </a:r>
            <a:endParaRPr lang="en-US" altLang="ko-KR" dirty="0"/>
          </a:p>
          <a:p>
            <a:r>
              <a:rPr lang="ko-KR" altLang="en-US" dirty="0"/>
              <a:t>오픈소스로 단말 에뮬레이터 프로그램으로 </a:t>
            </a:r>
            <a:r>
              <a:rPr lang="en-US" altLang="ko-KR" dirty="0">
                <a:hlinkClick r:id="rId2"/>
              </a:rPr>
              <a:t>https://www.putty.org/</a:t>
            </a:r>
            <a:r>
              <a:rPr lang="ko-KR" altLang="en-US" dirty="0"/>
              <a:t>에서 다운로드 및 설치가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ADAB4C-E3A5-4DF4-81A2-FF8DE20EF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86" y="3365817"/>
            <a:ext cx="5553116" cy="3381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71EEB0-5993-44CB-8816-891D23E34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77354"/>
            <a:ext cx="5767176" cy="335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43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1.4|9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4.3|20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12.1|98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7|1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5.2|18.1|29.2|1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9|49.8|10.5|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301</Words>
  <Application>Microsoft Office PowerPoint</Application>
  <PresentationFormat>와이드스크린</PresentationFormat>
  <Paragraphs>57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28" baseType="lpstr">
      <vt:lpstr>Office 테마</vt:lpstr>
      <vt:lpstr>Office 테마</vt:lpstr>
      <vt:lpstr>임베디드시스템 4주차 [복습]</vt:lpstr>
      <vt:lpstr>라즈비안(리눅스) 명령어</vt:lpstr>
      <vt:lpstr>라즈비안(리눅스) 명령어</vt:lpstr>
      <vt:lpstr>라즈비안(리눅스) 명령어</vt:lpstr>
      <vt:lpstr>nano 에디터</vt:lpstr>
      <vt:lpstr>nano 에디터</vt:lpstr>
      <vt:lpstr>Why SSH?</vt:lpstr>
      <vt:lpstr>SSH (Secure SHell)</vt:lpstr>
      <vt:lpstr>Putty</vt:lpstr>
      <vt:lpstr>PowerPoint 프레젠테이션</vt:lpstr>
      <vt:lpstr>SSH Server Enable 시키기</vt:lpstr>
      <vt:lpstr>PowerPoint 프레젠테이션</vt:lpstr>
      <vt:lpstr>Putty를 이용한 라즈비안과의 통신</vt:lpstr>
      <vt:lpstr>VirtualBox NAT 설정</vt:lpstr>
      <vt:lpstr>주소확인(VirtualBox)</vt:lpstr>
      <vt:lpstr>주소확인(Raspbian)</vt:lpstr>
      <vt:lpstr>NAT 설정</vt:lpstr>
      <vt:lpstr>PowerPoint 프레젠테이션</vt:lpstr>
      <vt:lpstr>PowerPoint 프레젠테이션</vt:lpstr>
      <vt:lpstr>PowerPoint 프레젠테이션</vt:lpstr>
      <vt:lpstr>컴퓨터 프로그래밍이란?</vt:lpstr>
      <vt:lpstr>Python 언어</vt:lpstr>
      <vt:lpstr>Python 언어</vt:lpstr>
      <vt:lpstr>Python 언어</vt:lpstr>
      <vt:lpstr>[참고] 인터프리터 방식 vs. 컴파일러 방식</vt:lpstr>
      <vt:lpstr>간단한 Python 프로그램 작성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</dc:title>
  <dc:creator>강남오</dc:creator>
  <cp:lastModifiedBy>kaus</cp:lastModifiedBy>
  <cp:revision>285</cp:revision>
  <dcterms:created xsi:type="dcterms:W3CDTF">2017-03-06T12:30:03Z</dcterms:created>
  <dcterms:modified xsi:type="dcterms:W3CDTF">2022-09-24T10:01:37Z</dcterms:modified>
</cp:coreProperties>
</file>