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5" r:id="rId4"/>
    <p:sldId id="366" r:id="rId5"/>
    <p:sldId id="361" r:id="rId6"/>
    <p:sldId id="363" r:id="rId7"/>
    <p:sldId id="365" r:id="rId8"/>
    <p:sldId id="368" r:id="rId9"/>
    <p:sldId id="367" r:id="rId10"/>
    <p:sldId id="369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A01-5E9F-4F32-94B8-A6B9521E03DF}" type="datetimeFigureOut">
              <a:rPr lang="ko-KR" altLang="en-US" smtClean="0"/>
              <a:t>2022-09-10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617" y="1122363"/>
            <a:ext cx="10721009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리눅스 </a:t>
            </a:r>
            <a:r>
              <a:rPr lang="ko-KR" altLang="en-US" dirty="0" err="1"/>
              <a:t>배포판</a:t>
            </a:r>
            <a:r>
              <a:rPr lang="en-US" altLang="ko-KR" dirty="0"/>
              <a:t>, </a:t>
            </a:r>
            <a:r>
              <a:rPr lang="ko-KR" altLang="en-US" dirty="0" err="1"/>
              <a:t>라즈비안</a:t>
            </a:r>
            <a:r>
              <a:rPr lang="ko-KR" altLang="en-US" dirty="0"/>
              <a:t> 소개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2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lt Text">
            <a:extLst>
              <a:ext uri="{FF2B5EF4-FFF2-40B4-BE49-F238E27FC236}">
                <a16:creationId xmlns:a16="http://schemas.microsoft.com/office/drawing/2014/main" id="{A71392FA-83F4-44D4-BAA0-E83B9696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14" y="859231"/>
            <a:ext cx="8758561" cy="49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2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1A3EF5-D21C-4DF8-9397-F9B46C06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98639"/>
            <a:ext cx="11353800" cy="35370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E65189-3C50-405B-B5A9-4DA29761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Raspbian </a:t>
            </a:r>
            <a:r>
              <a:rPr lang="ko-KR" altLang="en-US" dirty="0"/>
              <a:t>다운로드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308D3-3517-4D36-B02A-539C88807432}"/>
              </a:ext>
            </a:extLst>
          </p:cNvPr>
          <p:cNvSpPr txBox="1"/>
          <p:nvPr/>
        </p:nvSpPr>
        <p:spPr>
          <a:xfrm>
            <a:off x="419100" y="1899634"/>
            <a:ext cx="111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www.raspberrypi.com</a:t>
            </a:r>
            <a:r>
              <a:rPr lang="ko-KR" altLang="en-US" dirty="0"/>
              <a:t>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r>
              <a:rPr lang="en-US" altLang="ko-KR" dirty="0"/>
              <a:t>Software</a:t>
            </a:r>
            <a:r>
              <a:rPr lang="ko-KR" altLang="en-US" dirty="0"/>
              <a:t> </a:t>
            </a:r>
            <a:r>
              <a:rPr lang="en-US" altLang="ko-KR" dirty="0"/>
              <a:t>&gt;&gt; Download Raspberry Pi Desktop &gt;&gt; Download &gt;&gt; iso </a:t>
            </a:r>
            <a:r>
              <a:rPr lang="ko-KR" altLang="en-US"/>
              <a:t>파일 획득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7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5951-3D75-4693-87F7-DAB800EB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C924E-065A-4108-BB17-CF2160E7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err="1"/>
              <a:t>배포판</a:t>
            </a:r>
            <a:endParaRPr lang="en-US" altLang="ko-KR" dirty="0"/>
          </a:p>
          <a:p>
            <a:r>
              <a:rPr lang="ko-KR" altLang="en-US" dirty="0" err="1"/>
              <a:t>라즈비안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0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9E7333CB-FA03-4568-9A5F-83166844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/>
              <a:t>리눅스 </a:t>
            </a:r>
            <a:r>
              <a:rPr lang="ko-KR" altLang="en-US" sz="3200" dirty="0" err="1"/>
              <a:t>배포판</a:t>
            </a:r>
            <a:endParaRPr lang="ko-KR" altLang="en-US" sz="3200" dirty="0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152D6611-96F7-494F-8FCE-B11FD005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4658881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리눅스 </a:t>
            </a:r>
            <a:r>
              <a:rPr lang="ko-KR" altLang="en-US" sz="2000" dirty="0" err="1"/>
              <a:t>배포판</a:t>
            </a:r>
            <a:r>
              <a:rPr lang="ko-KR" altLang="en-US" sz="2000" dirty="0"/>
              <a:t> 구성요소 </a:t>
            </a:r>
          </a:p>
          <a:p>
            <a:pPr lvl="2" eaLnBrk="1" hangingPunct="1"/>
            <a:r>
              <a:rPr lang="ko-KR" altLang="en-US" sz="1600" dirty="0"/>
              <a:t>리눅스 커널 </a:t>
            </a:r>
            <a:r>
              <a:rPr lang="en-US" altLang="ko-KR" sz="1600" dirty="0"/>
              <a:t>+ </a:t>
            </a:r>
            <a:r>
              <a:rPr lang="ko-KR" altLang="en-US" sz="1600" dirty="0"/>
              <a:t>여러가지 쉘</a:t>
            </a:r>
            <a:r>
              <a:rPr lang="en-US" altLang="ko-KR" sz="1600" dirty="0"/>
              <a:t>(shell) + </a:t>
            </a:r>
            <a:r>
              <a:rPr lang="ko-KR" altLang="en-US" sz="1600" dirty="0"/>
              <a:t>시스템 </a:t>
            </a:r>
            <a:r>
              <a:rPr lang="ko-KR" altLang="en-US" sz="1600" dirty="0" err="1"/>
              <a:t>유틸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ko-KR" altLang="en-US" sz="1600" dirty="0"/>
              <a:t>시스템 프로그래밍 </a:t>
            </a:r>
            <a:r>
              <a:rPr lang="en-US" altLang="ko-KR" sz="1600" dirty="0"/>
              <a:t>+ </a:t>
            </a:r>
            <a:r>
              <a:rPr lang="ko-KR" altLang="en-US" sz="1600" dirty="0"/>
              <a:t>언어에 따른 폰트 </a:t>
            </a:r>
            <a:r>
              <a:rPr lang="en-US" altLang="ko-KR" sz="1600" dirty="0"/>
              <a:t>+ </a:t>
            </a:r>
            <a:r>
              <a:rPr lang="ko-KR" altLang="en-US" sz="1600" dirty="0"/>
              <a:t>각종 라이브러리 </a:t>
            </a:r>
            <a:r>
              <a:rPr lang="en-US" altLang="ko-KR" sz="1600" dirty="0"/>
              <a:t>+ X </a:t>
            </a:r>
            <a:r>
              <a:rPr lang="ko-KR" altLang="en-US" sz="1600" dirty="0"/>
              <a:t>윈도우 </a:t>
            </a:r>
            <a:r>
              <a:rPr lang="en-US" altLang="ko-KR" sz="1600" dirty="0"/>
              <a:t>+ </a:t>
            </a:r>
            <a:r>
              <a:rPr lang="ko-KR" altLang="en-US" sz="1600" dirty="0"/>
              <a:t>업무용 응용프로그램 </a:t>
            </a:r>
            <a:r>
              <a:rPr lang="en-US" altLang="ko-KR" sz="1600" dirty="0"/>
              <a:t>+ </a:t>
            </a:r>
            <a:r>
              <a:rPr lang="ko-KR" altLang="en-US" sz="1600" dirty="0"/>
              <a:t>리눅스 서버용 프로그램들 </a:t>
            </a:r>
            <a:r>
              <a:rPr lang="en-US" altLang="ko-KR" sz="1600" dirty="0"/>
              <a:t>+ </a:t>
            </a:r>
            <a:r>
              <a:rPr lang="ko-KR" altLang="en-US" sz="1600" dirty="0"/>
              <a:t>설치용 프로그램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부트로더</a:t>
            </a:r>
            <a:endParaRPr lang="ko-KR" altLang="en-US" sz="1600" dirty="0"/>
          </a:p>
          <a:p>
            <a:pPr lvl="2" eaLnBrk="1" hangingPunct="1"/>
            <a:endParaRPr lang="ko-KR" altLang="en-US" sz="1600" dirty="0"/>
          </a:p>
          <a:p>
            <a:pPr eaLnBrk="1" hangingPunct="1"/>
            <a:r>
              <a:rPr lang="ko-KR" altLang="en-US" sz="2000" dirty="0"/>
              <a:t>리눅스 배포판의 종류</a:t>
            </a:r>
            <a:endParaRPr lang="en-US" altLang="ko-KR" sz="1600" dirty="0"/>
          </a:p>
          <a:p>
            <a:pPr lvl="1" eaLnBrk="1" hangingPunct="1"/>
            <a:r>
              <a:rPr lang="ko-KR" altLang="en-US" sz="1400" dirty="0"/>
              <a:t>오늘날에는 </a:t>
            </a:r>
            <a:r>
              <a:rPr lang="ko-KR" altLang="en-US" sz="1400" b="1" u="sng" dirty="0"/>
              <a:t>전세계적으로 약 </a:t>
            </a:r>
            <a:r>
              <a:rPr lang="en-US" altLang="ko-KR" sz="1400" b="1" u="sng" dirty="0"/>
              <a:t>300</a:t>
            </a:r>
            <a:r>
              <a:rPr lang="ko-KR" altLang="en-US" sz="1400" b="1" u="sng" dirty="0"/>
              <a:t>여 가지의 배포판이 존재</a:t>
            </a:r>
            <a:r>
              <a:rPr lang="ko-KR" altLang="en-US" sz="1400" dirty="0"/>
              <a:t>한다</a:t>
            </a:r>
            <a:endParaRPr lang="en-US" altLang="ko-KR" sz="1400" dirty="0"/>
          </a:p>
        </p:txBody>
      </p:sp>
      <p:pic>
        <p:nvPicPr>
          <p:cNvPr id="19461" name="_x113244536" descr="EMB000009083c44">
            <a:extLst>
              <a:ext uri="{FF2B5EF4-FFF2-40B4-BE49-F238E27FC236}">
                <a16:creationId xmlns:a16="http://schemas.microsoft.com/office/drawing/2014/main" id="{614522B5-1749-4D9B-AEF2-4A91FB38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0" t="33852" r="32008" b="24083"/>
          <a:stretch>
            <a:fillRect/>
          </a:stretch>
        </p:blipFill>
        <p:spPr bwMode="auto">
          <a:xfrm>
            <a:off x="3083528" y="3736806"/>
            <a:ext cx="5545137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E4C0D3E5-BA30-4711-993B-8447B7D4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리눅스 배포판 계열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92DE22AB-8428-4FFA-91BD-EDFF9440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Debian </a:t>
            </a:r>
            <a:r>
              <a:rPr lang="ko-KR" altLang="en-US" dirty="0"/>
              <a:t>계열 </a:t>
            </a:r>
            <a:r>
              <a:rPr lang="en-US" altLang="ko-KR" dirty="0"/>
              <a:t>(deb 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RedHat </a:t>
            </a:r>
            <a:r>
              <a:rPr lang="ko-KR" altLang="en-US" dirty="0"/>
              <a:t>계열 </a:t>
            </a:r>
            <a:r>
              <a:rPr lang="en-US" altLang="ko-KR" dirty="0"/>
              <a:t>(rpm 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</a:p>
          <a:p>
            <a:pPr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Slackware </a:t>
            </a:r>
            <a:r>
              <a:rPr lang="ko-KR" altLang="en-US" dirty="0"/>
              <a:t>계열</a:t>
            </a:r>
            <a:endParaRPr lang="en-US" altLang="ko-KR" dirty="0"/>
          </a:p>
          <a:p>
            <a:pPr>
              <a:lnSpc>
                <a:spcPct val="250000"/>
              </a:lnSpc>
            </a:pPr>
            <a:endParaRPr lang="ko-KR" altLang="en-US" dirty="0"/>
          </a:p>
        </p:txBody>
      </p:sp>
      <p:pic>
        <p:nvPicPr>
          <p:cNvPr id="1026" name="Picture 2" descr="데비안 -- 범용 운영체제">
            <a:extLst>
              <a:ext uri="{FF2B5EF4-FFF2-40B4-BE49-F238E27FC236}">
                <a16:creationId xmlns:a16="http://schemas.microsoft.com/office/drawing/2014/main" id="{623DF300-CC56-4550-8F1A-B7AAE3E8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56" y="1690688"/>
            <a:ext cx="1877997" cy="105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레드햇 기업용 리눅스(RHEL)">
            <a:extLst>
              <a:ext uri="{FF2B5EF4-FFF2-40B4-BE49-F238E27FC236}">
                <a16:creationId xmlns:a16="http://schemas.microsoft.com/office/drawing/2014/main" id="{0222E743-10F5-4DEB-A629-B112D7AB1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88" y="3249196"/>
            <a:ext cx="1285412" cy="141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lackware | Unixmen">
            <a:extLst>
              <a:ext uri="{FF2B5EF4-FFF2-40B4-BE49-F238E27FC236}">
                <a16:creationId xmlns:a16="http://schemas.microsoft.com/office/drawing/2014/main" id="{2EA4AC58-B99A-434C-ABC4-759BC2CA9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745" y="5169979"/>
            <a:ext cx="1799208" cy="1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B259B660-A8B9-461B-A224-1C6FA4BE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 Debian </a:t>
            </a:r>
            <a:r>
              <a:rPr lang="ko-KR" altLang="en-US"/>
              <a:t>계열 </a:t>
            </a:r>
            <a:r>
              <a:rPr lang="en-US" altLang="ko-KR"/>
              <a:t>(deb </a:t>
            </a:r>
            <a:r>
              <a:rPr lang="ko-KR" altLang="en-US"/>
              <a:t>기반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461FB-18B0-433F-94B2-C3BCDDC0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5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b="1" dirty="0"/>
              <a:t>1-1. </a:t>
            </a:r>
            <a:r>
              <a:rPr lang="en-US" altLang="ko-KR" sz="1800" b="1" dirty="0" err="1"/>
              <a:t>Debian</a:t>
            </a:r>
            <a:endParaRPr lang="ko-KR" altLang="en-US" sz="1800" b="1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범용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데스크탑용</a:t>
            </a:r>
            <a:r>
              <a:rPr lang="en-US" altLang="ko-KR" sz="1400" dirty="0"/>
              <a:t>/</a:t>
            </a:r>
            <a:r>
              <a:rPr lang="ko-KR" altLang="en-US" sz="1400" dirty="0"/>
              <a:t>서버용</a:t>
            </a:r>
            <a:r>
              <a:rPr lang="en-US" altLang="ko-KR" sz="1400" dirty="0"/>
              <a:t>)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가장 안정적이다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다른 여러 </a:t>
            </a:r>
            <a:r>
              <a:rPr lang="ko-KR" altLang="en-US" sz="1400" dirty="0" err="1"/>
              <a:t>배포판의</a:t>
            </a:r>
            <a:r>
              <a:rPr lang="ko-KR" altLang="en-US" sz="1400" dirty="0"/>
              <a:t> 기반이 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  <a:defRPr/>
            </a:pPr>
            <a:endParaRPr lang="ko-KR" altLang="en-US" sz="1400" dirty="0"/>
          </a:p>
          <a:p>
            <a:pPr>
              <a:lnSpc>
                <a:spcPct val="150000"/>
              </a:lnSpc>
              <a:defRPr/>
            </a:pPr>
            <a:r>
              <a:rPr lang="en-US" altLang="ko-KR" sz="1800" dirty="0"/>
              <a:t>1-2. </a:t>
            </a:r>
            <a:r>
              <a:rPr lang="en-US" altLang="ko-KR" sz="1800" b="1" dirty="0"/>
              <a:t>Ubuntu</a:t>
            </a:r>
            <a:endParaRPr lang="ko-KR" altLang="en-US" sz="1800" b="1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범용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데스크탑용</a:t>
            </a:r>
            <a:r>
              <a:rPr lang="en-US" altLang="ko-KR" sz="1400" dirty="0"/>
              <a:t>/</a:t>
            </a:r>
            <a:r>
              <a:rPr lang="ko-KR" altLang="en-US" sz="1400" dirty="0"/>
              <a:t>서버용</a:t>
            </a:r>
            <a:r>
              <a:rPr lang="en-US" altLang="ko-KR" sz="1400" dirty="0"/>
              <a:t>)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 err="1"/>
              <a:t>데비안</a:t>
            </a:r>
            <a:r>
              <a:rPr lang="ko-KR" altLang="en-US" sz="1400" dirty="0"/>
              <a:t> 기반이다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편리한 설치와 유지보수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친화적 사용법을 가지고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안드로이드 커널</a:t>
            </a:r>
            <a:r>
              <a:rPr lang="en-US" altLang="ko-KR" sz="1400" dirty="0"/>
              <a:t>-</a:t>
            </a:r>
            <a:r>
              <a:rPr lang="ko-KR" altLang="en-US" sz="1400" dirty="0"/>
              <a:t>플랫폼 빌드에 기본으로 사용되는 리눅스</a:t>
            </a:r>
            <a:r>
              <a:rPr lang="en-US" altLang="ko-KR" sz="1400" dirty="0"/>
              <a:t>OS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 err="1"/>
              <a:t>서드</a:t>
            </a:r>
            <a:r>
              <a:rPr lang="ko-KR" altLang="en-US" sz="1400" dirty="0"/>
              <a:t> 파티를 지원 </a:t>
            </a:r>
            <a:r>
              <a:rPr lang="en-US" altLang="ko-KR" sz="1400" dirty="0"/>
              <a:t>(</a:t>
            </a:r>
            <a:r>
              <a:rPr lang="ko-KR" altLang="en-US" sz="1400" dirty="0"/>
              <a:t>자유소프트웨어 뿐만 아니라 독점 라이선스 드라이버</a:t>
            </a:r>
            <a:r>
              <a:rPr lang="en-US" altLang="ko-KR" sz="1400" dirty="0"/>
              <a:t>, mp3 </a:t>
            </a:r>
            <a:r>
              <a:rPr lang="ko-KR" altLang="en-US" sz="1400" dirty="0"/>
              <a:t>파일 지원</a:t>
            </a:r>
            <a:r>
              <a:rPr lang="en-US" altLang="ko-KR" sz="1400" dirty="0"/>
              <a:t>)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0" name="Picture 2" descr="Debian Edu Pure Blend">
            <a:extLst>
              <a:ext uri="{FF2B5EF4-FFF2-40B4-BE49-F238E27FC236}">
                <a16:creationId xmlns:a16="http://schemas.microsoft.com/office/drawing/2014/main" id="{4722B1DC-6EAA-44B9-9333-F08F7249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67" y="1577050"/>
            <a:ext cx="3366502" cy="249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buntu 20.04 LTS arrives | Ubuntu">
            <a:extLst>
              <a:ext uri="{FF2B5EF4-FFF2-40B4-BE49-F238E27FC236}">
                <a16:creationId xmlns:a16="http://schemas.microsoft.com/office/drawing/2014/main" id="{818C2503-AE73-4669-B2D1-DB86675D0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074" y="3327553"/>
            <a:ext cx="3450117" cy="207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F826CDA8-EBDA-4349-B2AD-6015E329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RedHat </a:t>
            </a:r>
            <a:r>
              <a:rPr lang="ko-KR" altLang="en-US"/>
              <a:t>계열 </a:t>
            </a:r>
            <a:r>
              <a:rPr lang="en-US" altLang="ko-KR"/>
              <a:t>(rpm </a:t>
            </a:r>
            <a:r>
              <a:rPr lang="ko-KR" altLang="en-US"/>
              <a:t>기반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D7AC4-AB32-4655-AFDF-A2903D2F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1600"/>
            <a:ext cx="9578976" cy="4953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/>
              <a:t>2-1</a:t>
            </a:r>
            <a:r>
              <a:rPr lang="en-US" altLang="ko-KR" sz="1800" b="1" dirty="0"/>
              <a:t>. Fedora</a:t>
            </a:r>
            <a:endParaRPr lang="ko-KR" altLang="en-US" sz="1800" b="1" dirty="0"/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범용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데스크탑용</a:t>
            </a:r>
            <a:r>
              <a:rPr lang="en-US" altLang="ko-KR" sz="1400" dirty="0"/>
              <a:t>/</a:t>
            </a:r>
            <a:r>
              <a:rPr lang="ko-KR" altLang="en-US" sz="1400" dirty="0"/>
              <a:t>서버용</a:t>
            </a:r>
            <a:r>
              <a:rPr lang="en-US" altLang="ko-KR" sz="1400" dirty="0"/>
              <a:t>)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 err="1"/>
              <a:t>레드햇</a:t>
            </a:r>
            <a:r>
              <a:rPr lang="ko-KR" altLang="en-US" sz="1400" dirty="0"/>
              <a:t> 리눅스 기반이다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유지 보수 기간은 </a:t>
            </a:r>
            <a:r>
              <a:rPr lang="en-US" altLang="ko-KR" sz="1400" dirty="0"/>
              <a:t>1</a:t>
            </a:r>
            <a:r>
              <a:rPr lang="ko-KR" altLang="en-US" sz="1400" dirty="0"/>
              <a:t>년 </a:t>
            </a:r>
            <a:r>
              <a:rPr lang="en-US" altLang="ko-KR" sz="1400" dirty="0"/>
              <a:t>(</a:t>
            </a:r>
            <a:r>
              <a:rPr lang="ko-KR" altLang="en-US" sz="1400" dirty="0"/>
              <a:t>서버로 적합하지 않음</a:t>
            </a:r>
            <a:r>
              <a:rPr lang="en-US" altLang="ko-KR" sz="1400" dirty="0"/>
              <a:t>) </a:t>
            </a:r>
            <a:r>
              <a:rPr lang="ko-KR" altLang="en-US" sz="1400" dirty="0"/>
              <a:t>으로 짧다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최신 기술 도입에 가장 적극적인 </a:t>
            </a:r>
            <a:r>
              <a:rPr lang="ko-KR" altLang="en-US" sz="1400" dirty="0" err="1"/>
              <a:t>배포판이다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 err="1"/>
              <a:t>레드햇사의</a:t>
            </a:r>
            <a:r>
              <a:rPr lang="ko-KR" altLang="en-US" sz="1400" dirty="0"/>
              <a:t> 후원과 개발 지원을 받는다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0005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 err="1"/>
              <a:t>레드햇사가</a:t>
            </a:r>
            <a:r>
              <a:rPr lang="ko-KR" altLang="en-US" sz="1400" dirty="0"/>
              <a:t> 개발하던 </a:t>
            </a:r>
            <a:r>
              <a:rPr lang="ko-KR" altLang="en-US" sz="1400" dirty="0" err="1"/>
              <a:t>레드햇</a:t>
            </a:r>
            <a:r>
              <a:rPr lang="ko-KR" altLang="en-US" sz="1400" dirty="0"/>
              <a:t> 리눅스 </a:t>
            </a:r>
            <a:r>
              <a:rPr lang="en-US" altLang="ko-KR" sz="1400" dirty="0"/>
              <a:t>(</a:t>
            </a:r>
            <a:r>
              <a:rPr lang="ko-KR" altLang="en-US" sz="1400" dirty="0"/>
              <a:t>무료 </a:t>
            </a:r>
            <a:r>
              <a:rPr lang="ko-KR" altLang="en-US" sz="1400" dirty="0" err="1"/>
              <a:t>배포판</a:t>
            </a:r>
            <a:r>
              <a:rPr lang="en-US" altLang="ko-KR" sz="1400" dirty="0"/>
              <a:t>)</a:t>
            </a:r>
            <a:r>
              <a:rPr lang="ko-KR" altLang="en-US" sz="1400" dirty="0"/>
              <a:t>를 배포 중단하고 </a:t>
            </a:r>
            <a:r>
              <a:rPr lang="en-US" altLang="ko-KR" sz="1400" dirty="0"/>
              <a:t>RHEL (</a:t>
            </a:r>
            <a:r>
              <a:rPr lang="ko-KR" altLang="en-US" sz="1400" dirty="0"/>
              <a:t>유료 </a:t>
            </a:r>
            <a:r>
              <a:rPr lang="ko-KR" altLang="en-US" sz="1400" dirty="0" err="1"/>
              <a:t>배포판</a:t>
            </a:r>
            <a:r>
              <a:rPr lang="en-US" altLang="ko-KR" sz="1400" dirty="0"/>
              <a:t>)</a:t>
            </a:r>
            <a:r>
              <a:rPr lang="ko-KR" altLang="en-US" sz="1400" dirty="0"/>
              <a:t>의 개발과 지원에만 전념하면서 시작되었다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>
              <a:lnSpc>
                <a:spcPct val="150000"/>
              </a:lnSpc>
              <a:defRPr/>
            </a:pPr>
            <a:r>
              <a:rPr lang="en-US" altLang="ko-KR" sz="1800" dirty="0"/>
              <a:t>2-2. </a:t>
            </a:r>
            <a:r>
              <a:rPr lang="en-US" altLang="ko-KR" sz="1800" b="1" dirty="0"/>
              <a:t>RHEL (</a:t>
            </a:r>
            <a:r>
              <a:rPr lang="en-US" altLang="ko-KR" sz="1800" b="1" dirty="0" err="1"/>
              <a:t>RedHat</a:t>
            </a:r>
            <a:r>
              <a:rPr lang="en-US" altLang="ko-KR" sz="1800" b="1" dirty="0"/>
              <a:t> Enterprise Linux)</a:t>
            </a:r>
            <a:endParaRPr lang="ko-KR" altLang="en-US" sz="1800" b="1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유료</a:t>
            </a:r>
            <a:r>
              <a:rPr lang="en-US" altLang="ko-KR" sz="1400" dirty="0"/>
              <a:t>, </a:t>
            </a:r>
            <a:r>
              <a:rPr lang="ko-KR" altLang="en-US" sz="1400" dirty="0"/>
              <a:t>상용</a:t>
            </a:r>
            <a:r>
              <a:rPr lang="en-US" altLang="ko-KR" sz="1400" dirty="0"/>
              <a:t>, </a:t>
            </a:r>
            <a:r>
              <a:rPr lang="ko-KR" altLang="en-US" sz="1400" dirty="0"/>
              <a:t>기업용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데스크탑용</a:t>
            </a:r>
            <a:r>
              <a:rPr lang="en-US" altLang="ko-KR" sz="1400" dirty="0"/>
              <a:t>/</a:t>
            </a:r>
            <a:r>
              <a:rPr lang="ko-KR" altLang="en-US" sz="1400" dirty="0"/>
              <a:t>서버용</a:t>
            </a:r>
            <a:r>
              <a:rPr lang="en-US" altLang="ko-KR" sz="1400" dirty="0"/>
              <a:t>/</a:t>
            </a:r>
            <a:r>
              <a:rPr lang="ko-KR" altLang="en-US" sz="1400" dirty="0"/>
              <a:t>고급플랫폼용</a:t>
            </a:r>
            <a:r>
              <a:rPr lang="en-US" altLang="ko-KR" sz="1400" dirty="0"/>
              <a:t>)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 err="1"/>
              <a:t>페도라</a:t>
            </a:r>
            <a:r>
              <a:rPr lang="ko-KR" altLang="en-US" sz="1400" dirty="0"/>
              <a:t> 기반 </a:t>
            </a:r>
            <a:r>
              <a:rPr lang="en-US" altLang="ko-KR" sz="1400" dirty="0"/>
              <a:t>(</a:t>
            </a:r>
            <a:r>
              <a:rPr lang="ko-KR" altLang="en-US" sz="1400" dirty="0"/>
              <a:t>안정성이 좋음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페도라에서</a:t>
            </a:r>
            <a:r>
              <a:rPr lang="ko-KR" altLang="en-US" sz="1400" dirty="0"/>
              <a:t> 이미 안정성을 </a:t>
            </a:r>
            <a:r>
              <a:rPr lang="ko-KR" altLang="en-US" sz="1400" dirty="0" err="1"/>
              <a:t>검증받은</a:t>
            </a:r>
            <a:r>
              <a:rPr lang="ko-KR" altLang="en-US" sz="1400" dirty="0"/>
              <a:t> 기술만을 도입</a:t>
            </a:r>
            <a:r>
              <a:rPr lang="en-US" altLang="ko-KR" sz="1400" dirty="0"/>
              <a:t>)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비용 </a:t>
            </a:r>
            <a:r>
              <a:rPr lang="ko-KR" altLang="en-US" sz="1400" dirty="0" err="1"/>
              <a:t>지불시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redhat</a:t>
            </a:r>
            <a:r>
              <a:rPr lang="ko-KR" altLang="en-US" sz="1400" dirty="0"/>
              <a:t>사에서 기술 지원을 공급한다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074" name="Picture 2" descr="Fedora (operating system) - Wikipedia">
            <a:extLst>
              <a:ext uri="{FF2B5EF4-FFF2-40B4-BE49-F238E27FC236}">
                <a16:creationId xmlns:a16="http://schemas.microsoft.com/office/drawing/2014/main" id="{17D4E033-063F-4EB9-9C16-12C2DF9D5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044" y="1371600"/>
            <a:ext cx="4111348" cy="23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339D88E9-221C-4F30-AB33-BBB2320E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Slackware </a:t>
            </a:r>
            <a:r>
              <a:rPr lang="ko-KR" altLang="en-US"/>
              <a:t>계열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E9442-27BA-479F-801C-4D21F7F2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/>
              <a:t>3-1</a:t>
            </a:r>
            <a:r>
              <a:rPr lang="en-US" altLang="ko-KR" sz="2000" b="1" dirty="0"/>
              <a:t>. Slackware </a:t>
            </a:r>
            <a:r>
              <a:rPr lang="en-US" altLang="ko-KR" sz="2000" b="1" dirty="0" err="1"/>
              <a:t>linux</a:t>
            </a:r>
            <a:endParaRPr lang="ko-KR" altLang="en-US" sz="2000" b="1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숙련자용이다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초기 리눅스 </a:t>
            </a:r>
            <a:r>
              <a:rPr lang="ko-KR" altLang="en-US" sz="1600" dirty="0" err="1"/>
              <a:t>배포판이다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600" dirty="0"/>
              <a:t>- </a:t>
            </a:r>
            <a:r>
              <a:rPr lang="en-US" altLang="ko-KR" sz="1600" dirty="0" err="1"/>
              <a:t>tgz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 포맷 사용 </a:t>
            </a:r>
            <a:r>
              <a:rPr lang="en-US" altLang="ko-KR" sz="1600" dirty="0"/>
              <a:t>(</a:t>
            </a:r>
            <a:r>
              <a:rPr lang="ko-KR" altLang="en-US" sz="1600" dirty="0"/>
              <a:t>압축파일 형태의 패키지</a:t>
            </a:r>
            <a:r>
              <a:rPr lang="en-US" altLang="ko-KR" sz="1600" dirty="0"/>
              <a:t>)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매우 안정적이고 가장 유닉스와 비슷하다</a:t>
            </a:r>
            <a:r>
              <a:rPr lang="en-US" altLang="ko-KR" sz="1600" dirty="0"/>
              <a:t>. (</a:t>
            </a:r>
            <a:r>
              <a:rPr lang="ko-KR" altLang="en-US" sz="1600" dirty="0"/>
              <a:t>텍스트 기반 설치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fdisk</a:t>
            </a:r>
            <a:r>
              <a:rPr lang="ko-KR" altLang="en-US" sz="1600" dirty="0"/>
              <a:t>로 파티션 분할</a:t>
            </a:r>
            <a:r>
              <a:rPr lang="en-US" altLang="ko-KR" sz="1600" dirty="0"/>
              <a:t>, </a:t>
            </a:r>
            <a:r>
              <a:rPr lang="ko-KR" altLang="en-US" sz="1600" dirty="0"/>
              <a:t>환경설정 파일 직접 수정 등</a:t>
            </a:r>
            <a:r>
              <a:rPr lang="en-US" altLang="ko-KR" sz="1600" dirty="0"/>
              <a:t>.. )</a:t>
            </a:r>
            <a:endParaRPr lang="ko-KR" altLang="en-US" sz="1600" dirty="0"/>
          </a:p>
          <a:p>
            <a:pPr marL="57150" indent="0">
              <a:lnSpc>
                <a:spcPct val="150000"/>
              </a:lnSpc>
              <a:buNone/>
              <a:defRPr/>
            </a:pPr>
            <a:r>
              <a:rPr lang="en-US" altLang="ko-KR" sz="2000" dirty="0"/>
              <a:t>3-2. </a:t>
            </a:r>
            <a:r>
              <a:rPr lang="en-US" altLang="ko-KR" sz="2000" b="1" dirty="0" err="1"/>
              <a:t>openSUSE</a:t>
            </a:r>
            <a:endParaRPr lang="ko-KR" altLang="en-US" sz="2000" b="1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범용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데스크탑용</a:t>
            </a:r>
            <a:r>
              <a:rPr lang="en-US" altLang="ko-KR" sz="1600" dirty="0"/>
              <a:t>) 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600" dirty="0"/>
              <a:t>- </a:t>
            </a:r>
            <a:r>
              <a:rPr lang="en-US" altLang="ko-KR" sz="1600" dirty="0" err="1"/>
              <a:t>slackware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 </a:t>
            </a:r>
            <a:r>
              <a:rPr lang="ko-KR" altLang="en-US" sz="1600" dirty="0"/>
              <a:t>기반이다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600" dirty="0"/>
              <a:t>- rpm </a:t>
            </a:r>
            <a:r>
              <a:rPr lang="ko-KR" altLang="en-US" sz="1600" dirty="0"/>
              <a:t>패키지 포맷을 사용한다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600" dirty="0"/>
              <a:t>- </a:t>
            </a:r>
            <a:r>
              <a:rPr lang="en-US" altLang="ko-KR" sz="1600" dirty="0" err="1"/>
              <a:t>YaST</a:t>
            </a:r>
            <a:r>
              <a:rPr lang="en-US" altLang="ko-KR" sz="1600" dirty="0"/>
              <a:t> (Yet another Setup Tool) : </a:t>
            </a:r>
            <a:r>
              <a:rPr lang="ko-KR" altLang="en-US" sz="1600" dirty="0"/>
              <a:t>그래픽 환경의 시스템 관리자 </a:t>
            </a:r>
            <a:r>
              <a:rPr lang="en-US" altLang="ko-KR" sz="1600" dirty="0"/>
              <a:t>(</a:t>
            </a:r>
            <a:r>
              <a:rPr lang="ko-KR" altLang="en-US" sz="1600" dirty="0"/>
              <a:t>제어판</a:t>
            </a:r>
            <a:r>
              <a:rPr lang="en-US" altLang="ko-KR" sz="1600" dirty="0"/>
              <a:t>) -&gt; GUI</a:t>
            </a:r>
            <a:r>
              <a:rPr lang="ko-KR" altLang="en-US" sz="1600" dirty="0"/>
              <a:t>를 통한 편리한 환경 설정이 가능하다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600" dirty="0"/>
              <a:t>- </a:t>
            </a:r>
            <a:r>
              <a:rPr lang="en-US" altLang="ko-KR" sz="1600" dirty="0" err="1"/>
              <a:t>Zypp</a:t>
            </a:r>
            <a:r>
              <a:rPr lang="en-US" altLang="ko-KR" sz="1600" dirty="0"/>
              <a:t> : </a:t>
            </a:r>
            <a:r>
              <a:rPr lang="ko-KR" altLang="en-US" sz="1600" dirty="0"/>
              <a:t>패키지 관리자이다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  <a:defRPr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B88A54-2ACE-4045-98D5-B222B73B6F8E}"/>
              </a:ext>
            </a:extLst>
          </p:cNvPr>
          <p:cNvSpPr txBox="1"/>
          <p:nvPr/>
        </p:nvSpPr>
        <p:spPr>
          <a:xfrm>
            <a:off x="2940400" y="846657"/>
            <a:ext cx="60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https://distrowatch.com/dwres.php?resource=popularity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B66F50-9CC6-B48E-5CF7-04E5EEB1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735"/>
            <a:ext cx="12192000" cy="37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4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608A-AA1F-4330-B3B0-984AD25E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(Raspbian)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CFE72-305D-4250-8D6E-F28CF588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라즈베리 파이 재단이 개발한 </a:t>
            </a:r>
            <a:r>
              <a:rPr lang="ko-KR" altLang="en-US" dirty="0" err="1"/>
              <a:t>라즈베리파이</a:t>
            </a:r>
            <a:r>
              <a:rPr lang="ko-KR" altLang="en-US" dirty="0"/>
              <a:t> 전용 운영체제</a:t>
            </a:r>
            <a:endParaRPr lang="en-US" altLang="ko-KR" dirty="0"/>
          </a:p>
          <a:p>
            <a:r>
              <a:rPr lang="ko-KR" altLang="en-US" dirty="0"/>
              <a:t>라즈베리 파이 계열의 </a:t>
            </a:r>
            <a:r>
              <a:rPr lang="ko-KR" altLang="en-US" dirty="0" err="1"/>
              <a:t>저성능</a:t>
            </a:r>
            <a:r>
              <a:rPr lang="ko-KR" altLang="en-US" dirty="0"/>
              <a:t> </a:t>
            </a:r>
            <a:r>
              <a:rPr lang="en-US" altLang="ko-KR" dirty="0"/>
              <a:t>ARM CPU</a:t>
            </a:r>
            <a:r>
              <a:rPr lang="ko-KR" altLang="en-US" dirty="0"/>
              <a:t>에 최적화</a:t>
            </a:r>
            <a:endParaRPr lang="en-US" altLang="ko-KR" dirty="0"/>
          </a:p>
          <a:p>
            <a:r>
              <a:rPr lang="ko-KR" altLang="en-US" dirty="0" err="1"/>
              <a:t>데비안</a:t>
            </a:r>
            <a:r>
              <a:rPr lang="ko-KR" altLang="en-US" dirty="0"/>
              <a:t> 기반으로 구성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F3B92E-474E-41E2-8287-0364571E9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132" y="3429000"/>
            <a:ext cx="4620032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라즈베리 파이 - 위키백과, 우리 모두의 백과사전">
            <a:extLst>
              <a:ext uri="{FF2B5EF4-FFF2-40B4-BE49-F238E27FC236}">
                <a16:creationId xmlns:a16="http://schemas.microsoft.com/office/drawing/2014/main" id="{61F7743B-5CD2-445A-8D33-657338F5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89" y="3429000"/>
            <a:ext cx="4450245" cy="29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89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452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임베디드시스템 2주차 [리눅스 배포판, 라즈비안 소개]</vt:lpstr>
      <vt:lpstr>목차</vt:lpstr>
      <vt:lpstr>리눅스 배포판</vt:lpstr>
      <vt:lpstr>리눅스 배포판 계열</vt:lpstr>
      <vt:lpstr> Debian 계열 (deb 기반)</vt:lpstr>
      <vt:lpstr>RedHat 계열 (rpm 기반)</vt:lpstr>
      <vt:lpstr>Slackware 계열</vt:lpstr>
      <vt:lpstr>PowerPoint 프레젠테이션</vt:lpstr>
      <vt:lpstr>라즈비안(Raspbian)</vt:lpstr>
      <vt:lpstr>PowerPoint 프레젠테이션</vt:lpstr>
      <vt:lpstr>Raspbian 다운로드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</dc:title>
  <dc:creator>강남오</dc:creator>
  <cp:lastModifiedBy>kaus</cp:lastModifiedBy>
  <cp:revision>246</cp:revision>
  <dcterms:created xsi:type="dcterms:W3CDTF">2017-03-06T12:30:03Z</dcterms:created>
  <dcterms:modified xsi:type="dcterms:W3CDTF">2022-09-09T23:26:15Z</dcterms:modified>
</cp:coreProperties>
</file>