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779AB-BA6C-4352-AAFE-29C98226C57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FCE75-9631-4D00-9CB3-3183D93DE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1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CE75-9631-4D00-9CB3-3183D93DE7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1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8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4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9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3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0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5617" y="1122363"/>
            <a:ext cx="10721009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/>
            </a:br>
            <a:r>
              <a:rPr lang="en-US" altLang="ko-KR"/>
              <a:t>2</a:t>
            </a:r>
            <a:r>
              <a:rPr lang="ko-KR" altLang="en-US"/>
              <a:t>주차</a:t>
            </a:r>
            <a:br>
              <a:rPr lang="en-US" altLang="ko-KR" dirty="0"/>
            </a:br>
            <a:r>
              <a:rPr lang="en-US" altLang="ko-KR" dirty="0"/>
              <a:t>[VirtualBox, </a:t>
            </a:r>
            <a:r>
              <a:rPr lang="ko-KR" altLang="en-US" dirty="0" err="1"/>
              <a:t>라즈비안</a:t>
            </a:r>
            <a:r>
              <a:rPr lang="ko-KR" altLang="en-US" dirty="0"/>
              <a:t> 설치 사용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2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DE1BB-396A-4FA8-9CAB-E0DC8BA9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46B3B-B264-40C5-8D8B-826AB3712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VirtualBox</a:t>
            </a:r>
            <a:r>
              <a:rPr lang="ko-KR" altLang="en-US" dirty="0"/>
              <a:t> 설치</a:t>
            </a:r>
            <a:endParaRPr lang="en-US" altLang="ko-KR" dirty="0"/>
          </a:p>
          <a:p>
            <a:r>
              <a:rPr lang="en-US" altLang="ko-KR" dirty="0"/>
              <a:t>Raspbian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Raspbian </a:t>
            </a:r>
            <a:r>
              <a:rPr lang="ko-KR" altLang="en-US" dirty="0"/>
              <a:t>업데이트 및 업그레이드</a:t>
            </a:r>
          </a:p>
        </p:txBody>
      </p:sp>
    </p:spTree>
    <p:extLst>
      <p:ext uri="{BB962C8B-B14F-4D97-AF65-F5344CB8AC3E}">
        <p14:creationId xmlns:p14="http://schemas.microsoft.com/office/powerpoint/2010/main" val="152569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D408B-5388-4D82-A853-45B7E366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4A8D4-6CF9-4DB4-B371-EC0C01A8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무료 가상화 프로그램</a:t>
            </a:r>
            <a:endParaRPr lang="en-US" altLang="ko-KR" dirty="0"/>
          </a:p>
          <a:p>
            <a:r>
              <a:rPr lang="ko-KR" altLang="en-US" dirty="0"/>
              <a:t>운영체제 상에서 가상의 컴퓨터를 구동하는 가상화 솔루션</a:t>
            </a:r>
            <a:endParaRPr lang="en-US" altLang="ko-KR" dirty="0"/>
          </a:p>
          <a:p>
            <a:r>
              <a:rPr lang="en-US" altLang="ko-KR" dirty="0"/>
              <a:t>https://www.virtualbox.org/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B82997-DA89-4A9E-9A4C-2005F0C5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41" y="3477988"/>
            <a:ext cx="7060707" cy="27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0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7D02F-5689-4ED6-8BDD-3BD59A2C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Raspbian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8FD55-9E0D-4A8B-81DA-30516CD0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4" y="1524000"/>
            <a:ext cx="7545146" cy="4968875"/>
          </a:xfrm>
        </p:spPr>
        <p:txBody>
          <a:bodyPr/>
          <a:lstStyle/>
          <a:p>
            <a:r>
              <a:rPr lang="ko-KR" altLang="en-US" dirty="0" err="1"/>
              <a:t>라즈비안을</a:t>
            </a:r>
            <a:r>
              <a:rPr lang="ko-KR" altLang="en-US" dirty="0"/>
              <a:t> 다운받는다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https://www.raspberrypi.org/software/operating-systems/</a:t>
            </a:r>
          </a:p>
          <a:p>
            <a:pPr lvl="1"/>
            <a:r>
              <a:rPr lang="en-US" altLang="ko-KR" dirty="0"/>
              <a:t>Raspberry Pi OS Lite</a:t>
            </a:r>
            <a:r>
              <a:rPr lang="ko-KR" altLang="en-US" dirty="0"/>
              <a:t>을 다운받는다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4072E9-313B-49EF-A212-727F18C9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42" y="3207026"/>
            <a:ext cx="3129653" cy="3575567"/>
          </a:xfrm>
          <a:prstGeom prst="rect">
            <a:avLst/>
          </a:prstGeom>
        </p:spPr>
      </p:pic>
      <p:pic>
        <p:nvPicPr>
          <p:cNvPr id="1028" name="Picture 4" descr="AukFood on Twitter: &quot;#debian history with #toystory characters… &quot;">
            <a:extLst>
              <a:ext uri="{FF2B5EF4-FFF2-40B4-BE49-F238E27FC236}">
                <a16:creationId xmlns:a16="http://schemas.microsoft.com/office/drawing/2014/main" id="{31F7644B-3CFA-4BDE-A805-AC255DA1E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744598"/>
            <a:ext cx="4497146" cy="591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9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F1A4A-DDFA-47CF-A208-72EADF32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r>
              <a:rPr lang="ko-KR" altLang="en-US" dirty="0" err="1"/>
              <a:t>라즈비안</a:t>
            </a:r>
            <a:r>
              <a:rPr lang="ko-KR" altLang="en-US" dirty="0"/>
              <a:t> 설치를 위해 </a:t>
            </a:r>
            <a:r>
              <a:rPr lang="en-US" altLang="ko-KR" dirty="0"/>
              <a:t>VirtualBox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시스템을 생성한다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AE5597-174E-4AE8-843F-23786920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83" y="1702076"/>
            <a:ext cx="6019206" cy="34538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DDA7F6-E90B-47AF-AA5B-55369E54B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017" y="1702076"/>
            <a:ext cx="3352825" cy="37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5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0BF069-C76B-4F84-8DF7-E653A533D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14" y="1757618"/>
            <a:ext cx="3343299" cy="37338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D44C45-E4EE-4267-8427-8274A495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857" y="1757618"/>
            <a:ext cx="3314724" cy="37147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615F9E-9F4D-4152-9C2C-7F61F1FDA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177" y="1338247"/>
            <a:ext cx="3333774" cy="41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37363F-703D-483A-9F35-1BACE7F40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5" y="1418760"/>
            <a:ext cx="3343299" cy="41815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4B5801-3AE8-459F-83B6-D2070F6E4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96" y="1352535"/>
            <a:ext cx="3314724" cy="41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0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91B83B-E5F9-4455-A941-6D4EB923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1909764"/>
            <a:ext cx="5959421" cy="40702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1D3EE9-F3C3-4E7C-A578-82C016BB9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45" y="1909764"/>
            <a:ext cx="5959421" cy="40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366544-791B-42EC-A7BF-8CC2910B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6" y="1636052"/>
            <a:ext cx="5771589" cy="4090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53A93B-D645-4D9D-B40D-A8BC72BD3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241" y="1636052"/>
            <a:ext cx="6028901" cy="40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74</Words>
  <Application>Microsoft Office PowerPoint</Application>
  <PresentationFormat>와이드스크린</PresentationFormat>
  <Paragraphs>15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임베디드시스템 2주차 [VirtualBox, 라즈비안 설치 사용]</vt:lpstr>
      <vt:lpstr>목차</vt:lpstr>
      <vt:lpstr>VirtualBox 설치</vt:lpstr>
      <vt:lpstr>Raspbian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</dc:title>
  <dc:creator>강남오</dc:creator>
  <cp:lastModifiedBy>kaus</cp:lastModifiedBy>
  <cp:revision>245</cp:revision>
  <dcterms:created xsi:type="dcterms:W3CDTF">2017-03-06T12:30:03Z</dcterms:created>
  <dcterms:modified xsi:type="dcterms:W3CDTF">2022-09-09T23:26:28Z</dcterms:modified>
</cp:coreProperties>
</file>