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63" r:id="rId6"/>
    <p:sldId id="264" r:id="rId7"/>
    <p:sldId id="271" r:id="rId8"/>
    <p:sldId id="272" r:id="rId9"/>
    <p:sldId id="273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A01-5E9F-4F32-94B8-A6B9521E03DF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492808-232A-4CBF-95AB-B74B8EC9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8" y="2463750"/>
            <a:ext cx="3419500" cy="25717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B84751-FDDC-40EA-8F1C-93EA389F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08" y="2050212"/>
            <a:ext cx="3771928" cy="35147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B8B45A-CD56-45F2-8497-F619B22C9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618" y="2050211"/>
            <a:ext cx="3752877" cy="35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7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D23CA-2882-44E8-AE48-3BA9A58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Raspbian update and upgrade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C0ACB-79B5-411F-B108-94123666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를 정기적으로 </a:t>
            </a:r>
            <a:r>
              <a:rPr lang="en-US" altLang="ko-KR" dirty="0"/>
              <a:t>update</a:t>
            </a:r>
            <a:r>
              <a:rPr lang="ko-KR" altLang="en-US" dirty="0"/>
              <a:t>하고 </a:t>
            </a:r>
            <a:r>
              <a:rPr lang="en-US" altLang="ko-KR" dirty="0"/>
              <a:t>upgrade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upgrade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D5D9EC-267F-4471-99FD-AAD1A8BA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08" y="2131822"/>
            <a:ext cx="6929396" cy="471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0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14763-E1B9-4239-8382-0C1DCC59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Raspbian </a:t>
            </a:r>
            <a:r>
              <a:rPr lang="ko-KR" altLang="en-US" dirty="0"/>
              <a:t>사용</a:t>
            </a:r>
            <a:r>
              <a:rPr lang="en-US" altLang="ko-KR" dirty="0"/>
              <a:t>,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F0F8B-8BD7-47EF-813B-232275CD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Raspbian</a:t>
            </a:r>
            <a:r>
              <a:rPr lang="ko-KR" altLang="en-US" dirty="0"/>
              <a:t>을 가동한 후 </a:t>
            </a:r>
            <a:r>
              <a:rPr lang="en-US" altLang="ko-KR" dirty="0"/>
              <a:t>Terminal</a:t>
            </a:r>
            <a:r>
              <a:rPr lang="ko-KR" altLang="en-US" dirty="0"/>
              <a:t>을 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python</a:t>
            </a:r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2.7</a:t>
            </a:r>
            <a:r>
              <a:rPr lang="ko-KR" altLang="en-US" dirty="0"/>
              <a:t> 버전을 실행시킨다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python3</a:t>
            </a:r>
          </a:p>
          <a:p>
            <a:pPr lvl="1"/>
            <a:r>
              <a:rPr lang="en-US" altLang="ko-KR" dirty="0"/>
              <a:t>Python 3.7 </a:t>
            </a:r>
            <a:r>
              <a:rPr lang="ko-KR" altLang="en-US" dirty="0"/>
              <a:t>버전을 실행시킨다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ls</a:t>
            </a:r>
          </a:p>
          <a:p>
            <a:pPr lvl="1"/>
            <a:r>
              <a:rPr lang="ko-KR" altLang="en-US" dirty="0"/>
              <a:t>현재 디렉토리의 내용을 보여준다</a:t>
            </a:r>
            <a:r>
              <a:rPr lang="en-US" altLang="ko-KR" dirty="0"/>
              <a:t>. (list)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shutdown now</a:t>
            </a:r>
          </a:p>
          <a:p>
            <a:pPr lvl="1"/>
            <a:r>
              <a:rPr lang="ko-KR" altLang="en-US" dirty="0"/>
              <a:t>시스템을 끈다</a:t>
            </a:r>
            <a:r>
              <a:rPr lang="en-US" altLang="ko-KR" dirty="0"/>
              <a:t>. (shutdown)</a:t>
            </a:r>
          </a:p>
          <a:p>
            <a:pPr lvl="1"/>
            <a:r>
              <a:rPr lang="ko-KR" altLang="en-US" dirty="0"/>
              <a:t>루트권한이 필요한 경우 </a:t>
            </a:r>
            <a:r>
              <a:rPr lang="en-US" altLang="ko-KR" dirty="0" err="1"/>
              <a:t>sudo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04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34498C-B151-4B3E-BBBF-F119EBCA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0" y="1676387"/>
            <a:ext cx="3771928" cy="3505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8E4968-E735-45D6-A79B-D34F269D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65" y="1652574"/>
            <a:ext cx="3781453" cy="3552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F357AA-097D-4C00-811D-EC201B2F2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415" y="1676387"/>
            <a:ext cx="3771928" cy="35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987CB6-58FF-473A-A333-F4E575BC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8" y="1828877"/>
            <a:ext cx="3781453" cy="35338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05C619-2D12-41F1-8DD4-8BC8DA9D7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60" y="1828877"/>
            <a:ext cx="3771928" cy="3505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EB3749-6398-466D-A3AF-6C84CFA7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647" y="1828877"/>
            <a:ext cx="3762403" cy="35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C6FF6F-846C-43CF-8B1A-4FC1E6B0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0" y="1681149"/>
            <a:ext cx="3771928" cy="3495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887519-54CA-4E10-96E9-3ECB0BD2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36" y="1657337"/>
            <a:ext cx="3771928" cy="3543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AE4D77-0776-4DA5-AE8D-ABD2CD734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428" y="1652574"/>
            <a:ext cx="3781453" cy="35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B213F-2FBF-4730-8D33-AEB4B460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72C20-00CE-4A53-BBE9-E0129033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275986-CD01-424E-9847-0851AE2C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67275" cy="3248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306BF-58B0-4A61-9033-C332509C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7" y="1814512"/>
            <a:ext cx="48672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7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4D77-EE01-4798-A350-A9C25169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8F6F4-2DC6-4FAB-85C1-270DB8A4C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5075A1-A083-43C6-AAB3-4F2A62FB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29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F02BE9-8BF9-427C-A0DB-B7CC62DF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6" y="1726349"/>
            <a:ext cx="3867178" cy="3543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EF1FCC-A3E1-4A5B-9A64-EA7161CF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73" y="1726349"/>
            <a:ext cx="3857653" cy="35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8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5A2B67-2D3C-46E5-B5D8-00A70DD9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3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2908A6-A6A8-4728-8AC7-B24BE5A1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7" y="1624443"/>
            <a:ext cx="2552719" cy="2333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7D3338-40A1-4C25-8F35-0C5B5255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22" y="1481842"/>
            <a:ext cx="3771928" cy="3514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287DA2-638D-47AE-A781-14AAAC2C8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763" y="1481842"/>
            <a:ext cx="3819553" cy="3505226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B6719459-50F9-4E1B-B0F0-2A9CBEE5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Extensions </a:t>
            </a:r>
            <a:r>
              <a:rPr lang="ko-KR" altLang="en-US" dirty="0"/>
              <a:t>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A6E1D-5364-42FC-8A56-1B0199335983}"/>
              </a:ext>
            </a:extLst>
          </p:cNvPr>
          <p:cNvSpPr txBox="1"/>
          <p:nvPr/>
        </p:nvSpPr>
        <p:spPr>
          <a:xfrm>
            <a:off x="7475763" y="5375184"/>
            <a:ext cx="4009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 cd</a:t>
            </a:r>
            <a:r>
              <a:rPr lang="ko-KR" altLang="en-US" dirty="0"/>
              <a:t> </a:t>
            </a:r>
            <a:r>
              <a:rPr lang="en-US" altLang="ko-KR" dirty="0"/>
              <a:t>/media/</a:t>
            </a:r>
            <a:r>
              <a:rPr lang="en-US" altLang="ko-KR" dirty="0" err="1"/>
              <a:t>cdrom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bash </a:t>
            </a:r>
            <a:r>
              <a:rPr lang="en-US" altLang="ko-KR" dirty="0" err="1"/>
              <a:t>VBoxLinuxAdditions.run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reboot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92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91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설정</vt:lpstr>
      <vt:lpstr>PowerPoint 프레젠테이션</vt:lpstr>
      <vt:lpstr>PowerPoint 프레젠테이션</vt:lpstr>
      <vt:lpstr>PowerPoint 프레젠테이션</vt:lpstr>
      <vt:lpstr>Extensions 설치</vt:lpstr>
      <vt:lpstr>Raspbian update and upgrade</vt:lpstr>
      <vt:lpstr>Raspbian 사용, Python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</dc:title>
  <dc:creator>강남오</dc:creator>
  <cp:lastModifiedBy>강남오</cp:lastModifiedBy>
  <cp:revision>242</cp:revision>
  <dcterms:created xsi:type="dcterms:W3CDTF">2017-03-06T12:30:03Z</dcterms:created>
  <dcterms:modified xsi:type="dcterms:W3CDTF">2022-08-23T05:09:01Z</dcterms:modified>
</cp:coreProperties>
</file>