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 err="1"/>
              <a:t>라즈비안</a:t>
            </a:r>
            <a:r>
              <a:rPr lang="ko-KR" altLang="en-US" dirty="0"/>
              <a:t> 명령어</a:t>
            </a:r>
            <a:r>
              <a:rPr lang="en-US" altLang="ko-KR" dirty="0"/>
              <a:t>, nano </a:t>
            </a:r>
            <a:r>
              <a:rPr lang="ko-KR" altLang="en-US" dirty="0"/>
              <a:t>에디터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E131-0F70-4A45-9E7E-2EE61C7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5849-1AB8-4CEF-AD3F-AD15C840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  <a:r>
              <a:rPr lang="ko-KR" altLang="en-US" dirty="0"/>
              <a:t> 기본 명령어</a:t>
            </a:r>
            <a:endParaRPr lang="en-US" altLang="ko-KR" dirty="0"/>
          </a:p>
          <a:p>
            <a:r>
              <a:rPr lang="en-US" altLang="ko-KR" dirty="0"/>
              <a:t>nano </a:t>
            </a:r>
            <a:r>
              <a:rPr lang="ko-KR" altLang="en-US" dirty="0"/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7389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pi@raspberry</a:t>
            </a:r>
            <a:r>
              <a:rPr lang="en-US" altLang="ko-KR" dirty="0"/>
              <a:t>: ~ $</a:t>
            </a:r>
          </a:p>
          <a:p>
            <a:pPr lvl="2"/>
            <a:r>
              <a:rPr lang="en-US" altLang="ko-KR" dirty="0"/>
              <a:t>pi: 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</a:p>
          <a:p>
            <a:pPr lvl="2"/>
            <a:r>
              <a:rPr lang="en-US" altLang="ko-KR" dirty="0"/>
              <a:t>raspberry: </a:t>
            </a:r>
            <a:r>
              <a:rPr lang="ko-KR" altLang="en-US" dirty="0"/>
              <a:t>컴퓨터 이름</a:t>
            </a:r>
            <a:endParaRPr lang="en-US" altLang="ko-KR" dirty="0"/>
          </a:p>
          <a:p>
            <a:pPr lvl="2"/>
            <a:r>
              <a:rPr lang="en-US" altLang="ko-KR" dirty="0"/>
              <a:t>~: </a:t>
            </a:r>
            <a:r>
              <a:rPr lang="ko-KR" altLang="en-US" dirty="0"/>
              <a:t>현재 있는 곳이 홈 디렉토리이다</a:t>
            </a:r>
            <a:endParaRPr lang="en-US" altLang="ko-KR" dirty="0"/>
          </a:p>
          <a:p>
            <a:pPr lvl="2"/>
            <a:r>
              <a:rPr lang="en-US" altLang="ko-KR" dirty="0"/>
              <a:t>$: </a:t>
            </a:r>
            <a:r>
              <a:rPr lang="ko-KR" altLang="en-US" dirty="0"/>
              <a:t>일반 사용자 권한 </a:t>
            </a:r>
            <a:r>
              <a:rPr lang="en-US" altLang="ko-KR" dirty="0"/>
              <a:t>(#: </a:t>
            </a:r>
            <a:r>
              <a:rPr lang="ko-KR" altLang="en-US" dirty="0"/>
              <a:t>루트 사용자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 : </a:t>
            </a:r>
            <a:r>
              <a:rPr lang="ko-KR" altLang="en-US" dirty="0"/>
              <a:t>현재 디렉토리</a:t>
            </a:r>
            <a:endParaRPr lang="en-US" altLang="ko-KR" dirty="0"/>
          </a:p>
          <a:p>
            <a:pPr lvl="1"/>
            <a:r>
              <a:rPr lang="en-US" altLang="ko-KR" dirty="0"/>
              <a:t>.. : </a:t>
            </a:r>
            <a:r>
              <a:rPr lang="ko-KR" altLang="en-US" dirty="0"/>
              <a:t>상위 디렉토리</a:t>
            </a:r>
            <a:endParaRPr lang="en-US" altLang="ko-KR" dirty="0"/>
          </a:p>
          <a:p>
            <a:pPr lvl="1"/>
            <a:r>
              <a:rPr lang="en-US" altLang="ko-KR" dirty="0"/>
              <a:t>~: </a:t>
            </a:r>
            <a:r>
              <a:rPr lang="ko-KR" altLang="en-US" dirty="0"/>
              <a:t>홈 디렉토리</a:t>
            </a:r>
            <a:r>
              <a:rPr lang="en-US" altLang="ko-KR" dirty="0"/>
              <a:t>, </a:t>
            </a:r>
            <a:r>
              <a:rPr lang="ko-KR" altLang="en-US" dirty="0"/>
              <a:t>홈 디렉토리는 </a:t>
            </a:r>
            <a:r>
              <a:rPr lang="en-US" altLang="ko-KR" dirty="0"/>
              <a:t>/home </a:t>
            </a:r>
            <a:r>
              <a:rPr lang="ko-KR" altLang="en-US" dirty="0"/>
              <a:t>내에 존재</a:t>
            </a:r>
          </a:p>
        </p:txBody>
      </p:sp>
    </p:spTree>
    <p:extLst>
      <p:ext uri="{BB962C8B-B14F-4D97-AF65-F5344CB8AC3E}">
        <p14:creationId xmlns:p14="http://schemas.microsoft.com/office/powerpoint/2010/main" val="6322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ls</a:t>
            </a:r>
          </a:p>
          <a:p>
            <a:pPr lvl="1"/>
            <a:r>
              <a:rPr lang="ko-KR" altLang="en-US" dirty="0"/>
              <a:t>현재 위치의 목록을 보여줌 </a:t>
            </a:r>
            <a:r>
              <a:rPr lang="en-US" altLang="ko-KR" dirty="0"/>
              <a:t>(list)</a:t>
            </a:r>
          </a:p>
          <a:p>
            <a:pPr lvl="1"/>
            <a:r>
              <a:rPr lang="en-US" altLang="ko-KR" dirty="0"/>
              <a:t>ls -a: </a:t>
            </a:r>
            <a:r>
              <a:rPr lang="ko-KR" altLang="en-US" dirty="0"/>
              <a:t>모두 </a:t>
            </a:r>
            <a:r>
              <a:rPr lang="en-US" altLang="ko-KR" dirty="0"/>
              <a:t>(</a:t>
            </a:r>
            <a:r>
              <a:rPr lang="ko-KR" altLang="en-US" dirty="0"/>
              <a:t>숨김 파일까지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-l: </a:t>
            </a:r>
            <a:r>
              <a:rPr lang="ko-KR" altLang="en-US" dirty="0"/>
              <a:t>상세 정보표시</a:t>
            </a:r>
            <a:endParaRPr lang="en-US" altLang="ko-KR" dirty="0"/>
          </a:p>
          <a:p>
            <a:pPr lvl="1"/>
            <a:r>
              <a:rPr lang="en-US" altLang="ko-KR" dirty="0"/>
              <a:t>ls -t: </a:t>
            </a:r>
            <a:r>
              <a:rPr lang="ko-KR" altLang="en-US" dirty="0"/>
              <a:t>파일들을 생성된 시간별로 표시</a:t>
            </a:r>
            <a:r>
              <a:rPr lang="en-US" altLang="ko-KR" dirty="0"/>
              <a:t>(</a:t>
            </a:r>
            <a:r>
              <a:rPr lang="ko-KR" altLang="en-US" dirty="0"/>
              <a:t>최신 것 먼저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-rt: </a:t>
            </a:r>
            <a:r>
              <a:rPr lang="ko-KR" altLang="en-US" dirty="0"/>
              <a:t>파일을 오래된 것부터 표시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lrt</a:t>
            </a:r>
            <a:r>
              <a:rPr lang="en-US" altLang="ko-KR" dirty="0"/>
              <a:t>: </a:t>
            </a:r>
            <a:r>
              <a:rPr lang="ko-KR" altLang="en-US" dirty="0"/>
              <a:t>파일을 최신 것부터 상세하게 표시</a:t>
            </a:r>
            <a:endParaRPr lang="en-US" altLang="ko-KR" dirty="0"/>
          </a:p>
          <a:p>
            <a:r>
              <a:rPr lang="en-US" altLang="ko-KR" dirty="0" err="1"/>
              <a:t>pwd</a:t>
            </a:r>
            <a:endParaRPr lang="en-US" altLang="ko-KR" dirty="0"/>
          </a:p>
          <a:p>
            <a:pPr lvl="1"/>
            <a:r>
              <a:rPr lang="ko-KR" altLang="en-US" dirty="0"/>
              <a:t>현재 작업 디렉토리를 표시 </a:t>
            </a:r>
            <a:r>
              <a:rPr lang="en-US" altLang="ko-KR" dirty="0"/>
              <a:t>(present working directory)</a:t>
            </a:r>
          </a:p>
          <a:p>
            <a:r>
              <a:rPr lang="en-US" altLang="ko-KR" dirty="0"/>
              <a:t>mkdir</a:t>
            </a:r>
          </a:p>
          <a:p>
            <a:pPr lvl="1"/>
            <a:r>
              <a:rPr lang="ko-KR" altLang="en-US" dirty="0"/>
              <a:t>디렉토리를 생성 </a:t>
            </a:r>
            <a:r>
              <a:rPr lang="en-US" altLang="ko-KR" dirty="0"/>
              <a:t>(make directory)</a:t>
            </a:r>
          </a:p>
          <a:p>
            <a:r>
              <a:rPr lang="en-US" altLang="ko-KR" dirty="0"/>
              <a:t>cd</a:t>
            </a:r>
          </a:p>
          <a:p>
            <a:pPr lvl="1"/>
            <a:r>
              <a:rPr lang="ko-KR" altLang="en-US" dirty="0"/>
              <a:t>디렉토리를 이동</a:t>
            </a:r>
            <a:r>
              <a:rPr lang="en-US" altLang="ko-KR" dirty="0"/>
              <a:t>(change directory)</a:t>
            </a:r>
          </a:p>
          <a:p>
            <a:pPr lvl="1"/>
            <a:r>
              <a:rPr lang="ko-KR" altLang="en-US" dirty="0"/>
              <a:t>이동할 디렉토리 없이 </a:t>
            </a:r>
            <a:r>
              <a:rPr lang="en-US" altLang="ko-KR" dirty="0"/>
              <a:t>cd </a:t>
            </a:r>
            <a:r>
              <a:rPr lang="ko-KR" altLang="en-US" dirty="0"/>
              <a:t>만 입력한 경우 자신의 홈 디렉토리로 이동</a:t>
            </a:r>
            <a:endParaRPr lang="en-US" altLang="ko-KR" dirty="0"/>
          </a:p>
          <a:p>
            <a:r>
              <a:rPr lang="en-US" altLang="ko-KR" dirty="0"/>
              <a:t>touch</a:t>
            </a:r>
          </a:p>
          <a:p>
            <a:pPr lvl="1"/>
            <a:r>
              <a:rPr lang="ko-KR" altLang="en-US" dirty="0"/>
              <a:t>파일의 용량이 </a:t>
            </a:r>
            <a:r>
              <a:rPr lang="en-US" altLang="ko-KR" dirty="0"/>
              <a:t>0</a:t>
            </a:r>
            <a:r>
              <a:rPr lang="ko-KR" altLang="en-US" dirty="0"/>
              <a:t>인 파일을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1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</a:t>
            </a:r>
          </a:p>
          <a:p>
            <a:pPr lvl="1"/>
            <a:r>
              <a:rPr lang="ko-KR" altLang="en-US" dirty="0"/>
              <a:t>파일을 복사 </a:t>
            </a:r>
            <a:r>
              <a:rPr lang="en-US" altLang="ko-KR" dirty="0"/>
              <a:t>(copy)</a:t>
            </a:r>
          </a:p>
          <a:p>
            <a:r>
              <a:rPr lang="en-US" altLang="ko-KR" dirty="0"/>
              <a:t>mv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혹은 디렉토리</a:t>
            </a:r>
            <a:r>
              <a:rPr lang="en-US" altLang="ko-KR" dirty="0"/>
              <a:t>)</a:t>
            </a:r>
            <a:r>
              <a:rPr lang="ko-KR" altLang="en-US" dirty="0"/>
              <a:t>를 이동 </a:t>
            </a:r>
            <a:r>
              <a:rPr lang="en-US" altLang="ko-KR" dirty="0"/>
              <a:t>(move)</a:t>
            </a:r>
          </a:p>
          <a:p>
            <a:r>
              <a:rPr lang="en-US" altLang="ko-KR" dirty="0"/>
              <a:t>rm</a:t>
            </a:r>
          </a:p>
          <a:p>
            <a:pPr lvl="1"/>
            <a:r>
              <a:rPr lang="ko-KR" altLang="en-US" dirty="0" err="1"/>
              <a:t>파일를</a:t>
            </a:r>
            <a:r>
              <a:rPr lang="ko-KR" altLang="en-US" dirty="0"/>
              <a:t> 제거 </a:t>
            </a:r>
            <a:r>
              <a:rPr lang="en-US" altLang="ko-KR" dirty="0"/>
              <a:t>(remove)</a:t>
            </a:r>
          </a:p>
          <a:p>
            <a:pPr lvl="1"/>
            <a:r>
              <a:rPr lang="ko-KR" altLang="en-US" dirty="0"/>
              <a:t>디렉토리를 제거할 경우 </a:t>
            </a:r>
            <a:r>
              <a:rPr lang="en-US" altLang="ko-KR" dirty="0"/>
              <a:t>rm –rf 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cat</a:t>
            </a:r>
          </a:p>
          <a:p>
            <a:pPr lvl="1"/>
            <a:r>
              <a:rPr lang="ko-KR" altLang="en-US" dirty="0"/>
              <a:t>파일의 내용을 화면에 이어서 출력 </a:t>
            </a:r>
            <a:r>
              <a:rPr lang="en-US" altLang="ko-KR" dirty="0"/>
              <a:t>(concatenate, catenate)</a:t>
            </a:r>
          </a:p>
        </p:txBody>
      </p:sp>
    </p:spTree>
    <p:extLst>
      <p:ext uri="{BB962C8B-B14F-4D97-AF65-F5344CB8AC3E}">
        <p14:creationId xmlns:p14="http://schemas.microsoft.com/office/powerpoint/2010/main" val="32512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</a:t>
            </a:r>
            <a:r>
              <a:rPr lang="ko-KR" altLang="en-US" dirty="0"/>
              <a:t>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52216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리눅스에서 쉽게 사용할 수 있는 </a:t>
            </a:r>
            <a:r>
              <a:rPr lang="en-US" altLang="ko-KR" dirty="0"/>
              <a:t>CLI(Command Line Interface) </a:t>
            </a:r>
            <a:r>
              <a:rPr lang="ko-KR" altLang="en-US" dirty="0"/>
              <a:t>에디터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dirty="0"/>
              <a:t>nano</a:t>
            </a:r>
          </a:p>
          <a:p>
            <a:pPr lvl="1"/>
            <a:r>
              <a:rPr lang="en-US" altLang="ko-KR" dirty="0"/>
              <a:t>nano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^: Ctrl </a:t>
            </a:r>
            <a:r>
              <a:rPr lang="ko-KR" altLang="en-US" dirty="0"/>
              <a:t>키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M: Alt </a:t>
            </a:r>
            <a:r>
              <a:rPr lang="ko-KR" altLang="en-US" dirty="0"/>
              <a:t>키 의미</a:t>
            </a:r>
            <a:endParaRPr lang="en-US" altLang="ko-KR" dirty="0"/>
          </a:p>
          <a:p>
            <a:r>
              <a:rPr lang="en-US" altLang="ko-KR" dirty="0"/>
              <a:t>^G: </a:t>
            </a:r>
            <a:r>
              <a:rPr lang="ko-KR" altLang="en-US" dirty="0"/>
              <a:t>도움말</a:t>
            </a:r>
            <a:endParaRPr lang="en-US" altLang="ko-KR" dirty="0"/>
          </a:p>
          <a:p>
            <a:r>
              <a:rPr lang="en-US" altLang="ko-KR" dirty="0"/>
              <a:t>^O: </a:t>
            </a:r>
            <a:r>
              <a:rPr lang="ko-KR" altLang="en-US" dirty="0"/>
              <a:t>파일에 쓰기</a:t>
            </a:r>
            <a:endParaRPr lang="en-US" altLang="ko-KR" dirty="0"/>
          </a:p>
          <a:p>
            <a:pPr lvl="1"/>
            <a:r>
              <a:rPr lang="en-US" altLang="ko-KR" dirty="0"/>
              <a:t>nano </a:t>
            </a:r>
            <a:r>
              <a:rPr lang="ko-KR" altLang="en-US" dirty="0"/>
              <a:t>에디터에서의 작업은 버퍼에 하기 때문에 빠져나오기 전에 저장을 해야함</a:t>
            </a:r>
            <a:endParaRPr lang="en-US" altLang="ko-KR" dirty="0"/>
          </a:p>
          <a:p>
            <a:r>
              <a:rPr lang="en-US" altLang="ko-KR" dirty="0"/>
              <a:t>^X: nano</a:t>
            </a:r>
            <a:r>
              <a:rPr lang="ko-KR" altLang="en-US" dirty="0"/>
              <a:t>에서 빠져 나오기</a:t>
            </a:r>
            <a:endParaRPr lang="en-US" altLang="ko-KR" dirty="0"/>
          </a:p>
          <a:p>
            <a:r>
              <a:rPr lang="ko-KR" altLang="en-US" dirty="0"/>
              <a:t>중요한 사용 단축키는 화면 하단에 표시됨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9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6B47-0582-4C25-B2CC-22CC888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2E0A-C0DD-4AB6-8DDE-E89BCF97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 환경 설정</a:t>
            </a:r>
            <a:endParaRPr lang="en-US" altLang="ko-KR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r>
              <a:rPr lang="ko-KR" altLang="en-US" dirty="0"/>
              <a:t> 파일에 환경 설정 내용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4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301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임베디드시스템 2주차 [라즈비안 명령어, nano 에디터]</vt:lpstr>
      <vt:lpstr>목차</vt:lpstr>
      <vt:lpstr>라즈비안(리눅스) 명령어</vt:lpstr>
      <vt:lpstr>라즈비안(리눅스) 명령어</vt:lpstr>
      <vt:lpstr>라즈비안(리눅스) 명령어</vt:lpstr>
      <vt:lpstr>nano 에디터</vt:lpstr>
      <vt:lpstr>nano 에디터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269</cp:revision>
  <dcterms:created xsi:type="dcterms:W3CDTF">2017-03-06T12:30:03Z</dcterms:created>
  <dcterms:modified xsi:type="dcterms:W3CDTF">2022-09-09T23:27:28Z</dcterms:modified>
</cp:coreProperties>
</file>