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71" r:id="rId7"/>
    <p:sldId id="270" r:id="rId8"/>
    <p:sldId id="272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617" y="1122363"/>
            <a:ext cx="10721009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en-US" altLang="ko-KR" dirty="0" err="1"/>
              <a:t>ssh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putty]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 </a:t>
            </a:r>
            <a:r>
              <a:rPr lang="en-US" altLang="ko-KR" dirty="0"/>
              <a:t>NAT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06" y="1825625"/>
            <a:ext cx="5415566" cy="4351338"/>
          </a:xfrm>
        </p:spPr>
        <p:txBody>
          <a:bodyPr/>
          <a:lstStyle/>
          <a:p>
            <a:r>
              <a:rPr lang="en-US" altLang="ko-KR" dirty="0"/>
              <a:t>NAT(Network Address Translation): IP </a:t>
            </a:r>
            <a:r>
              <a:rPr lang="ko-KR" altLang="en-US" dirty="0"/>
              <a:t>패킷의 </a:t>
            </a:r>
            <a:r>
              <a:rPr lang="en-US" altLang="ko-KR" dirty="0"/>
              <a:t>TCP/UDP </a:t>
            </a:r>
            <a:r>
              <a:rPr lang="ko-KR" altLang="en-US" dirty="0"/>
              <a:t>포트 숫자 및 소스와 목적지 주소등을 </a:t>
            </a:r>
            <a:r>
              <a:rPr lang="ko-KR" altLang="en-US" dirty="0" err="1"/>
              <a:t>재기록하여서</a:t>
            </a:r>
            <a:r>
              <a:rPr lang="ko-KR" altLang="en-US" dirty="0"/>
              <a:t> 라우터를 통해 트래픽</a:t>
            </a:r>
            <a:r>
              <a:rPr lang="en-US" altLang="ko-KR" dirty="0"/>
              <a:t>(</a:t>
            </a:r>
            <a:r>
              <a:rPr lang="ko-KR" altLang="en-US" dirty="0"/>
              <a:t>데이터 패킷</a:t>
            </a:r>
            <a:r>
              <a:rPr lang="en-US" altLang="ko-KR" dirty="0"/>
              <a:t>)</a:t>
            </a:r>
            <a:r>
              <a:rPr lang="ko-KR" altLang="en-US" dirty="0"/>
              <a:t>을 주고 받는 기술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사설</a:t>
            </a:r>
            <a:r>
              <a:rPr lang="en-US" altLang="ko-KR" dirty="0"/>
              <a:t>IP</a:t>
            </a:r>
            <a:r>
              <a:rPr lang="ko-KR" altLang="en-US" dirty="0"/>
              <a:t>와 공인</a:t>
            </a:r>
            <a:r>
              <a:rPr lang="en-US" altLang="ko-KR" dirty="0"/>
              <a:t>IP</a:t>
            </a:r>
            <a:r>
              <a:rPr lang="ko-KR" altLang="en-US" dirty="0"/>
              <a:t>의 변환 수행</a:t>
            </a:r>
            <a:endParaRPr lang="en-US" altLang="ko-KR" dirty="0"/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부족 해결</a:t>
            </a:r>
            <a:endParaRPr lang="en-US" altLang="ko-KR" dirty="0"/>
          </a:p>
          <a:p>
            <a:pPr lvl="1"/>
            <a:r>
              <a:rPr lang="ko-KR" altLang="en-US" dirty="0"/>
              <a:t>보안 향상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8A2350-834F-4618-BE34-41D8FEBA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72" y="1825625"/>
            <a:ext cx="6236463" cy="39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90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9578A2-E17A-4A0B-B140-366426A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주소확인</a:t>
            </a:r>
            <a:r>
              <a:rPr lang="en-US" altLang="ko-KR" dirty="0"/>
              <a:t>(VirtualBox)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40389A-41B5-4568-8062-1CA4655A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에 설치된 </a:t>
            </a:r>
            <a:r>
              <a:rPr lang="en-US" altLang="ko-KR" dirty="0"/>
              <a:t>VirtualBox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ipconfig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BFCF0-0211-4326-A931-ED1E7A01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2" y="2318377"/>
            <a:ext cx="7597852" cy="41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4FF4B-05A8-4D81-8348-58E30BD9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주소확인</a:t>
            </a:r>
            <a:r>
              <a:rPr lang="en-US" altLang="ko-KR" dirty="0"/>
              <a:t>(Raspbian)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6BB0E-75C7-48FA-86C4-45CE849F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939283"/>
          </a:xfrm>
        </p:spPr>
        <p:txBody>
          <a:bodyPr/>
          <a:lstStyle/>
          <a:p>
            <a:r>
              <a:rPr lang="ko-KR" altLang="en-US" dirty="0" err="1"/>
              <a:t>라즈비안의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ifconfig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AC04D5-4C7D-4F6F-A773-536C08FE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5" y="2506226"/>
            <a:ext cx="5636488" cy="38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5A23-1857-471E-99D5-A79A4C47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E535E-C49C-4F59-B279-C8E161CF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/>
          <a:lstStyle/>
          <a:p>
            <a:r>
              <a:rPr lang="ko-KR" altLang="en-US" dirty="0"/>
              <a:t>장치 </a:t>
            </a:r>
            <a:r>
              <a:rPr lang="en-US" altLang="ko-KR" dirty="0"/>
              <a:t>&gt; </a:t>
            </a:r>
            <a:r>
              <a:rPr lang="ko-KR" altLang="en-US" dirty="0"/>
              <a:t>네트워크 </a:t>
            </a:r>
            <a:r>
              <a:rPr lang="en-US" altLang="ko-KR" dirty="0"/>
              <a:t>&gt; </a:t>
            </a:r>
            <a:r>
              <a:rPr lang="ko-KR" altLang="en-US" dirty="0"/>
              <a:t>네트워크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87265-E30A-44A9-958C-A7F89F6A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8" y="2301880"/>
            <a:ext cx="5761282" cy="4028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491EF1-9563-42B8-8C2E-E6F79933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99" y="2271419"/>
            <a:ext cx="5761281" cy="40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3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06993-B004-4652-8DFE-69FCB228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9C95B-4637-440A-ACA6-EF2D2D9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CD65E-E78D-44B4-993B-F42A5F6A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07" y="2104007"/>
            <a:ext cx="5947556" cy="3928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712DF-9C67-4802-94FE-7943DD70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2422590"/>
            <a:ext cx="4772487" cy="3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F41B18-EDA7-4ED9-8939-0CFE38CC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" y="1808372"/>
            <a:ext cx="4229100" cy="416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78FF83-9933-4DEB-84C6-C18AFB31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53" y="2046483"/>
            <a:ext cx="6219870" cy="36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40CF82-A4A3-49D1-96FF-4E1CDFDA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9" y="1975618"/>
            <a:ext cx="5804127" cy="3447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9FC0E1-7A51-41E5-A42C-0336BB42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445"/>
            <a:ext cx="5920118" cy="34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4E131-0F70-4A45-9E7E-2EE61C71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D5849-1AB8-4CEF-AD3F-AD15C840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endParaRPr lang="en-US" altLang="ko-KR" dirty="0"/>
          </a:p>
          <a:p>
            <a:r>
              <a:rPr lang="en-US" altLang="ko-KR" dirty="0"/>
              <a:t>putty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9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060A7-319D-4B9A-B4AD-E980F4B5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SSH?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6B83D-4CBD-4A10-B4E7-759D3E1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08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일반적으로 </a:t>
            </a:r>
            <a:r>
              <a:rPr lang="en-US" altLang="ko-KR" dirty="0"/>
              <a:t>IoT</a:t>
            </a:r>
            <a:r>
              <a:rPr lang="ko-KR" altLang="en-US" dirty="0"/>
              <a:t>개발은 원격통신을 이용하여서 수행</a:t>
            </a:r>
            <a:endParaRPr lang="en-US" altLang="ko-KR" dirty="0"/>
          </a:p>
          <a:p>
            <a:r>
              <a:rPr lang="en-US" altLang="ko-KR" dirty="0"/>
              <a:t>AWS</a:t>
            </a:r>
            <a:r>
              <a:rPr lang="ko-KR" altLang="en-US" dirty="0"/>
              <a:t>와 같은 클라우드 컴퓨팅을 수행하기 위해서도 원격통신이 필요함</a:t>
            </a:r>
          </a:p>
        </p:txBody>
      </p:sp>
      <p:pic>
        <p:nvPicPr>
          <p:cNvPr id="1028" name="Picture 4" descr="Raspberry Pi 3 Model B+ PI3P - Best Buy">
            <a:extLst>
              <a:ext uri="{FF2B5EF4-FFF2-40B4-BE49-F238E27FC236}">
                <a16:creationId xmlns:a16="http://schemas.microsoft.com/office/drawing/2014/main" id="{E3FE765E-9660-4871-9605-ABD2D927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3585418"/>
            <a:ext cx="2744802" cy="18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84B1056-FC2E-413D-81EE-5CC424C2E3A3}"/>
              </a:ext>
            </a:extLst>
          </p:cNvPr>
          <p:cNvGrpSpPr/>
          <p:nvPr/>
        </p:nvGrpSpPr>
        <p:grpSpPr>
          <a:xfrm>
            <a:off x="4733400" y="3429000"/>
            <a:ext cx="5042516" cy="1968113"/>
            <a:chOff x="3987676" y="3601631"/>
            <a:chExt cx="5042516" cy="1968113"/>
          </a:xfrm>
        </p:grpSpPr>
        <p:pic>
          <p:nvPicPr>
            <p:cNvPr id="1030" name="Picture 6" descr="삼성 노트북 라인업 (노트북5/노트북7/플렉스/이온/오디세이) 차이 정리 :: 다이어리">
              <a:extLst>
                <a:ext uri="{FF2B5EF4-FFF2-40B4-BE49-F238E27FC236}">
                  <a16:creationId xmlns:a16="http://schemas.microsoft.com/office/drawing/2014/main" id="{899F18BA-E97D-4EF6-AD39-729D95D45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390" y="3601631"/>
              <a:ext cx="2744802" cy="1968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E66ED64-619E-4010-AD7C-7993F9E25BB3}"/>
                </a:ext>
              </a:extLst>
            </p:cNvPr>
            <p:cNvCxnSpPr>
              <a:cxnSpLocks/>
            </p:cNvCxnSpPr>
            <p:nvPr/>
          </p:nvCxnSpPr>
          <p:spPr>
            <a:xfrm>
              <a:off x="3987676" y="5184559"/>
              <a:ext cx="2501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98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(Secure </a:t>
            </a:r>
            <a:r>
              <a:rPr lang="en-US" altLang="ko-KR" dirty="0" err="1"/>
              <a:t>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altLang="ko-KR" dirty="0"/>
              <a:t>SSH</a:t>
            </a:r>
            <a:r>
              <a:rPr lang="ko-KR" altLang="en-US" dirty="0"/>
              <a:t>는 버클리 서비스들</a:t>
            </a:r>
            <a:r>
              <a:rPr lang="en-US" altLang="ko-KR" dirty="0"/>
              <a:t>(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rcp</a:t>
            </a:r>
            <a:r>
              <a:rPr lang="en-US" altLang="ko-KR" dirty="0"/>
              <a:t>, rlogin, </a:t>
            </a:r>
            <a:r>
              <a:rPr lang="en-US" altLang="ko-KR" dirty="0" err="1"/>
              <a:t>rexec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telnet, ftp </a:t>
            </a:r>
            <a:r>
              <a:rPr lang="ko-KR" altLang="en-US" dirty="0"/>
              <a:t>서비스를 좀 더 보안이 강화된 명령으로 대체하기 위해 만듦</a:t>
            </a:r>
            <a:endParaRPr lang="en-US" altLang="ko-KR" dirty="0"/>
          </a:p>
          <a:p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ko-KR" altLang="en-US" dirty="0" err="1"/>
              <a:t>필란드의</a:t>
            </a:r>
            <a:r>
              <a:rPr lang="ko-KR" altLang="en-US" dirty="0"/>
              <a:t> </a:t>
            </a:r>
            <a:r>
              <a:rPr lang="en-US" altLang="ko-KR" dirty="0"/>
              <a:t>Tatu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Ylönen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개발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포트번호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22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번 포트를 사용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공개키 기반의 암호화를 통해 통신을 수행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1EB8AC7-62CD-4511-B389-B8367524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59" y="3901856"/>
            <a:ext cx="4165353" cy="243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AFE9724-65DE-4E58-9A05-5E43FCEE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22" y="3901856"/>
            <a:ext cx="4335819" cy="27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81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SSH, </a:t>
            </a:r>
            <a:r>
              <a:rPr lang="ko-KR" altLang="en-US" dirty="0"/>
              <a:t>텔넷</a:t>
            </a:r>
            <a:r>
              <a:rPr lang="en-US" altLang="ko-KR" dirty="0"/>
              <a:t>, rlogin, raw TCP</a:t>
            </a:r>
            <a:r>
              <a:rPr lang="ko-KR" altLang="en-US" dirty="0"/>
              <a:t>를 위한 </a:t>
            </a:r>
            <a:r>
              <a:rPr lang="ko-KR" altLang="en-US" dirty="0" err="1"/>
              <a:t>클라이넌트</a:t>
            </a:r>
            <a:r>
              <a:rPr lang="ko-KR" altLang="en-US" dirty="0"/>
              <a:t> 소프트웨어</a:t>
            </a:r>
            <a:endParaRPr lang="en-US" altLang="ko-KR" dirty="0"/>
          </a:p>
          <a:p>
            <a:r>
              <a:rPr lang="ko-KR" altLang="en-US" dirty="0"/>
              <a:t>오픈소스로 단말 에뮬레이터 프로그램으로 </a:t>
            </a:r>
            <a:r>
              <a:rPr lang="en-US" altLang="ko-KR" dirty="0">
                <a:hlinkClick r:id="rId2"/>
              </a:rPr>
              <a:t>https://www.putty.org/</a:t>
            </a:r>
            <a:r>
              <a:rPr lang="ko-KR" altLang="en-US" dirty="0"/>
              <a:t>에서 다운로드 및 설치가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DAB4C-E3A5-4DF4-81A2-FF8DE20E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6" y="3365817"/>
            <a:ext cx="5553116" cy="3381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71EEB0-5993-44CB-8816-891D23E34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77354"/>
            <a:ext cx="5767176" cy="335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D8EFF5-70E9-4006-B4CD-9A239BE3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16" y="223667"/>
            <a:ext cx="3721596" cy="285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A6A182-6E9A-4207-986F-7F2212A0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0" y="329048"/>
            <a:ext cx="3721596" cy="2882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1B020-5FB0-40F7-B859-8984A239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1" y="3525327"/>
            <a:ext cx="3932734" cy="30676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EF344-2C24-460B-B8CF-20E03C2DA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785" y="3364302"/>
            <a:ext cx="4154851" cy="32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A77FB-B444-486B-B94E-808439CC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Server Enable</a:t>
            </a:r>
            <a:r>
              <a:rPr lang="ko-KR" altLang="en-US" dirty="0"/>
              <a:t> 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C6FC-706F-49B6-A7F1-FA3F330A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Raspberry Pi 2016 Nov. </a:t>
            </a:r>
            <a:r>
              <a:rPr lang="ko-KR" altLang="en-US" dirty="0"/>
              <a:t>버전 부터 </a:t>
            </a:r>
            <a:r>
              <a:rPr lang="en-US" altLang="ko-KR" dirty="0"/>
              <a:t>SSH Server</a:t>
            </a:r>
            <a:r>
              <a:rPr lang="ko-KR" altLang="en-US" dirty="0"/>
              <a:t>가 기본적으로 </a:t>
            </a:r>
            <a:r>
              <a:rPr lang="en-US" altLang="ko-KR" dirty="0"/>
              <a:t>Disable </a:t>
            </a:r>
            <a:r>
              <a:rPr lang="ko-KR" altLang="en-US" dirty="0"/>
              <a:t>되어 있음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Enable </a:t>
            </a:r>
            <a:r>
              <a:rPr lang="ko-KR" altLang="en-US" dirty="0"/>
              <a:t>시키기 위해 다음의 절차 수행해야함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pPr lvl="1"/>
            <a:r>
              <a:rPr lang="en-US" altLang="ko-KR" dirty="0"/>
              <a:t>Interfacing</a:t>
            </a:r>
            <a:r>
              <a:rPr lang="ko-KR" altLang="en-US" dirty="0"/>
              <a:t> </a:t>
            </a:r>
            <a:r>
              <a:rPr lang="en-US" altLang="ko-KR" dirty="0"/>
              <a:t>Option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/>
            <a:r>
              <a:rPr lang="en-US" altLang="ko-KR" dirty="0"/>
              <a:t>SSH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en-US" altLang="ko-KR" dirty="0"/>
              <a:t>Yes </a:t>
            </a:r>
            <a:r>
              <a:rPr lang="ko-KR" altLang="en-US" dirty="0"/>
              <a:t>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43D33-2D17-4527-A4B0-3FD290CB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69" y="3222594"/>
            <a:ext cx="5006018" cy="33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221BB5-6174-4C29-86D9-F7F60D7E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5" y="1614027"/>
            <a:ext cx="4962561" cy="3181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C68EE-14D9-4891-BBF9-650257E4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53" y="1642602"/>
            <a:ext cx="4933986" cy="31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r>
              <a:rPr lang="ko-KR" altLang="en-US" dirty="0"/>
              <a:t>를 이용한 </a:t>
            </a:r>
            <a:r>
              <a:rPr lang="ko-KR" altLang="en-US" dirty="0" err="1"/>
              <a:t>라즈비안과의</a:t>
            </a:r>
            <a:r>
              <a:rPr lang="ko-KR" altLang="en-US" dirty="0"/>
              <a:t> 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A6AE9-D68C-4EF5-84BD-0E05A073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81" y="1690689"/>
            <a:ext cx="3220987" cy="3148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F07189-C2E9-4029-8B96-7A0342C0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57893" cy="314876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41713E-2CC4-4401-8D35-C8D525E1310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96093" y="3265072"/>
            <a:ext cx="31065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aspberry Pi 3 Model B+ PI3P - Best Buy">
            <a:extLst>
              <a:ext uri="{FF2B5EF4-FFF2-40B4-BE49-F238E27FC236}">
                <a16:creationId xmlns:a16="http://schemas.microsoft.com/office/drawing/2014/main" id="{79EDB5AD-04BC-4D1B-B541-CB0F7F4D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08" y="4974393"/>
            <a:ext cx="2744802" cy="18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0EC48E-5CFE-4859-8452-B81D8D5E0351}"/>
              </a:ext>
            </a:extLst>
          </p:cNvPr>
          <p:cNvCxnSpPr/>
          <p:nvPr/>
        </p:nvCxnSpPr>
        <p:spPr>
          <a:xfrm flipH="1">
            <a:off x="3932808" y="3265072"/>
            <a:ext cx="3869873" cy="262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94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1.4|9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3|205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227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임베디드시스템 2주차 [ssh, putty]</vt:lpstr>
      <vt:lpstr>목차</vt:lpstr>
      <vt:lpstr>Why SSH?</vt:lpstr>
      <vt:lpstr>SSH (Secure SHell)</vt:lpstr>
      <vt:lpstr>Putty</vt:lpstr>
      <vt:lpstr>PowerPoint 프레젠테이션</vt:lpstr>
      <vt:lpstr>SSH Server Enable 시키기</vt:lpstr>
      <vt:lpstr>PowerPoint 프레젠테이션</vt:lpstr>
      <vt:lpstr>Putty를 이용한 라즈비안과의 통신</vt:lpstr>
      <vt:lpstr>VirtualBox NAT 설정</vt:lpstr>
      <vt:lpstr>주소확인(VirtualBox)</vt:lpstr>
      <vt:lpstr>주소확인(Raspbian)</vt:lpstr>
      <vt:lpstr>NAT 설정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</dc:title>
  <dc:creator>강남오</dc:creator>
  <cp:lastModifiedBy>kaus</cp:lastModifiedBy>
  <cp:revision>278</cp:revision>
  <dcterms:created xsi:type="dcterms:W3CDTF">2017-03-06T12:30:03Z</dcterms:created>
  <dcterms:modified xsi:type="dcterms:W3CDTF">2022-09-09T23:28:06Z</dcterms:modified>
</cp:coreProperties>
</file>