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1.xml" ContentType="application/inkml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85" r:id="rId9"/>
    <p:sldId id="277" r:id="rId10"/>
    <p:sldId id="278" r:id="rId11"/>
    <p:sldId id="279" r:id="rId12"/>
    <p:sldId id="280" r:id="rId13"/>
    <p:sldId id="281" r:id="rId14"/>
    <p:sldId id="282" r:id="rId15"/>
    <p:sldId id="286" r:id="rId16"/>
    <p:sldId id="284" r:id="rId17"/>
    <p:sldId id="287" r:id="rId18"/>
    <p:sldId id="288" r:id="rId19"/>
    <p:sldId id="289" r:id="rId20"/>
    <p:sldId id="290" r:id="rId21"/>
    <p:sldId id="291" r:id="rId22"/>
    <p:sldId id="292" r:id="rId23"/>
    <p:sldId id="283" r:id="rId24"/>
    <p:sldId id="293" r:id="rId25"/>
    <p:sldId id="294" r:id="rId26"/>
    <p:sldId id="295" r:id="rId27"/>
    <p:sldId id="296" r:id="rId28"/>
    <p:sldId id="298" r:id="rId29"/>
    <p:sldId id="299" r:id="rId30"/>
    <p:sldId id="300" r:id="rId31"/>
    <p:sldId id="302" r:id="rId32"/>
    <p:sldId id="303" r:id="rId33"/>
    <p:sldId id="304" r:id="rId34"/>
    <p:sldId id="305" r:id="rId35"/>
    <p:sldId id="30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407D5B-FC68-271C-A95A-1385B2320FFE}" v="3" dt="2022-09-24T10:09:30.097"/>
    <p1510:client id="{49742432-15DB-930F-CC31-F8A9307BEEC4}" v="19" dt="2022-09-24T10:08:28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49742432-15DB-930F-CC31-F8A9307BEEC4}"/>
    <pc:docChg chg="modSld">
      <pc:chgData name="강남오" userId="S::209324@ms.kmu.ac.kr::a00b3978-0e9c-43f4-a757-7a2abcd99c03" providerId="AD" clId="Web-{49742432-15DB-930F-CC31-F8A9307BEEC4}" dt="2022-09-24T10:08:28.706" v="21" actId="20577"/>
      <pc:docMkLst>
        <pc:docMk/>
      </pc:docMkLst>
      <pc:sldChg chg="modSp">
        <pc:chgData name="강남오" userId="S::209324@ms.kmu.ac.kr::a00b3978-0e9c-43f4-a757-7a2abcd99c03" providerId="AD" clId="Web-{49742432-15DB-930F-CC31-F8A9307BEEC4}" dt="2022-09-24T10:08:28.706" v="2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49742432-15DB-930F-CC31-F8A9307BEEC4}" dt="2022-09-24T10:08:28.706" v="21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3A407D5B-FC68-271C-A95A-1385B2320FFE}"/>
    <pc:docChg chg="modSld">
      <pc:chgData name="강남오" userId="S::209324@ms.kmu.ac.kr::a00b3978-0e9c-43f4-a757-7a2abcd99c03" providerId="AD" clId="Web-{3A407D5B-FC68-271C-A95A-1385B2320FFE}" dt="2022-09-24T10:09:27.832" v="1" actId="20577"/>
      <pc:docMkLst>
        <pc:docMk/>
      </pc:docMkLst>
      <pc:sldChg chg="modSp">
        <pc:chgData name="강남오" userId="S::209324@ms.kmu.ac.kr::a00b3978-0e9c-43f4-a757-7a2abcd99c03" providerId="AD" clId="Web-{3A407D5B-FC68-271C-A95A-1385B2320FFE}" dt="2022-09-24T10:09:27.832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3A407D5B-FC68-271C-A95A-1385B2320FFE}" dt="2022-09-24T10:09:27.832" v="1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1-04-04T10:46:23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28646 617 0</inkml:trace>
  <inkml:trace contextRef="#ctx0" brushRef="#br0" timeOffset="192">28646 617 0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gif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ea typeface="맑은 고딕"/>
              </a:rPr>
              <a:t>임베디드시스템</a:t>
            </a:r>
            <a:br>
              <a:rPr lang="en-US" altLang="ko-KR" dirty="0">
                <a:ea typeface="맑은 고딕"/>
              </a:rPr>
            </a:br>
            <a:r>
              <a:rPr lang="en-US" altLang="ko-KR" dirty="0">
                <a:ea typeface="맑은 고딕"/>
              </a:rPr>
              <a:t>6주차</a:t>
            </a:r>
            <a:br>
              <a:rPr lang="en-US" altLang="ko-KR"/>
            </a:br>
            <a:r>
              <a:rPr lang="en-US" altLang="ko-KR">
                <a:ea typeface="맑은 고딕"/>
              </a:rPr>
              <a:t>[</a:t>
            </a:r>
            <a:r>
              <a:rPr lang="ko-KR" altLang="en-US">
                <a:ea typeface="맑은 고딕"/>
              </a:rPr>
              <a:t>복습</a:t>
            </a:r>
            <a:r>
              <a:rPr lang="en-US" altLang="ko-KR">
                <a:ea typeface="맑은 고딕"/>
              </a:rPr>
              <a:t>]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fontAlgn="base" latinLnBrk="0">
              <a:buNone/>
            </a:pPr>
            <a:r>
              <a:rPr lang="en-US" altLang="ko-KR" dirty="0"/>
              <a:t># scholarship.py</a:t>
            </a:r>
            <a:endParaRPr lang="ko-KR" altLang="en-US" dirty="0"/>
          </a:p>
          <a:p>
            <a:pPr marL="109728" indent="0" fontAlgn="base" latinLnBrk="0">
              <a:buNone/>
            </a:pPr>
            <a:endParaRPr lang="en-US" altLang="ko-KR" dirty="0"/>
          </a:p>
          <a:p>
            <a:pPr marL="109728" indent="0" fontAlgn="base" latinLnBrk="0">
              <a:buNone/>
            </a:pPr>
            <a:r>
              <a:rPr lang="en-US" altLang="ko-KR" dirty="0"/>
              <a:t>grade = float(input(“</a:t>
            </a:r>
            <a:r>
              <a:rPr lang="ko-KR" altLang="en-US" dirty="0"/>
              <a:t>총 평점을 입력해 주세요</a:t>
            </a:r>
            <a:r>
              <a:rPr lang="en-US" altLang="ko-KR" dirty="0"/>
              <a:t>: “))</a:t>
            </a:r>
            <a:endParaRPr lang="ko-KR" altLang="en-US" dirty="0"/>
          </a:p>
          <a:p>
            <a:pPr marL="109728" indent="0" fontAlgn="base" latinLnBrk="0">
              <a:buNone/>
            </a:pPr>
            <a:endParaRPr lang="en-US" altLang="ko-KR" dirty="0"/>
          </a:p>
          <a:p>
            <a:pPr marL="109728" indent="0" fontAlgn="base" latinLnBrk="0">
              <a:buNone/>
            </a:pPr>
            <a:r>
              <a:rPr lang="en-US" altLang="ko-KR" dirty="0"/>
              <a:t>if grade &gt;= 4.3: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    print(“</a:t>
            </a:r>
            <a:r>
              <a:rPr lang="ko-KR" altLang="en-US" dirty="0"/>
              <a:t>당신은 장학금 수여 대상자 입니다</a:t>
            </a:r>
            <a:r>
              <a:rPr lang="en-US" altLang="ko-KR" dirty="0"/>
              <a:t>.”)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    print(“</a:t>
            </a:r>
            <a:r>
              <a:rPr lang="ko-KR" altLang="en-US" dirty="0"/>
              <a:t>축하합니다</a:t>
            </a:r>
            <a:r>
              <a:rPr lang="en-US" altLang="ko-KR" dirty="0"/>
              <a:t>.”)</a:t>
            </a:r>
            <a:endParaRPr lang="ko-KR" altLang="en-US" dirty="0"/>
          </a:p>
          <a:p>
            <a:pPr marL="109728" indent="0" fontAlgn="base" latinLnBrk="0">
              <a:buNone/>
            </a:pPr>
            <a:endParaRPr lang="en-US" altLang="ko-KR" dirty="0"/>
          </a:p>
          <a:p>
            <a:pPr marL="109728" indent="0" fontAlgn="base" latinLnBrk="0">
              <a:buNone/>
            </a:pPr>
            <a:r>
              <a:rPr lang="en-US" altLang="ko-KR" dirty="0"/>
              <a:t>print(“</a:t>
            </a:r>
            <a:r>
              <a:rPr lang="ko-KR" altLang="en-US" dirty="0"/>
              <a:t>공부 열심히 하세요</a:t>
            </a:r>
            <a:r>
              <a:rPr lang="en-US" altLang="ko-KR" dirty="0"/>
              <a:t>.”)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88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중첩된 </a:t>
            </a:r>
            <a:r>
              <a:rPr lang="en-US" altLang="ko-KR" dirty="0"/>
              <a:t>if ~ else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24349800" descr="DRW00002a704a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2420888"/>
            <a:ext cx="5616624" cy="376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50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 fontAlgn="base" latinLnBrk="0">
              <a:buNone/>
            </a:pPr>
            <a:r>
              <a:rPr lang="en-US" altLang="ko-KR" dirty="0"/>
              <a:t># check_height.py</a:t>
            </a:r>
          </a:p>
          <a:p>
            <a:pPr marL="109728" indent="0" fontAlgn="base" latinLnBrk="0">
              <a:buNone/>
            </a:pPr>
            <a:endParaRPr lang="en-US" altLang="ko-KR" dirty="0"/>
          </a:p>
          <a:p>
            <a:pPr marL="109728" indent="0" fontAlgn="base" latinLnBrk="0">
              <a:buNone/>
            </a:pPr>
            <a:r>
              <a:rPr lang="en-US" altLang="ko-KR" dirty="0"/>
              <a:t>age = </a:t>
            </a:r>
            <a:r>
              <a:rPr lang="en-US" altLang="ko-KR" dirty="0" err="1"/>
              <a:t>int</a:t>
            </a:r>
            <a:r>
              <a:rPr lang="en-US" altLang="ko-KR" dirty="0"/>
              <a:t>(input(“</a:t>
            </a:r>
            <a:r>
              <a:rPr lang="ko-KR" altLang="en-US" dirty="0"/>
              <a:t>나이를 입력하시오”</a:t>
            </a:r>
            <a:r>
              <a:rPr lang="en-US" altLang="ko-KR" dirty="0"/>
              <a:t>))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height = </a:t>
            </a:r>
            <a:r>
              <a:rPr lang="en-US" altLang="ko-KR" dirty="0" err="1"/>
              <a:t>int</a:t>
            </a:r>
            <a:r>
              <a:rPr lang="en-US" altLang="ko-KR" dirty="0"/>
              <a:t>(input(“</a:t>
            </a:r>
            <a:r>
              <a:rPr lang="ko-KR" altLang="en-US" dirty="0"/>
              <a:t>키를 입력하시오”</a:t>
            </a:r>
            <a:r>
              <a:rPr lang="en-US" altLang="ko-KR" dirty="0"/>
              <a:t>))</a:t>
            </a:r>
          </a:p>
          <a:p>
            <a:pPr marL="109728" indent="0" fontAlgn="base" latinLnBrk="0">
              <a:buNone/>
            </a:pP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if age &gt;= 40:</a:t>
            </a:r>
          </a:p>
          <a:p>
            <a:pPr marL="109728" indent="0" fontAlgn="base" latinLnBrk="0">
              <a:buNone/>
            </a:pPr>
            <a:r>
              <a:rPr lang="en-US" altLang="ko-KR" dirty="0"/>
              <a:t>    if height &gt;= 170:</a:t>
            </a:r>
          </a:p>
          <a:p>
            <a:pPr marL="109728" indent="0" fontAlgn="base" latinLnBrk="0">
              <a:buNone/>
            </a:pPr>
            <a:r>
              <a:rPr lang="en-US" altLang="ko-KR" dirty="0"/>
              <a:t>        print(“</a:t>
            </a:r>
            <a:r>
              <a:rPr lang="ko-KR" altLang="en-US" dirty="0"/>
              <a:t>키가 보통 이상 입니다</a:t>
            </a:r>
            <a:r>
              <a:rPr lang="en-US" altLang="ko-KR" dirty="0"/>
              <a:t>.”)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    else:</a:t>
            </a:r>
          </a:p>
          <a:p>
            <a:pPr marL="109728" indent="0" fontAlgn="base" latinLnBrk="0">
              <a:buNone/>
            </a:pPr>
            <a:r>
              <a:rPr lang="en-US" altLang="ko-KR" dirty="0"/>
              <a:t>        print(“</a:t>
            </a:r>
            <a:r>
              <a:rPr lang="ko-KR" altLang="en-US" dirty="0"/>
              <a:t>키가 보통입니다</a:t>
            </a:r>
            <a:r>
              <a:rPr lang="en-US" altLang="ko-KR" dirty="0"/>
              <a:t>.”)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else:</a:t>
            </a:r>
          </a:p>
          <a:p>
            <a:pPr marL="109728" indent="0" fontAlgn="base" latinLnBrk="0">
              <a:buNone/>
            </a:pPr>
            <a:r>
              <a:rPr lang="en-US" altLang="ko-KR" dirty="0"/>
              <a:t>    if height &gt;= 175:</a:t>
            </a:r>
          </a:p>
          <a:p>
            <a:pPr marL="109728" indent="0" fontAlgn="base" latinLnBrk="0">
              <a:buNone/>
            </a:pPr>
            <a:r>
              <a:rPr lang="en-US" altLang="ko-KR" dirty="0"/>
              <a:t>        print(“</a:t>
            </a:r>
            <a:r>
              <a:rPr lang="ko-KR" altLang="en-US" dirty="0"/>
              <a:t>키가 보통 이상 입니다</a:t>
            </a:r>
            <a:r>
              <a:rPr lang="en-US" altLang="ko-KR" dirty="0"/>
              <a:t>.”)</a:t>
            </a:r>
            <a:endParaRPr lang="ko-KR" altLang="en-US" dirty="0"/>
          </a:p>
          <a:p>
            <a:pPr marL="109728" indent="0" fontAlgn="base" latinLnBrk="0">
              <a:buNone/>
            </a:pPr>
            <a:r>
              <a:rPr lang="en-US" altLang="ko-KR" dirty="0"/>
              <a:t>    else:</a:t>
            </a:r>
          </a:p>
          <a:p>
            <a:pPr marL="109728" indent="0" fontAlgn="base" latinLnBrk="0">
              <a:buNone/>
            </a:pPr>
            <a:r>
              <a:rPr lang="en-US" altLang="ko-KR" dirty="0"/>
              <a:t>        print(“</a:t>
            </a:r>
            <a:r>
              <a:rPr lang="ko-KR" altLang="en-US" dirty="0"/>
              <a:t>키가 보통입니다</a:t>
            </a:r>
            <a:r>
              <a:rPr lang="en-US" altLang="ko-KR" dirty="0"/>
              <a:t>.”)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102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grade_if_else.py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score = </a:t>
            </a:r>
            <a:r>
              <a:rPr lang="en-US" altLang="ko-KR" dirty="0" err="1"/>
              <a:t>int</a:t>
            </a:r>
            <a:r>
              <a:rPr lang="en-US" altLang="ko-KR" dirty="0"/>
              <a:t>(input(“</a:t>
            </a:r>
            <a:r>
              <a:rPr lang="ko-KR" altLang="en-US" dirty="0"/>
              <a:t>총점을 입력해 주세요</a:t>
            </a:r>
            <a:r>
              <a:rPr lang="en-US" altLang="ko-KR" dirty="0"/>
              <a:t>: “))</a:t>
            </a:r>
            <a:endParaRPr lang="ko-KR" altLang="en-US" dirty="0"/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if score &gt;= 90: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print(“</a:t>
            </a:r>
            <a:r>
              <a:rPr lang="ko-KR" altLang="en-US" dirty="0"/>
              <a:t>수”</a:t>
            </a:r>
            <a:r>
              <a:rPr lang="en-US" altLang="ko-KR" dirty="0"/>
              <a:t>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else: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if 80 &lt;= score &lt; 90: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    print(“</a:t>
            </a:r>
            <a:r>
              <a:rPr lang="ko-KR" altLang="en-US" dirty="0"/>
              <a:t>우”</a:t>
            </a:r>
            <a:r>
              <a:rPr lang="en-US" altLang="ko-KR" dirty="0"/>
              <a:t>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else: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    if 70 &lt;= score &lt; 80: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        print(“</a:t>
            </a:r>
            <a:r>
              <a:rPr lang="ko-KR" altLang="en-US" dirty="0"/>
              <a:t>미”</a:t>
            </a:r>
            <a:r>
              <a:rPr lang="en-US" altLang="ko-KR" dirty="0"/>
              <a:t>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    else: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        if 60 &lt;= score &lt; 70: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            print(“</a:t>
            </a:r>
            <a:r>
              <a:rPr lang="ko-KR" altLang="en-US" dirty="0"/>
              <a:t>양”</a:t>
            </a:r>
            <a:r>
              <a:rPr lang="en-US" altLang="ko-KR" dirty="0"/>
              <a:t>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        else: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            print(“</a:t>
            </a:r>
            <a:r>
              <a:rPr lang="ko-KR" altLang="en-US" dirty="0"/>
              <a:t>가”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58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if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 err="1"/>
              <a:t>elif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/>
              <a:t>단계가 많아질수록 한 쪽으로 치우친 </a:t>
            </a:r>
            <a:r>
              <a:rPr lang="en-US" altLang="ko-KR" sz="2400" dirty="0"/>
              <a:t>if ~ else</a:t>
            </a:r>
            <a:r>
              <a:rPr lang="ko-KR" altLang="en-US" sz="2400" dirty="0"/>
              <a:t>문이 작성된다</a:t>
            </a:r>
            <a:r>
              <a:rPr lang="en-US" altLang="ko-KR" sz="2400" dirty="0"/>
              <a:t>. </a:t>
            </a:r>
            <a:r>
              <a:rPr lang="ko-KR" altLang="en-US" sz="2400" dirty="0"/>
              <a:t>이러한 경우 </a:t>
            </a:r>
            <a:r>
              <a:rPr lang="en-US" altLang="ko-KR" sz="2400" dirty="0"/>
              <a:t>if ~ </a:t>
            </a:r>
            <a:r>
              <a:rPr lang="en-US" altLang="ko-KR" sz="2400" dirty="0" err="1"/>
              <a:t>elif</a:t>
            </a:r>
            <a:r>
              <a:rPr lang="en-US" altLang="ko-KR" sz="2400" dirty="0"/>
              <a:t> </a:t>
            </a:r>
            <a:r>
              <a:rPr lang="ko-KR" altLang="en-US" sz="2400" dirty="0"/>
              <a:t>구문이 적합하다</a:t>
            </a:r>
            <a:r>
              <a:rPr lang="en-US" altLang="ko-KR" sz="2400" dirty="0"/>
              <a:t>.</a:t>
            </a:r>
          </a:p>
          <a:p>
            <a:r>
              <a:rPr lang="en-US" altLang="ko-KR" sz="2600" dirty="0"/>
              <a:t>grade_elif.py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score = </a:t>
            </a:r>
            <a:r>
              <a:rPr lang="en-US" altLang="ko-KR" dirty="0" err="1"/>
              <a:t>int</a:t>
            </a:r>
            <a:r>
              <a:rPr lang="en-US" altLang="ko-KR" dirty="0"/>
              <a:t>(input(“</a:t>
            </a:r>
            <a:r>
              <a:rPr lang="ko-KR" altLang="en-US" dirty="0"/>
              <a:t>총점을 입력해 주세요</a:t>
            </a:r>
            <a:r>
              <a:rPr lang="en-US" altLang="ko-KR" dirty="0"/>
              <a:t>: “))</a:t>
            </a:r>
            <a:endParaRPr lang="ko-KR" altLang="en-US" dirty="0"/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if score &gt;= 90: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print(“</a:t>
            </a:r>
            <a:r>
              <a:rPr lang="ko-KR" altLang="en-US" dirty="0"/>
              <a:t>수”</a:t>
            </a:r>
            <a:r>
              <a:rPr lang="en-US" altLang="ko-KR" dirty="0"/>
              <a:t>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 err="1"/>
              <a:t>elif</a:t>
            </a:r>
            <a:r>
              <a:rPr lang="en-US" altLang="ko-KR" dirty="0"/>
              <a:t> 80 &lt;= score &lt; 90: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print(“</a:t>
            </a:r>
            <a:r>
              <a:rPr lang="ko-KR" altLang="en-US" dirty="0"/>
              <a:t>우”</a:t>
            </a:r>
            <a:r>
              <a:rPr lang="en-US" altLang="ko-KR" dirty="0"/>
              <a:t>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 err="1"/>
              <a:t>elif</a:t>
            </a:r>
            <a:r>
              <a:rPr lang="en-US" altLang="ko-KR" dirty="0"/>
              <a:t> 70 &lt;= score &lt; 80: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print(“</a:t>
            </a:r>
            <a:r>
              <a:rPr lang="ko-KR" altLang="en-US" dirty="0"/>
              <a:t>미”</a:t>
            </a:r>
            <a:r>
              <a:rPr lang="en-US" altLang="ko-KR" dirty="0"/>
              <a:t>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 err="1"/>
              <a:t>elif</a:t>
            </a:r>
            <a:r>
              <a:rPr lang="en-US" altLang="ko-KR" dirty="0"/>
              <a:t> 60 &lt;= score &lt; 70: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print(“</a:t>
            </a:r>
            <a:r>
              <a:rPr lang="ko-KR" altLang="en-US" dirty="0"/>
              <a:t>양”</a:t>
            </a:r>
            <a:r>
              <a:rPr lang="en-US" altLang="ko-KR" dirty="0"/>
              <a:t>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else: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print(“</a:t>
            </a:r>
            <a:r>
              <a:rPr lang="ko-KR" altLang="en-US" dirty="0"/>
              <a:t>가”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082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반복 흐름과 </a:t>
            </a:r>
            <a:r>
              <a:rPr lang="en-US" altLang="ko-KR" dirty="0"/>
              <a:t>for, while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981"/>
            <a:ext cx="10515600" cy="45789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/>
              <a:t>반복문은</a:t>
            </a:r>
            <a:r>
              <a:rPr lang="ko-KR" altLang="en-US" dirty="0"/>
              <a:t> 하나 이상의 실행 문장을 조건이 만족하는 동안 반복 수행하기 위해 사용하는 문장이다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ko-KR" altLang="en-US" dirty="0" err="1"/>
              <a:t>반복문은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while</a:t>
            </a:r>
            <a:r>
              <a:rPr lang="ko-KR" altLang="en-US" dirty="0"/>
              <a:t>문이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err="1"/>
              <a:t>반복문</a:t>
            </a:r>
            <a:r>
              <a:rPr lang="ko-KR" altLang="en-US" dirty="0"/>
              <a:t> 중 가장 대표적인 것은 </a:t>
            </a:r>
            <a:r>
              <a:rPr lang="en-US" altLang="ko-KR" dirty="0"/>
              <a:t>for</a:t>
            </a:r>
            <a:r>
              <a:rPr lang="ko-KR" altLang="en-US" dirty="0"/>
              <a:t>문이다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문의 문법</a:t>
            </a:r>
          </a:p>
          <a:p>
            <a:pPr fontAlgn="base"/>
            <a:endParaRPr lang="en-US" altLang="ko-KR" dirty="0"/>
          </a:p>
          <a:p>
            <a:pPr marL="667512" lvl="2" indent="0" fontAlgn="base">
              <a:buNone/>
            </a:pPr>
            <a:r>
              <a:rPr lang="en-US" altLang="ko-KR" dirty="0"/>
              <a:t>for </a:t>
            </a:r>
            <a:r>
              <a:rPr lang="ko-KR" altLang="en-US" dirty="0"/>
              <a:t>변수 </a:t>
            </a:r>
            <a:r>
              <a:rPr lang="en-US" altLang="ko-KR" dirty="0"/>
              <a:t>in </a:t>
            </a:r>
            <a:r>
              <a:rPr lang="ko-KR" altLang="en-US" dirty="0"/>
              <a:t>반복</a:t>
            </a:r>
            <a:r>
              <a:rPr lang="en-US" altLang="ko-KR" dirty="0"/>
              <a:t>_</a:t>
            </a:r>
            <a:r>
              <a:rPr lang="ko-KR" altLang="en-US" dirty="0"/>
              <a:t>가능한</a:t>
            </a:r>
            <a:r>
              <a:rPr lang="en-US" altLang="ko-KR" dirty="0"/>
              <a:t>_</a:t>
            </a:r>
            <a:r>
              <a:rPr lang="ko-KR" altLang="en-US" dirty="0"/>
              <a:t>데이터</a:t>
            </a:r>
            <a:r>
              <a:rPr lang="en-US" altLang="ko-KR" dirty="0"/>
              <a:t>:</a:t>
            </a:r>
            <a:endParaRPr lang="ko-KR" altLang="en-US" dirty="0"/>
          </a:p>
          <a:p>
            <a:pPr marL="667512" lvl="2" indent="0" fontAlgn="base">
              <a:buNone/>
            </a:pPr>
            <a:r>
              <a:rPr lang="ko-KR" altLang="en-US" dirty="0"/>
              <a:t>    수행할 문장들</a:t>
            </a:r>
          </a:p>
          <a:p>
            <a:pPr marL="667512" lvl="2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792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for</a:t>
            </a:r>
            <a:r>
              <a:rPr lang="ko-KR" altLang="en-US" dirty="0"/>
              <a:t>문을 그림으로 표현한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26726376" descr="DRW00002a704ac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76" y="2341894"/>
            <a:ext cx="5887628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9522" y="3191222"/>
            <a:ext cx="1409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~</a:t>
            </a:r>
            <a:r>
              <a:rPr lang="ko-KR" altLang="en-US" dirty="0"/>
              <a:t>동안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~</a:t>
            </a:r>
            <a:r>
              <a:rPr lang="ko-KR" altLang="en-US" dirty="0"/>
              <a:t>에 대해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1876FB10-BDE2-4625-ABDF-4A48B296C32B}"/>
                  </a:ext>
                </a:extLst>
              </p14:cNvPr>
              <p14:cNvContentPartPr/>
              <p14:nvPr/>
            </p14:nvContentPartPr>
            <p14:xfrm>
              <a:off x="10312560" y="222120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1876FB10-BDE2-4625-ABDF-4A48B296C3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03200" y="21276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74F52D88-EB86-4BB2-933F-ACD3B8669C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9522" y="5850789"/>
            <a:ext cx="3324225" cy="6762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EF333B-889F-43BE-83B7-514DC7AC64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9522" y="4411170"/>
            <a:ext cx="3629025" cy="1143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364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 fontAlgn="base" latinLnBrk="0">
              <a:buNone/>
            </a:pPr>
            <a:r>
              <a:rPr lang="en-US" altLang="ko-KR" dirty="0"/>
              <a:t># sum_numbers.py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total = 0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for item in [1, 2, 3, 4, 5, 6, 7, 8, 9, 10]: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total = total + item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print(“1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합은“</a:t>
            </a:r>
            <a:r>
              <a:rPr lang="en-US" altLang="ko-KR" dirty="0"/>
              <a:t>, total, “</a:t>
            </a:r>
            <a:r>
              <a:rPr lang="ko-KR" altLang="en-US" dirty="0"/>
              <a:t>입니다”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772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range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range </a:t>
            </a:r>
            <a:r>
              <a:rPr lang="ko-KR" altLang="en-US" dirty="0"/>
              <a:t>함수는 범위를 생성하는 함수이다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&gt;&gt;&gt; range(0, 10, 1)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range(0, 10, 1)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list(range(0, 10, 1))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[0, 1, 2, 3, 4, 5, 6, 7, 8, 9]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list(range(10))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[0, 1, 2, 3, 4, 5, 6, 7, 8, 9]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&gt;&gt;&gt; list(range(0, 10, 2))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[0, 2, 4, 6, 8]</a:t>
            </a:r>
          </a:p>
          <a:p>
            <a:pPr lvl="1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359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 fontAlgn="base" latinLnBrk="0">
              <a:buNone/>
            </a:pPr>
            <a:r>
              <a:rPr lang="en-US" altLang="ko-KR" dirty="0"/>
              <a:t># sum_numbers_range.py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total = 0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for item in range(1, 11):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total = total + item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print(“1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합은“</a:t>
            </a:r>
            <a:r>
              <a:rPr lang="en-US" altLang="ko-KR" dirty="0"/>
              <a:t>, total, “</a:t>
            </a:r>
            <a:r>
              <a:rPr lang="ko-KR" altLang="en-US" dirty="0"/>
              <a:t>입니다”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07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흐름과 흐름제어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>
              <a:buNone/>
            </a:pPr>
            <a:r>
              <a:rPr lang="en-US" altLang="ko-KR" dirty="0"/>
              <a:t># first_exam.py</a:t>
            </a:r>
          </a:p>
          <a:p>
            <a:pPr marL="402336" lvl="1" indent="0">
              <a:buNone/>
            </a:pPr>
            <a:endParaRPr lang="en-US" altLang="ko-KR" dirty="0"/>
          </a:p>
          <a:p>
            <a:pPr marL="402336" lvl="1" indent="0">
              <a:buNone/>
            </a:pPr>
            <a:r>
              <a:rPr lang="en-US" altLang="ko-KR" dirty="0"/>
              <a:t>print(“Hello World”)</a:t>
            </a:r>
          </a:p>
          <a:p>
            <a:pPr marL="402336" lvl="1" indent="0">
              <a:buNone/>
            </a:pPr>
            <a:r>
              <a:rPr lang="en-US" altLang="ko-KR" dirty="0"/>
              <a:t>print(1 + 2)</a:t>
            </a:r>
          </a:p>
          <a:p>
            <a:pPr marL="402336" lvl="1" indent="0">
              <a:buNone/>
            </a:pPr>
            <a:r>
              <a:rPr lang="en-US" altLang="ko-KR" dirty="0"/>
              <a:t>print(“</a:t>
            </a:r>
            <a:r>
              <a:rPr lang="ko-KR" altLang="en-US" dirty="0"/>
              <a:t>안녕 </a:t>
            </a:r>
            <a:r>
              <a:rPr lang="ko-KR" altLang="en-US" dirty="0" err="1"/>
              <a:t>파이썬</a:t>
            </a:r>
            <a:r>
              <a:rPr lang="en-US" altLang="ko-KR" dirty="0"/>
              <a:t>!</a:t>
            </a:r>
            <a:r>
              <a:rPr lang="ko-KR" altLang="en-US" dirty="0"/>
              <a:t>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>
                <a:solidFill>
                  <a:srgbClr val="FF0000"/>
                </a:solidFill>
              </a:rPr>
              <a:t>파이썬은</a:t>
            </a:r>
            <a:r>
              <a:rPr lang="ko-KR" altLang="en-US" dirty="0">
                <a:solidFill>
                  <a:srgbClr val="FF0000"/>
                </a:solidFill>
              </a:rPr>
              <a:t> 프로그램의 첫 줄부터 마지막까지 한 줄씩 수행하는 흐름</a:t>
            </a:r>
            <a:r>
              <a:rPr lang="en-US" altLang="ko-KR" dirty="0">
                <a:solidFill>
                  <a:srgbClr val="FF0000"/>
                </a:solidFill>
              </a:rPr>
              <a:t>(Flow)</a:t>
            </a:r>
            <a:r>
              <a:rPr lang="ko-KR" altLang="en-US" dirty="0">
                <a:solidFill>
                  <a:srgbClr val="FF0000"/>
                </a:solidFill>
              </a:rPr>
              <a:t>이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979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 fontAlgn="base" latinLnBrk="0">
              <a:buNone/>
            </a:pPr>
            <a:r>
              <a:rPr lang="en-US" altLang="ko-KR" dirty="0"/>
              <a:t># sum_numbers_till_100.py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total = 0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for item in range(1, 101):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total = total + item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print(“1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합은“</a:t>
            </a:r>
            <a:r>
              <a:rPr lang="en-US" altLang="ko-KR" dirty="0"/>
              <a:t>, total, “</a:t>
            </a:r>
            <a:r>
              <a:rPr lang="ko-KR" altLang="en-US" dirty="0"/>
              <a:t>입니다”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92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 fontAlgn="base" latinLnBrk="0">
              <a:buNone/>
            </a:pPr>
            <a:r>
              <a:rPr lang="en-US" altLang="ko-KR" dirty="0"/>
              <a:t># sum_even_numbers_till_100.py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total = 0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for item in range(1, 101, 2):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total = total + item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print(“1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짝수 합은“</a:t>
            </a:r>
            <a:r>
              <a:rPr lang="en-US" altLang="ko-KR" dirty="0"/>
              <a:t>, total, “</a:t>
            </a:r>
            <a:r>
              <a:rPr lang="ko-KR" altLang="en-US" dirty="0"/>
              <a:t>입니다”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609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 fontAlgn="base" latinLnBrk="0">
              <a:buNone/>
            </a:pPr>
            <a:r>
              <a:rPr lang="en-US" altLang="ko-KR" sz="1800" dirty="0"/>
              <a:t># sum_3_or_7_multiple_till_100.py</a:t>
            </a:r>
          </a:p>
          <a:p>
            <a:pPr marL="402336" lvl="1" indent="0" fontAlgn="base" latinLnBrk="0">
              <a:buNone/>
            </a:pPr>
            <a:endParaRPr lang="en-US" altLang="ko-KR" sz="1800" dirty="0"/>
          </a:p>
          <a:p>
            <a:pPr marL="402336" lvl="1" indent="0" fontAlgn="base" latinLnBrk="0">
              <a:buNone/>
            </a:pPr>
            <a:r>
              <a:rPr lang="en-US" altLang="ko-KR" sz="1800" dirty="0"/>
              <a:t>total = 0</a:t>
            </a:r>
          </a:p>
          <a:p>
            <a:pPr marL="402336" lvl="1" indent="0" fontAlgn="base" latinLnBrk="0">
              <a:buNone/>
            </a:pPr>
            <a:endParaRPr lang="en-US" altLang="ko-KR" sz="1800" dirty="0"/>
          </a:p>
          <a:p>
            <a:pPr marL="402336" lvl="1" indent="0" fontAlgn="base" latinLnBrk="0">
              <a:buNone/>
            </a:pPr>
            <a:r>
              <a:rPr lang="en-US" altLang="ko-KR" sz="1800" dirty="0"/>
              <a:t>for item in range(1, 101):</a:t>
            </a:r>
          </a:p>
          <a:p>
            <a:pPr marL="402336" lvl="1" indent="0" fontAlgn="base" latinLnBrk="0">
              <a:buNone/>
            </a:pPr>
            <a:r>
              <a:rPr lang="en-US" altLang="ko-KR" sz="1800" dirty="0"/>
              <a:t>    if (item % 3) == 0 or (item % 7) == 0:</a:t>
            </a:r>
          </a:p>
          <a:p>
            <a:pPr marL="402336" lvl="1" indent="0" fontAlgn="base" latinLnBrk="0">
              <a:buNone/>
            </a:pPr>
            <a:r>
              <a:rPr lang="en-US" altLang="ko-KR" sz="1800" dirty="0"/>
              <a:t>        total = total + item</a:t>
            </a:r>
          </a:p>
          <a:p>
            <a:pPr marL="402336" lvl="1" indent="0" fontAlgn="base" latinLnBrk="0">
              <a:buNone/>
            </a:pPr>
            <a:endParaRPr lang="en-US" altLang="ko-KR" sz="1800" dirty="0"/>
          </a:p>
          <a:p>
            <a:pPr marL="402336" lvl="1" indent="0" fontAlgn="base" latinLnBrk="0">
              <a:buNone/>
            </a:pPr>
            <a:r>
              <a:rPr lang="en-US" altLang="ko-KR" sz="1800" dirty="0"/>
              <a:t>print(“1</a:t>
            </a:r>
            <a:r>
              <a:rPr lang="ko-KR" altLang="en-US" sz="1800" dirty="0"/>
              <a:t>부터 </a:t>
            </a:r>
            <a:r>
              <a:rPr lang="en-US" altLang="ko-KR" sz="1800" dirty="0"/>
              <a:t>100</a:t>
            </a:r>
            <a:r>
              <a:rPr lang="ko-KR" altLang="en-US" sz="1800" dirty="0" err="1"/>
              <a:t>까지에서</a:t>
            </a:r>
            <a:r>
              <a:rPr lang="ko-KR" altLang="en-US" sz="1800" dirty="0"/>
              <a:t> </a:t>
            </a:r>
            <a:r>
              <a:rPr lang="en-US" altLang="ko-KR" sz="1800" dirty="0"/>
              <a:t>3 </a:t>
            </a:r>
            <a:r>
              <a:rPr lang="ko-KR" altLang="en-US" sz="1800" dirty="0"/>
              <a:t>혹은 </a:t>
            </a:r>
            <a:r>
              <a:rPr lang="en-US" altLang="ko-KR" sz="1800" dirty="0"/>
              <a:t>7</a:t>
            </a:r>
            <a:r>
              <a:rPr lang="ko-KR" altLang="en-US" sz="1800" dirty="0"/>
              <a:t>의 배수의 합은“</a:t>
            </a:r>
            <a:r>
              <a:rPr lang="en-US" altLang="ko-KR" sz="1800" dirty="0"/>
              <a:t>, total, “</a:t>
            </a:r>
            <a:r>
              <a:rPr lang="ko-KR" altLang="en-US" sz="1800" dirty="0"/>
              <a:t>입니다”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282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476672"/>
            <a:ext cx="8229600" cy="5832648"/>
          </a:xfrm>
        </p:spPr>
        <p:txBody>
          <a:bodyPr>
            <a:normAutofit fontScale="70000" lnSpcReduction="20000"/>
          </a:bodyPr>
          <a:lstStyle/>
          <a:p>
            <a:pPr marL="667512" lvl="2" indent="0" fontAlgn="base" latinLnBrk="0">
              <a:buNone/>
            </a:pPr>
            <a:r>
              <a:rPr lang="en-US" altLang="ko-KR" dirty="0"/>
              <a:t># iterable_data.py</a:t>
            </a:r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message = “Hello!”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messages = [“Hello World”, “</a:t>
            </a:r>
            <a:r>
              <a:rPr lang="ko-KR" altLang="en-US" dirty="0"/>
              <a:t>안녕 </a:t>
            </a:r>
            <a:r>
              <a:rPr lang="ko-KR" altLang="en-US" dirty="0" err="1"/>
              <a:t>파이썬</a:t>
            </a:r>
            <a:r>
              <a:rPr lang="en-US" altLang="ko-KR" dirty="0"/>
              <a:t>!”]</a:t>
            </a:r>
            <a:endParaRPr lang="ko-KR" altLang="en-US" dirty="0"/>
          </a:p>
          <a:p>
            <a:pPr marL="667512" lvl="2" indent="0" fontAlgn="base" latinLnBrk="0">
              <a:buNone/>
            </a:pPr>
            <a:r>
              <a:rPr lang="en-US" altLang="ko-KR" dirty="0"/>
              <a:t>numbers = (1, 2, 3)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polygon = {“triangle”: 2, “rectangle”: 3, “line”: 1}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color = {“red”, “green”, “blue”}</a:t>
            </a:r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for item in message: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print(item)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print( )</a:t>
            </a:r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for item in messages: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print(item)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print( )</a:t>
            </a:r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for item in numbers: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print(item)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print( )</a:t>
            </a:r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for item in polygon: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print(item)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print( )</a:t>
            </a:r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for item in color: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print(item)</a:t>
            </a:r>
          </a:p>
        </p:txBody>
      </p:sp>
    </p:spTree>
    <p:extLst>
      <p:ext uri="{BB962C8B-B14F-4D97-AF65-F5344CB8AC3E}">
        <p14:creationId xmlns:p14="http://schemas.microsoft.com/office/powerpoint/2010/main" val="3592637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while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while </a:t>
            </a:r>
            <a:r>
              <a:rPr lang="ko-KR" altLang="en-US" dirty="0"/>
              <a:t>문은 </a:t>
            </a:r>
            <a:r>
              <a:rPr lang="ko-KR" altLang="en-US" dirty="0" err="1"/>
              <a:t>조건식을</a:t>
            </a:r>
            <a:r>
              <a:rPr lang="ko-KR" altLang="en-US" dirty="0"/>
              <a:t> 검사하여 참인 경우까지 블록 내부 문장을 반복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26732856" descr="DRW00002a704a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875" y="2788418"/>
            <a:ext cx="4320480" cy="313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076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문의 문법은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while </a:t>
            </a:r>
            <a:r>
              <a:rPr lang="ko-KR" altLang="en-US" dirty="0" err="1"/>
              <a:t>조건식</a:t>
            </a:r>
            <a:r>
              <a:rPr lang="en-US" altLang="ko-KR" dirty="0"/>
              <a:t>: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ko-KR" altLang="en-US" dirty="0"/>
              <a:t>    실행할 문장들</a:t>
            </a:r>
          </a:p>
        </p:txBody>
      </p:sp>
    </p:spTree>
    <p:extLst>
      <p:ext uri="{BB962C8B-B14F-4D97-AF65-F5344CB8AC3E}">
        <p14:creationId xmlns:p14="http://schemas.microsoft.com/office/powerpoint/2010/main" val="4078473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 fontAlgn="base" latinLnBrk="0">
              <a:buNone/>
            </a:pPr>
            <a:r>
              <a:rPr lang="en-US" altLang="ko-KR" dirty="0"/>
              <a:t># count_10.py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count = 1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while count &lt;= 10: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print(count)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count = count + 1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590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2336" lvl="1" indent="0" fontAlgn="base" latinLnBrk="0">
              <a:buNone/>
            </a:pPr>
            <a:r>
              <a:rPr lang="en-US" altLang="ko-KR" dirty="0"/>
              <a:t># sum_100_while.py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count = 1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total = 0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while count &lt;= 100: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total = total + count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count = count + 1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print(“1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까지의 합은</a:t>
            </a:r>
            <a:r>
              <a:rPr lang="en-US" altLang="ko-KR" dirty="0"/>
              <a:t>:“, total)</a:t>
            </a:r>
          </a:p>
        </p:txBody>
      </p:sp>
    </p:spTree>
    <p:extLst>
      <p:ext uri="{BB962C8B-B14F-4D97-AF65-F5344CB8AC3E}">
        <p14:creationId xmlns:p14="http://schemas.microsoft.com/office/powerpoint/2010/main" val="716286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break</a:t>
            </a:r>
            <a:r>
              <a:rPr lang="ko-KR" altLang="en-US" dirty="0"/>
              <a:t>문과 </a:t>
            </a:r>
            <a:r>
              <a:rPr lang="en-US" altLang="ko-KR" dirty="0"/>
              <a:t>continue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break </a:t>
            </a:r>
            <a:r>
              <a:rPr lang="ko-KR" altLang="en-US" dirty="0"/>
              <a:t>문은 현재 수행하고 있는 </a:t>
            </a:r>
            <a:r>
              <a:rPr lang="ko-KR" altLang="en-US" dirty="0" err="1"/>
              <a:t>반복문을</a:t>
            </a:r>
            <a:r>
              <a:rPr lang="ko-KR" altLang="en-US" dirty="0"/>
              <a:t> 빠져 나와서 다음 단계의 문장을 수행한다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err="1"/>
              <a:t>반복문에서</a:t>
            </a:r>
            <a:r>
              <a:rPr lang="ko-KR" altLang="en-US" dirty="0"/>
              <a:t> </a:t>
            </a:r>
            <a:r>
              <a:rPr lang="en-US" altLang="ko-KR" dirty="0"/>
              <a:t>continue</a:t>
            </a:r>
            <a:r>
              <a:rPr lang="ko-KR" altLang="en-US" dirty="0"/>
              <a:t>문을 만나면 </a:t>
            </a:r>
            <a:r>
              <a:rPr lang="ko-KR" altLang="en-US" dirty="0" err="1"/>
              <a:t>반복문에서</a:t>
            </a:r>
            <a:r>
              <a:rPr lang="ko-KR" altLang="en-US" dirty="0"/>
              <a:t> 남은 문장을 수행하지 않고 다음 단계로 넘어간다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09728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320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2336" lvl="1" indent="0" fontAlgn="base" latinLnBrk="0">
              <a:buNone/>
            </a:pPr>
            <a:r>
              <a:rPr lang="en-US" altLang="ko-KR" dirty="0"/>
              <a:t># break_letter.py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 err="1"/>
              <a:t>break_letter</a:t>
            </a:r>
            <a:r>
              <a:rPr lang="en-US" altLang="ko-KR" dirty="0"/>
              <a:t> = input(“</a:t>
            </a:r>
            <a:r>
              <a:rPr lang="ko-KR" altLang="en-US" dirty="0"/>
              <a:t>중단할 문자를 입력하시오</a:t>
            </a:r>
            <a:r>
              <a:rPr lang="en-US" altLang="ko-KR" dirty="0"/>
              <a:t>: “)</a:t>
            </a:r>
            <a:endParaRPr lang="ko-KR" altLang="en-US" dirty="0"/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for letter in “python”: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if letter == </a:t>
            </a:r>
            <a:r>
              <a:rPr lang="en-US" altLang="ko-KR" dirty="0" err="1"/>
              <a:t>break_letter</a:t>
            </a:r>
            <a:r>
              <a:rPr lang="en-US" altLang="ko-KR" dirty="0"/>
              <a:t>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    break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print(letter)</a:t>
            </a:r>
          </a:p>
        </p:txBody>
      </p:sp>
    </p:spTree>
    <p:extLst>
      <p:ext uri="{BB962C8B-B14F-4D97-AF65-F5344CB8AC3E}">
        <p14:creationId xmlns:p14="http://schemas.microsoft.com/office/powerpoint/2010/main" val="311073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흐름제어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인터프리터가 수행하는 흐름을 상황에 따라서 바꾸는 행위</a:t>
            </a:r>
            <a:endParaRPr lang="en-US" altLang="ko-KR" dirty="0"/>
          </a:p>
          <a:p>
            <a:endParaRPr lang="en-US" altLang="ko-KR" dirty="0"/>
          </a:p>
          <a:p>
            <a:pPr marL="402336" lvl="1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장보기 프로그램</a:t>
            </a:r>
            <a:r>
              <a:rPr lang="en-US" altLang="ko-KR" dirty="0"/>
              <a:t>‐I</a:t>
            </a:r>
          </a:p>
          <a:p>
            <a:pPr marL="402336" lvl="1" indent="0">
              <a:buNone/>
            </a:pPr>
            <a:endParaRPr lang="en-US" altLang="ko-KR" dirty="0"/>
          </a:p>
          <a:p>
            <a:pPr marL="402336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슈퍼마켓에 간다</a:t>
            </a:r>
            <a:r>
              <a:rPr lang="en-US" altLang="ko-KR" dirty="0"/>
              <a:t>.</a:t>
            </a:r>
          </a:p>
          <a:p>
            <a:pPr marL="402336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라면을 </a:t>
            </a:r>
            <a:r>
              <a:rPr lang="en-US" altLang="ko-KR" dirty="0"/>
              <a:t>3</a:t>
            </a:r>
            <a:r>
              <a:rPr lang="ko-KR" altLang="en-US" dirty="0"/>
              <a:t>개 산다</a:t>
            </a:r>
            <a:r>
              <a:rPr lang="en-US" altLang="ko-KR" dirty="0"/>
              <a:t>.</a:t>
            </a:r>
          </a:p>
          <a:p>
            <a:pPr marL="402336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계란을 </a:t>
            </a:r>
            <a:r>
              <a:rPr lang="en-US" altLang="ko-KR" dirty="0"/>
              <a:t>3</a:t>
            </a:r>
            <a:r>
              <a:rPr lang="ko-KR" altLang="en-US" dirty="0"/>
              <a:t>개 산다</a:t>
            </a:r>
            <a:r>
              <a:rPr lang="en-US" altLang="ko-KR" dirty="0"/>
              <a:t>.</a:t>
            </a:r>
          </a:p>
          <a:p>
            <a:pPr marL="402336" lvl="1" indent="0">
              <a:buNone/>
            </a:pPr>
            <a:r>
              <a:rPr lang="en-US" altLang="ko-KR" dirty="0"/>
              <a:t>4. 1000</a:t>
            </a:r>
            <a:r>
              <a:rPr lang="ko-KR" altLang="en-US" dirty="0"/>
              <a:t>원 내에서 자신이 원하는 과자를 산다</a:t>
            </a:r>
            <a:r>
              <a:rPr lang="en-US" altLang="ko-KR" dirty="0"/>
              <a:t>.</a:t>
            </a:r>
          </a:p>
          <a:p>
            <a:pPr marL="402336" lvl="1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집으로 돌아온다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281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7512" lvl="2" indent="0" fontAlgn="base" latinLnBrk="0">
              <a:buNone/>
            </a:pPr>
            <a:r>
              <a:rPr lang="en-US" altLang="ko-KR" dirty="0"/>
              <a:t># continue_letter.py</a:t>
            </a:r>
          </a:p>
          <a:p>
            <a:pPr marL="667512" lvl="2" indent="0" fontAlgn="base" latinLnBrk="0">
              <a:buNone/>
            </a:pPr>
            <a:r>
              <a:rPr lang="en-US" altLang="ko-KR" dirty="0" err="1"/>
              <a:t>continue_letter</a:t>
            </a:r>
            <a:r>
              <a:rPr lang="en-US" altLang="ko-KR" dirty="0"/>
              <a:t> = input(“</a:t>
            </a:r>
            <a:r>
              <a:rPr lang="ko-KR" altLang="en-US" dirty="0"/>
              <a:t>건너뛸 문자를 입력하시오</a:t>
            </a:r>
            <a:r>
              <a:rPr lang="en-US" altLang="ko-KR" dirty="0"/>
              <a:t>: “)</a:t>
            </a:r>
            <a:endParaRPr lang="ko-KR" altLang="en-US" dirty="0"/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for letter in “python”: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if letter == </a:t>
            </a:r>
            <a:r>
              <a:rPr lang="en-US" altLang="ko-KR" dirty="0" err="1"/>
              <a:t>continue_letter</a:t>
            </a:r>
            <a:r>
              <a:rPr lang="en-US" altLang="ko-KR" dirty="0"/>
              <a:t>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    continue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print(letter)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312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무한 반복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무한 반복은 </a:t>
            </a:r>
            <a:r>
              <a:rPr lang="ko-KR" altLang="en-US" dirty="0" err="1"/>
              <a:t>반복문을</a:t>
            </a:r>
            <a:r>
              <a:rPr lang="ko-KR" altLang="en-US" dirty="0"/>
              <a:t> 빠져 나오지 못하고 특정 문장들을 계속 반복하는 경우이다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2132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476672"/>
            <a:ext cx="8229600" cy="5621256"/>
          </a:xfrm>
        </p:spPr>
        <p:txBody>
          <a:bodyPr>
            <a:normAutofit fontScale="70000" lnSpcReduction="20000"/>
          </a:bodyPr>
          <a:lstStyle/>
          <a:p>
            <a:pPr marL="402336" lvl="1" indent="0" fontAlgn="base" latinLnBrk="0">
              <a:buNone/>
            </a:pPr>
            <a:r>
              <a:rPr lang="en-US" altLang="ko-KR" dirty="0"/>
              <a:t># draw_polygon.py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choice = None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while True: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print(“1. </a:t>
            </a:r>
            <a:r>
              <a:rPr lang="ko-KR" altLang="en-US" dirty="0"/>
              <a:t>원 그리기”</a:t>
            </a:r>
            <a:r>
              <a:rPr lang="en-US" altLang="ko-KR" dirty="0"/>
              <a:t>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print(“2. </a:t>
            </a:r>
            <a:r>
              <a:rPr lang="ko-KR" altLang="en-US" dirty="0"/>
              <a:t>사각형 그리기“</a:t>
            </a:r>
            <a:r>
              <a:rPr lang="en-US" altLang="ko-KR" dirty="0"/>
              <a:t>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print(“3. </a:t>
            </a:r>
            <a:r>
              <a:rPr lang="ko-KR" altLang="en-US" dirty="0"/>
              <a:t>선 그리기“</a:t>
            </a:r>
            <a:r>
              <a:rPr lang="en-US" altLang="ko-KR" dirty="0"/>
              <a:t>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print(“4. </a:t>
            </a:r>
            <a:r>
              <a:rPr lang="ko-KR" altLang="en-US" dirty="0"/>
              <a:t>종료”</a:t>
            </a:r>
            <a:r>
              <a:rPr lang="en-US" altLang="ko-KR" dirty="0"/>
              <a:t>)</a:t>
            </a:r>
            <a:endParaRPr lang="ko-KR" altLang="en-US" dirty="0"/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choice = input(“</a:t>
            </a:r>
            <a:r>
              <a:rPr lang="ko-KR" altLang="en-US" dirty="0"/>
              <a:t>메뉴를 선택하시오</a:t>
            </a:r>
            <a:r>
              <a:rPr lang="en-US" altLang="ko-KR" dirty="0"/>
              <a:t>: ”)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if choice == “1”: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    print(“</a:t>
            </a:r>
            <a:r>
              <a:rPr lang="ko-KR" altLang="en-US" dirty="0"/>
              <a:t>원 그리기를 선택했습니다</a:t>
            </a:r>
            <a:r>
              <a:rPr lang="en-US" altLang="ko-KR" dirty="0"/>
              <a:t>.”)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choice == “2”: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    print(“</a:t>
            </a:r>
            <a:r>
              <a:rPr lang="ko-KR" altLang="en-US" dirty="0"/>
              <a:t>사각형 그리기를 선택했습니다</a:t>
            </a:r>
            <a:r>
              <a:rPr lang="en-US" altLang="ko-KR" dirty="0"/>
              <a:t>.”)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choice == “3”: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    print(“</a:t>
            </a:r>
            <a:r>
              <a:rPr lang="ko-KR" altLang="en-US" dirty="0"/>
              <a:t>선 그리기를 선택했습니다</a:t>
            </a:r>
            <a:r>
              <a:rPr lang="en-US" altLang="ko-KR" dirty="0"/>
              <a:t>.”)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choice == “4”: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    print(“</a:t>
            </a:r>
            <a:r>
              <a:rPr lang="ko-KR" altLang="en-US" dirty="0"/>
              <a:t>종료합니다</a:t>
            </a:r>
            <a:r>
              <a:rPr lang="en-US" altLang="ko-KR" dirty="0"/>
              <a:t>.”)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    break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else: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    print(“</a:t>
            </a:r>
            <a:r>
              <a:rPr lang="ko-KR" altLang="en-US" dirty="0"/>
              <a:t>잘못된 선택을 했습니다</a:t>
            </a:r>
            <a:r>
              <a:rPr lang="en-US" altLang="ko-KR" dirty="0"/>
              <a:t>.”)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164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예외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54" y="2011879"/>
            <a:ext cx="66770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915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28800"/>
            <a:ext cx="10515600" cy="468052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/>
              <a:t>정상 종료</a:t>
            </a:r>
          </a:p>
          <a:p>
            <a:pPr lvl="1"/>
            <a:r>
              <a:rPr lang="ko-KR" altLang="en-US" dirty="0"/>
              <a:t>정상 종료는 프로그램이 수행 중에 어떤 오류도 없었고 산출된 최종 결과 또한 아무런 문제가 없는 경우이다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문법 오류</a:t>
            </a:r>
          </a:p>
          <a:p>
            <a:pPr lvl="1"/>
            <a:r>
              <a:rPr lang="ko-KR" altLang="en-US" dirty="0"/>
              <a:t>문법 오류는 프로그램 내에 </a:t>
            </a:r>
            <a:r>
              <a:rPr lang="ko-KR" altLang="en-US" dirty="0" err="1"/>
              <a:t>파이썬</a:t>
            </a:r>
            <a:r>
              <a:rPr lang="ko-KR" altLang="en-US" dirty="0"/>
              <a:t> 문법에 어긋나는 코드가 있는 경우에 발생한다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인터프리터가 문법 오류를 지적해 주므로 프로그래머는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문법서를</a:t>
            </a:r>
            <a:r>
              <a:rPr lang="ko-KR" altLang="en-US" dirty="0"/>
              <a:t> 참조하거나 인터넷을 검색하여 오류를 수정하면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논리 오류</a:t>
            </a:r>
          </a:p>
          <a:p>
            <a:pPr lvl="1"/>
            <a:r>
              <a:rPr lang="ko-KR" altLang="en-US" dirty="0"/>
              <a:t>논리 오류는 프로그램이 잘못된 결과를 산출하는 경우를 말한다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디버거를</a:t>
            </a:r>
            <a:r>
              <a:rPr lang="ko-KR" altLang="en-US" dirty="0"/>
              <a:t> 이용하여 실행 과정을 추적하고 잘못된 데이터를 산출하는 부분을 수정함으로써 오류를 제거한다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예외</a:t>
            </a:r>
          </a:p>
          <a:p>
            <a:pPr lvl="1"/>
            <a:r>
              <a:rPr lang="ko-KR" altLang="en-US" dirty="0"/>
              <a:t>예외는 프로그램에 문법적인 오류도 없고</a:t>
            </a:r>
            <a:r>
              <a:rPr lang="en-US" altLang="ko-KR" dirty="0"/>
              <a:t>, </a:t>
            </a:r>
            <a:r>
              <a:rPr lang="ko-KR" altLang="en-US" dirty="0"/>
              <a:t>논리적 잘못도 없지만 상황에 따라 오류를 발생시키는 경우를 말한다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예를 들자면 </a:t>
            </a:r>
            <a:r>
              <a:rPr lang="en-US" altLang="ko-KR" dirty="0"/>
              <a:t>0</a:t>
            </a:r>
            <a:r>
              <a:rPr lang="ko-KR" altLang="en-US" dirty="0"/>
              <a:t>으로 나누려고 하거나 리스트 데이터에 인덱스 범위를 넘어서서 접근하려는 경우가 대표적인 예외 상황이다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734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04088" lvl="2" indent="0">
              <a:buNone/>
            </a:pPr>
            <a:r>
              <a:rPr lang="en-US" altLang="ko-KR" dirty="0"/>
              <a:t># exception_divide1.py</a:t>
            </a:r>
          </a:p>
          <a:p>
            <a:pPr marL="704088" lvl="2" indent="0">
              <a:buNone/>
            </a:pPr>
            <a:endParaRPr lang="en-US" altLang="ko-KR" dirty="0"/>
          </a:p>
          <a:p>
            <a:pPr marL="704088" lvl="2" indent="0">
              <a:buNone/>
            </a:pP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int(input(“Enter number a: “)</a:t>
            </a:r>
          </a:p>
          <a:p>
            <a:pPr marL="704088" lvl="2" indent="0">
              <a:buNone/>
            </a:pPr>
            <a:r>
              <a:rPr lang="en-US" altLang="ko-KR" dirty="0"/>
              <a:t>b = int(input(“Enter number b: “)</a:t>
            </a:r>
          </a:p>
          <a:p>
            <a:pPr marL="704088" lvl="2" indent="0">
              <a:buNone/>
            </a:pPr>
            <a:r>
              <a:rPr lang="en-US" altLang="ko-KR" dirty="0"/>
              <a:t>result = a / b</a:t>
            </a:r>
          </a:p>
          <a:p>
            <a:pPr marL="704088" lvl="2" indent="0">
              <a:buNone/>
            </a:pPr>
            <a:r>
              <a:rPr lang="en-US" altLang="ko-KR" dirty="0"/>
              <a:t>print(f“{a} / {b} = ”, result)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AED16-A3BB-249E-FAD1-39521D66D4BA}"/>
              </a:ext>
            </a:extLst>
          </p:cNvPr>
          <p:cNvSpPr txBox="1"/>
          <p:nvPr/>
        </p:nvSpPr>
        <p:spPr>
          <a:xfrm>
            <a:off x="1258857" y="4252405"/>
            <a:ext cx="10094943" cy="23083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marL="704088" lvl="2" indent="0">
              <a:buNone/>
            </a:pPr>
            <a:r>
              <a:rPr lang="en-US" altLang="ko-KR" dirty="0"/>
              <a:t>$ python3 exception_divide1.py</a:t>
            </a:r>
          </a:p>
          <a:p>
            <a:pPr marL="704088" lvl="2" indent="0">
              <a:buNone/>
            </a:pPr>
            <a:r>
              <a:rPr lang="en-US" altLang="ko-KR" dirty="0"/>
              <a:t>Enter number a: 3</a:t>
            </a:r>
          </a:p>
          <a:p>
            <a:pPr marL="704088" lvl="2" indent="0">
              <a:buNone/>
            </a:pPr>
            <a:r>
              <a:rPr lang="en-US" altLang="ko-KR" dirty="0"/>
              <a:t>Enter number b: 0</a:t>
            </a:r>
          </a:p>
          <a:p>
            <a:pPr marL="704088" lvl="2" indent="0">
              <a:buNone/>
            </a:pPr>
            <a:r>
              <a:rPr lang="en-US" altLang="ko-KR" dirty="0"/>
              <a:t>Traceback (most recent call last):</a:t>
            </a:r>
          </a:p>
          <a:p>
            <a:pPr marL="704088" lvl="2" indent="0">
              <a:buNone/>
            </a:pPr>
            <a:r>
              <a:rPr lang="en-US" altLang="ko-KR" dirty="0"/>
              <a:t>  File "D:\workplace\python_projs\exception_exams\except1.py", line 3, in &lt;module&gt;</a:t>
            </a:r>
          </a:p>
          <a:p>
            <a:pPr marL="704088" lvl="2" indent="0">
              <a:buNone/>
            </a:pPr>
            <a:r>
              <a:rPr lang="en-US" altLang="ko-KR" dirty="0"/>
              <a:t>    result = a / b</a:t>
            </a:r>
          </a:p>
          <a:p>
            <a:pPr marL="704088" lvl="2" indent="0">
              <a:buNone/>
            </a:pPr>
            <a:r>
              <a:rPr lang="en-US" altLang="ko-KR" dirty="0" err="1"/>
              <a:t>ZeroDivisionError</a:t>
            </a:r>
            <a:r>
              <a:rPr lang="en-US" altLang="ko-KR" dirty="0"/>
              <a:t>: division by zero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29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장보기 프로그램</a:t>
            </a:r>
            <a:r>
              <a:rPr lang="en-US" altLang="ko-KR" dirty="0"/>
              <a:t>‐II</a:t>
            </a:r>
          </a:p>
          <a:p>
            <a:pPr marL="402336" lvl="1" indent="0">
              <a:buNone/>
            </a:pPr>
            <a:endParaRPr lang="en-US" altLang="ko-KR" dirty="0"/>
          </a:p>
          <a:p>
            <a:pPr marL="402336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슈퍼마켓에 간다</a:t>
            </a:r>
            <a:r>
              <a:rPr lang="en-US" altLang="ko-KR" dirty="0"/>
              <a:t>.</a:t>
            </a:r>
          </a:p>
          <a:p>
            <a:pPr marL="402336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라면이 없으면 집으로 돌아온다</a:t>
            </a:r>
            <a:r>
              <a:rPr lang="en-US" altLang="ko-KR" dirty="0"/>
              <a:t>.</a:t>
            </a:r>
          </a:p>
          <a:p>
            <a:pPr marL="402336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라면이 있으면 라면을 </a:t>
            </a:r>
            <a:r>
              <a:rPr lang="en-US" altLang="ko-KR" dirty="0"/>
              <a:t>3</a:t>
            </a:r>
            <a:r>
              <a:rPr lang="ko-KR" altLang="en-US" dirty="0"/>
              <a:t>개 산다</a:t>
            </a:r>
            <a:r>
              <a:rPr lang="en-US" altLang="ko-KR" dirty="0"/>
              <a:t>.</a:t>
            </a:r>
          </a:p>
          <a:p>
            <a:pPr marL="402336" lvl="1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계란이 있으면 계란을 </a:t>
            </a:r>
            <a:r>
              <a:rPr lang="en-US" altLang="ko-KR" dirty="0"/>
              <a:t>3</a:t>
            </a:r>
            <a:r>
              <a:rPr lang="ko-KR" altLang="en-US" dirty="0"/>
              <a:t>개 산다</a:t>
            </a:r>
            <a:r>
              <a:rPr lang="en-US" altLang="ko-KR" dirty="0"/>
              <a:t>.</a:t>
            </a:r>
          </a:p>
          <a:p>
            <a:pPr marL="402336" lvl="1" indent="0">
              <a:buNone/>
            </a:pPr>
            <a:r>
              <a:rPr lang="en-US" altLang="ko-KR" dirty="0"/>
              <a:t>5. 1000</a:t>
            </a:r>
            <a:r>
              <a:rPr lang="ko-KR" altLang="en-US" dirty="0"/>
              <a:t>원 내에서 자신이 원하는 과자를 산다</a:t>
            </a:r>
            <a:r>
              <a:rPr lang="en-US" altLang="ko-KR" dirty="0"/>
              <a:t>.</a:t>
            </a:r>
          </a:p>
          <a:p>
            <a:pPr marL="402336" lvl="1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집으로 돌아온다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8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B2560-8EF9-4CB9-B079-C340279D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4FF24-D1EE-46EA-8748-95794DAA4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파이썬 프로그램에서 흐름제어는 크게 세가지 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순차구조</a:t>
            </a:r>
            <a:r>
              <a:rPr lang="en-US" altLang="ko-KR" dirty="0"/>
              <a:t>: </a:t>
            </a:r>
            <a:r>
              <a:rPr lang="ko-KR" altLang="en-US" dirty="0"/>
              <a:t>기술된 순서대로 처리</a:t>
            </a:r>
            <a:endParaRPr lang="en-US" altLang="ko-KR" dirty="0"/>
          </a:p>
          <a:p>
            <a:pPr lvl="1"/>
            <a:r>
              <a:rPr lang="ko-KR" altLang="en-US" dirty="0"/>
              <a:t>선택구조</a:t>
            </a:r>
            <a:r>
              <a:rPr lang="en-US" altLang="ko-KR" dirty="0"/>
              <a:t>: </a:t>
            </a:r>
            <a:r>
              <a:rPr lang="ko-KR" altLang="en-US" dirty="0"/>
              <a:t>조건에 따라 처리를 분기</a:t>
            </a:r>
            <a:endParaRPr lang="en-US" altLang="ko-KR" dirty="0"/>
          </a:p>
          <a:p>
            <a:pPr lvl="1"/>
            <a:r>
              <a:rPr lang="ko-KR" altLang="en-US" dirty="0"/>
              <a:t>반복구조</a:t>
            </a:r>
            <a:r>
              <a:rPr lang="en-US" altLang="ko-KR" dirty="0"/>
              <a:t>: </a:t>
            </a:r>
            <a:r>
              <a:rPr lang="ko-KR" altLang="en-US" dirty="0"/>
              <a:t>특정의 처리를 반복</a:t>
            </a:r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35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선택 흐름과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772816"/>
            <a:ext cx="8229600" cy="432048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if else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ko-KR" altLang="en-US" dirty="0"/>
              <a:t>문법</a:t>
            </a:r>
            <a:r>
              <a:rPr lang="en-US" altLang="ko-KR" dirty="0"/>
              <a:t>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if </a:t>
            </a:r>
            <a:r>
              <a:rPr lang="ko-KR" altLang="en-US" dirty="0" err="1"/>
              <a:t>조건식</a:t>
            </a:r>
            <a:r>
              <a:rPr lang="en-US" altLang="ko-KR" dirty="0"/>
              <a:t>:</a:t>
            </a:r>
            <a:endParaRPr lang="ko-KR" altLang="en-US" dirty="0"/>
          </a:p>
          <a:p>
            <a:pPr marL="667512" lvl="2" indent="0" fontAlgn="base" latinLnBrk="0">
              <a:buNone/>
            </a:pPr>
            <a:r>
              <a:rPr lang="ko-KR" altLang="en-US" dirty="0"/>
              <a:t>        문장들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[else:</a:t>
            </a:r>
            <a:endParaRPr lang="ko-KR" altLang="en-US" dirty="0"/>
          </a:p>
          <a:p>
            <a:pPr marL="667512" lvl="2" indent="0" fontAlgn="base" latinLnBrk="0">
              <a:buNone/>
            </a:pPr>
            <a:r>
              <a:rPr lang="ko-KR" altLang="en-US" dirty="0"/>
              <a:t>        문장들</a:t>
            </a:r>
            <a:r>
              <a:rPr lang="en-US" altLang="ko-KR" dirty="0"/>
              <a:t>]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21336872" descr="DRW00002a704a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3" y="2204865"/>
            <a:ext cx="4483633" cy="297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00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02336" lvl="1" indent="0" fontAlgn="base" latinLnBrk="0">
              <a:buNone/>
            </a:pPr>
            <a:r>
              <a:rPr lang="en-US" altLang="ko-KR" dirty="0"/>
              <a:t># odd_or_even.py</a:t>
            </a:r>
            <a:endParaRPr lang="ko-KR" altLang="en-US" dirty="0"/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data = </a:t>
            </a:r>
            <a:r>
              <a:rPr lang="en-US" altLang="ko-KR" dirty="0" err="1"/>
              <a:t>int</a:t>
            </a:r>
            <a:r>
              <a:rPr lang="en-US" altLang="ko-KR" dirty="0"/>
              <a:t>(input(“</a:t>
            </a:r>
            <a:r>
              <a:rPr lang="ko-KR" altLang="en-US" dirty="0"/>
              <a:t>숫자를 입력하시오</a:t>
            </a:r>
            <a:r>
              <a:rPr lang="en-US" altLang="ko-KR" dirty="0"/>
              <a:t>: ”))</a:t>
            </a:r>
            <a:endParaRPr lang="ko-KR" altLang="en-US" dirty="0"/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if data % 2 == 0: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print(“</a:t>
            </a:r>
            <a:r>
              <a:rPr lang="ko-KR" altLang="en-US" dirty="0"/>
              <a:t>입력된 값은 짝수입니다</a:t>
            </a:r>
            <a:r>
              <a:rPr lang="en-US" altLang="ko-KR" dirty="0"/>
              <a:t>.”)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else: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print(“</a:t>
            </a:r>
            <a:r>
              <a:rPr lang="ko-KR" altLang="en-US" dirty="0"/>
              <a:t>입력된 값은 홀수입니다</a:t>
            </a:r>
            <a:r>
              <a:rPr lang="en-US" altLang="ko-KR" dirty="0"/>
              <a:t>.”)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데이터 입력 받기</a:t>
            </a:r>
            <a:endParaRPr lang="en-US" altLang="ko-KR" dirty="0"/>
          </a:p>
          <a:p>
            <a:pPr marL="411480" lvl="1" indent="0">
              <a:buNone/>
            </a:pPr>
            <a:r>
              <a:rPr lang="en-US" altLang="ko-KR" dirty="0"/>
              <a:t>input([</a:t>
            </a:r>
            <a:r>
              <a:rPr lang="ko-KR" altLang="en-US" dirty="0"/>
              <a:t>프롬프트</a:t>
            </a:r>
            <a:r>
              <a:rPr lang="en-US" altLang="ko-KR" dirty="0"/>
              <a:t>]) -&gt; </a:t>
            </a:r>
            <a:r>
              <a:rPr lang="ko-KR" altLang="en-US" dirty="0"/>
              <a:t>문자열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91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EF637-EE43-4FAD-AF02-466EC8FE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개발을 위한 </a:t>
            </a:r>
            <a:r>
              <a:rPr lang="en-US" altLang="ko-KR" dirty="0"/>
              <a:t>nano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10FBF5-4507-4486-9874-D170B04A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~/.</a:t>
            </a:r>
            <a:r>
              <a:rPr lang="en-US" altLang="ko-KR" dirty="0" err="1"/>
              <a:t>nanorc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set </a:t>
            </a:r>
            <a:r>
              <a:rPr lang="en-US" altLang="ko-KR" dirty="0" err="1"/>
              <a:t>linenumbers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set </a:t>
            </a:r>
            <a:r>
              <a:rPr lang="en-US" altLang="ko-KR" dirty="0" err="1"/>
              <a:t>constantshow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set </a:t>
            </a:r>
            <a:r>
              <a:rPr lang="en-US" altLang="ko-KR" dirty="0" err="1"/>
              <a:t>tabsize</a:t>
            </a:r>
            <a:r>
              <a:rPr lang="en-US" altLang="ko-KR" dirty="0"/>
              <a:t> 4</a:t>
            </a:r>
          </a:p>
          <a:p>
            <a:pPr marL="457200" lvl="1" indent="0">
              <a:buNone/>
            </a:pPr>
            <a:r>
              <a:rPr lang="en-US" altLang="ko-KR" dirty="0"/>
              <a:t>set </a:t>
            </a:r>
            <a:r>
              <a:rPr lang="en-US" altLang="ko-KR" dirty="0" err="1"/>
              <a:t>tabstospaces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set </a:t>
            </a:r>
            <a:r>
              <a:rPr lang="en-US" altLang="ko-KR" dirty="0" err="1"/>
              <a:t>autoindent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7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if</a:t>
            </a:r>
            <a:r>
              <a:rPr lang="ko-KR" altLang="en-US" dirty="0"/>
              <a:t>문만 있는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25120632" descr="DRW00002a704a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2492897"/>
            <a:ext cx="4248472" cy="353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306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7.6|10.1|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2.3|8.1|7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2.9|58.2|38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3|11.7|49.8|13.8|43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1699</Words>
  <Application>Microsoft Office PowerPoint</Application>
  <PresentationFormat>와이드스크린</PresentationFormat>
  <Paragraphs>318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임베디드시스템 6주차 [복습]</vt:lpstr>
      <vt:lpstr>1. 흐름과 흐름제어</vt:lpstr>
      <vt:lpstr>PowerPoint 프레젠테이션</vt:lpstr>
      <vt:lpstr>PowerPoint 프레젠테이션</vt:lpstr>
      <vt:lpstr>PowerPoint 프레젠테이션</vt:lpstr>
      <vt:lpstr>2. 선택 흐름과 if 문</vt:lpstr>
      <vt:lpstr>PowerPoint 프레젠테이션</vt:lpstr>
      <vt:lpstr>python 개발을 위한 nano 설정</vt:lpstr>
      <vt:lpstr>3. if문만 있는 경우</vt:lpstr>
      <vt:lpstr>PowerPoint 프레젠테이션</vt:lpstr>
      <vt:lpstr>4. 중첩된 if ~ else 문</vt:lpstr>
      <vt:lpstr>PowerPoint 프레젠테이션</vt:lpstr>
      <vt:lpstr>PowerPoint 프레젠테이션</vt:lpstr>
      <vt:lpstr>5. if ~ elif 문</vt:lpstr>
      <vt:lpstr>1. 반복 흐름과 for, while 문</vt:lpstr>
      <vt:lpstr>2. for 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while 문</vt:lpstr>
      <vt:lpstr>PowerPoint 프레젠테이션</vt:lpstr>
      <vt:lpstr>PowerPoint 프레젠테이션</vt:lpstr>
      <vt:lpstr>PowerPoint 프레젠테이션</vt:lpstr>
      <vt:lpstr>2. break문과 continue 문</vt:lpstr>
      <vt:lpstr>PowerPoint 프레젠테이션</vt:lpstr>
      <vt:lpstr>PowerPoint 프레젠테이션</vt:lpstr>
      <vt:lpstr>3. 무한 반복</vt:lpstr>
      <vt:lpstr>PowerPoint 프레젠테이션</vt:lpstr>
      <vt:lpstr>1. 예외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kaus</cp:lastModifiedBy>
  <cp:revision>137</cp:revision>
  <dcterms:created xsi:type="dcterms:W3CDTF">2020-03-12T00:34:35Z</dcterms:created>
  <dcterms:modified xsi:type="dcterms:W3CDTF">2022-10-07T14:03:38Z</dcterms:modified>
</cp:coreProperties>
</file>