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70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6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</a:t>
            </a:r>
            <a:r>
              <a:rPr lang="ko-KR" altLang="en-US" dirty="0"/>
              <a:t>문은 예외처리 방식에 따라 다음의 세 가지 방식으로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예외를 처리할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타입의 예외 객체를 예외</a:t>
            </a:r>
            <a:r>
              <a:rPr lang="en-US" altLang="ko-KR" dirty="0"/>
              <a:t>_</a:t>
            </a:r>
            <a:r>
              <a:rPr lang="ko-KR" altLang="en-US" dirty="0"/>
              <a:t>변수로 받아서 예외 처리에 사용할 경우</a:t>
            </a:r>
          </a:p>
          <a:p>
            <a:pPr lvl="2"/>
            <a:r>
              <a:rPr lang="en-US" altLang="ko-KR" dirty="0"/>
              <a:t>except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: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타입의 예외를 처리할 경우</a:t>
            </a:r>
          </a:p>
          <a:p>
            <a:pPr lvl="2"/>
            <a:r>
              <a:rPr lang="en-US" altLang="ko-KR" dirty="0"/>
              <a:t>except: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1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F870-891A-BE3F-D0AD-B38BB4D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22CD-4EBC-02AA-777E-0CE893A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ython excpetion handling flow chart">
            <a:extLst>
              <a:ext uri="{FF2B5EF4-FFF2-40B4-BE49-F238E27FC236}">
                <a16:creationId xmlns:a16="http://schemas.microsoft.com/office/drawing/2014/main" id="{18DE5B0A-B2BB-6A73-C70C-D90F8AD9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33" y="190500"/>
            <a:ext cx="63627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772816"/>
            <a:ext cx="9434264" cy="4894314"/>
          </a:xfrm>
        </p:spPr>
        <p:txBody>
          <a:bodyPr>
            <a:normAutofit fontScale="85000" lnSpcReduction="20000"/>
          </a:bodyPr>
          <a:lstStyle/>
          <a:p>
            <a:pPr marL="704088" lvl="2" indent="0">
              <a:buNone/>
            </a:pPr>
            <a:r>
              <a:rPr lang="en-US" altLang="ko-KR" dirty="0"/>
              <a:t># exception_divide2.py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a = int(input("Enter number a:"))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b = int(input("Enter number b:"))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result = a / b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print("Zero Division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print("Exception except for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print("No exception happens")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print(f"{a} / {b} = ", result)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finally:</a:t>
            </a: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    print("It is a division operation.")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8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예외</a:t>
            </a:r>
          </a:p>
          <a:p>
            <a:pPr marL="109728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예외 처리</a:t>
            </a:r>
          </a:p>
          <a:p>
            <a:pPr marL="109728" indent="0" fontAlgn="base" latinLnBrk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76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4" y="2011879"/>
            <a:ext cx="6677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8052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정상 종료</a:t>
            </a:r>
          </a:p>
          <a:p>
            <a:pPr lvl="1"/>
            <a:r>
              <a:rPr lang="ko-KR" altLang="en-US" dirty="0"/>
              <a:t>정상 종료는 프로그램이 수행 중에 어떤 오류도 없었고 산출된 최종 결과 또한 아무런 문제가 없는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 오류</a:t>
            </a:r>
          </a:p>
          <a:p>
            <a:pPr lvl="1"/>
            <a:r>
              <a:rPr lang="ko-KR" altLang="en-US" dirty="0"/>
              <a:t>문법 오류는 프로그램 내에 </a:t>
            </a:r>
            <a:r>
              <a:rPr lang="ko-KR" altLang="en-US" dirty="0" err="1"/>
              <a:t>파이썬</a:t>
            </a:r>
            <a:r>
              <a:rPr lang="ko-KR" altLang="en-US" dirty="0"/>
              <a:t> 문법에 어긋나는 코드가 있는 경우에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문법 오류를 지적해 주므로 프로그래머는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문법서를</a:t>
            </a:r>
            <a:r>
              <a:rPr lang="ko-KR" altLang="en-US" dirty="0"/>
              <a:t> 참조하거나 인터넷을 검색하여 오류를 수정하면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논리 오류</a:t>
            </a:r>
          </a:p>
          <a:p>
            <a:pPr lvl="1"/>
            <a:r>
              <a:rPr lang="ko-KR" altLang="en-US" dirty="0"/>
              <a:t>논리 오류는 프로그램이 잘못된 결과를 산출하는 경우를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디버거를</a:t>
            </a:r>
            <a:r>
              <a:rPr lang="ko-KR" altLang="en-US" dirty="0"/>
              <a:t> 이용하여 실행 과정을 추적하고 잘못된 데이터를 산출하는 부분을 수정함으로써 오류를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예외</a:t>
            </a:r>
          </a:p>
          <a:p>
            <a:pPr lvl="1"/>
            <a:r>
              <a:rPr lang="ko-KR" altLang="en-US" dirty="0"/>
              <a:t>예외는 프로그램에 문법적인 오류도 없고</a:t>
            </a:r>
            <a:r>
              <a:rPr lang="en-US" altLang="ko-KR" dirty="0"/>
              <a:t>, </a:t>
            </a:r>
            <a:r>
              <a:rPr lang="ko-KR" altLang="en-US" dirty="0"/>
              <a:t>논리적 잘못도 없지만 상황에 따라 오류를 발생시키는 경우를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들자면 </a:t>
            </a:r>
            <a:r>
              <a:rPr lang="en-US" altLang="ko-KR" dirty="0"/>
              <a:t>0</a:t>
            </a:r>
            <a:r>
              <a:rPr lang="ko-KR" altLang="en-US" dirty="0"/>
              <a:t>으로 나누려고 하거나 리스트 데이터에 인덱스 범위를 넘어서서 접근하려는 경우가 대표적인 예외 상황이다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7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4088" lvl="2" indent="0">
              <a:buNone/>
            </a:pPr>
            <a:r>
              <a:rPr lang="en-US" altLang="ko-KR" dirty="0"/>
              <a:t># exception_divide1.py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int(input(“Enter number a: “)</a:t>
            </a:r>
          </a:p>
          <a:p>
            <a:pPr marL="704088" lvl="2" indent="0">
              <a:buNone/>
            </a:pPr>
            <a:r>
              <a:rPr lang="en-US" altLang="ko-KR" dirty="0"/>
              <a:t>b = int(input(“Enter number b: “)</a:t>
            </a:r>
          </a:p>
          <a:p>
            <a:pPr marL="704088" lvl="2" indent="0">
              <a:buNone/>
            </a:pPr>
            <a:r>
              <a:rPr lang="en-US" altLang="ko-KR" dirty="0"/>
              <a:t>result = a / b</a:t>
            </a:r>
          </a:p>
          <a:p>
            <a:pPr marL="704088" lvl="2" indent="0">
              <a:buNone/>
            </a:pPr>
            <a:r>
              <a:rPr lang="en-US" altLang="ko-KR" dirty="0"/>
              <a:t>print(f“{a} / {b} = ”, 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AED16-A3BB-249E-FAD1-39521D66D4BA}"/>
              </a:ext>
            </a:extLst>
          </p:cNvPr>
          <p:cNvSpPr txBox="1"/>
          <p:nvPr/>
        </p:nvSpPr>
        <p:spPr>
          <a:xfrm>
            <a:off x="1258857" y="4252405"/>
            <a:ext cx="1009494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704088" lvl="2" indent="0">
              <a:buNone/>
            </a:pPr>
            <a:r>
              <a:rPr lang="en-US" altLang="ko-KR" dirty="0"/>
              <a:t>$ python3 exception_divide1.py</a:t>
            </a:r>
          </a:p>
          <a:p>
            <a:pPr marL="704088" lvl="2" indent="0">
              <a:buNone/>
            </a:pPr>
            <a:r>
              <a:rPr lang="en-US" altLang="ko-KR" dirty="0"/>
              <a:t>Enter number a: 3</a:t>
            </a:r>
          </a:p>
          <a:p>
            <a:pPr marL="704088" lvl="2" indent="0">
              <a:buNone/>
            </a:pPr>
            <a:r>
              <a:rPr lang="en-US" altLang="ko-KR" dirty="0"/>
              <a:t>Enter number b: 0</a:t>
            </a:r>
          </a:p>
          <a:p>
            <a:pPr marL="704088" lvl="2" indent="0">
              <a:buNone/>
            </a:pPr>
            <a:r>
              <a:rPr lang="en-US" altLang="ko-KR" dirty="0"/>
              <a:t>Traceback (most recent call last):</a:t>
            </a:r>
          </a:p>
          <a:p>
            <a:pPr marL="704088" lvl="2" indent="0">
              <a:buNone/>
            </a:pPr>
            <a:r>
              <a:rPr lang="en-US" altLang="ko-KR" dirty="0"/>
              <a:t>  File "D:\workplace\python_projs\exception_exams\except1.py", line 3, in &lt;module&gt;</a:t>
            </a:r>
          </a:p>
          <a:p>
            <a:pPr marL="704088" lvl="2" indent="0">
              <a:buNone/>
            </a:pPr>
            <a:r>
              <a:rPr lang="en-US" altLang="ko-KR" dirty="0"/>
              <a:t>    result = a / b</a:t>
            </a:r>
          </a:p>
          <a:p>
            <a:pPr marL="704088" lvl="2" indent="0">
              <a:buNone/>
            </a:pPr>
            <a:r>
              <a:rPr lang="en-US" altLang="ko-KR" dirty="0" err="1"/>
              <a:t>ZeroDivisionError</a:t>
            </a:r>
            <a:r>
              <a:rPr lang="en-US" altLang="ko-KR" dirty="0"/>
              <a:t>: division by zero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7464" y="1772816"/>
            <a:ext cx="10049522" cy="136815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예외는 객체이다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오류 상황에 따라 발생하는 예외들이 미리 정의되어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예외들을 내장</a:t>
            </a:r>
            <a:r>
              <a:rPr lang="en-US" altLang="ko-KR" dirty="0"/>
              <a:t>(built-in) </a:t>
            </a:r>
            <a:r>
              <a:rPr lang="ko-KR" altLang="en-US" dirty="0"/>
              <a:t>예외라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2630"/>
              </p:ext>
            </p:extLst>
          </p:nvPr>
        </p:nvGraphicFramePr>
        <p:xfrm>
          <a:off x="2218419" y="3223096"/>
          <a:ext cx="7416824" cy="3299832"/>
        </p:xfrm>
        <a:graphic>
          <a:graphicData uri="http://schemas.openxmlformats.org/drawingml/2006/table">
            <a:tbl>
              <a:tblPr/>
              <a:tblGrid>
                <a:gridCol w="304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예외들의 루트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(root)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SystemExit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sys.exit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StopIteration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반복자의 중단에서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StandardError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내장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ArithmeticError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예외의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FloatingPointError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부동소수점 연산의 오류에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OverflowError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오버플로우에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ZeroDvisionError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나누거나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 나머지 연산을 할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761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22776" y="18171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51584" y="548681"/>
          <a:ext cx="7416824" cy="5583717"/>
        </p:xfrm>
        <a:graphic>
          <a:graphicData uri="http://schemas.openxmlformats.org/drawingml/2006/table">
            <a:tbl>
              <a:tblPr/>
              <a:tblGrid>
                <a:gridCol w="304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assert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문에의해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AttributeError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속성 이름이 잘못되었을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EnvironmentError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시스템 외부에서 발생하는 예외들의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IOError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I/O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나 파일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OSError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운영체제 관련 에러들이다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EOFError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input()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함수가 어떤 데이터의 입력도 없이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EOF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만났을 경우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import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문이 실패했을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KeyboradInterrupt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중단 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보통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Ctrl+C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의해 생성된다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LookupError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인덱싱과 키 에러들의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IndexError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순차데이터에서 영역을 벗어난 경우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KeyError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사전에서 존재하지 않는 키에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MemoryError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Out of Memory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NameError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사용된 이름이 지역 혹은 전역에서 발견되지 않을 때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UnboundLocalError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바운드되지 않은 지역 변수에서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ReferenceError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참조가 파괴된 후 사용된 약한 참조에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65489" y="1948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560" y="1700809"/>
          <a:ext cx="7776864" cy="4530162"/>
        </p:xfrm>
        <a:graphic>
          <a:graphicData uri="http://schemas.openxmlformats.org/drawingml/2006/table">
            <a:tbl>
              <a:tblPr/>
              <a:tblGrid>
                <a:gridCol w="319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RuntimeError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분류되지 않은 실시간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NotImplementedError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구현되지 않은 요소에 의해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SyntaxError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파서가 문법적 오류를 만났을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IndentationError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들여쓰기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TabError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일관적이지 않은 탭의 사용에 의한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SystemError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인터프리터가 내부 오류를 발견했을 때 발생한다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TypeError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타입의 객체가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ValueError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부적절한 값이 연산이나 함수에 사용된 경우 발생하는 오류이다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오류에 대한 기본 클래스이다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UnicodedDecodeError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디코딩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UnicodedEncodeError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인코딩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UnicodedTranslateError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유니코드 번역 오류 시에 발생하는 에러이다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5489" y="2352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예외 처리는 예외가 발생 시에 프로그램이 비정상적으로 종료하는 하는 것을 방지하고 예외에 대한 알맞은 처리를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try: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코드 블록                                      </a:t>
            </a:r>
            <a:r>
              <a:rPr lang="en-US" altLang="ko-KR" dirty="0"/>
              <a:t>			// 1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except [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타입 </a:t>
            </a:r>
            <a:r>
              <a:rPr lang="en-US" altLang="ko-KR" dirty="0"/>
              <a:t>[ as </a:t>
            </a:r>
            <a:r>
              <a:rPr lang="ko-KR" altLang="en-US" dirty="0"/>
              <a:t>예외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]]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 처리 코드</a:t>
            </a:r>
            <a:r>
              <a:rPr lang="en-US" altLang="ko-KR" dirty="0"/>
              <a:t>						// 2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[else: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발생하지 않은 경우 수행할 코드</a:t>
            </a:r>
            <a:r>
              <a:rPr lang="en-US" altLang="ko-KR" dirty="0"/>
              <a:t>			// 3</a:t>
            </a:r>
            <a:endParaRPr lang="ko-KR" altLang="en-US" dirty="0"/>
          </a:p>
          <a:p>
            <a:pPr marL="704088" lvl="2" indent="0">
              <a:buNone/>
            </a:pPr>
            <a:r>
              <a:rPr lang="en-US" altLang="ko-KR" dirty="0"/>
              <a:t>finally: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예외가 발생하든 하지 않든 </a:t>
            </a:r>
            <a:r>
              <a:rPr lang="en-US" altLang="ko-KR" dirty="0"/>
              <a:t>try </a:t>
            </a:r>
            <a:r>
              <a:rPr lang="ko-KR" altLang="en-US" dirty="0"/>
              <a:t>블록 이후 수행할 코드</a:t>
            </a:r>
            <a:r>
              <a:rPr lang="en-US" altLang="ko-KR" dirty="0"/>
              <a:t>]		// 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3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771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임베디드시스템 6주차 [예외, 예외처리]</vt:lpstr>
      <vt:lpstr>목차</vt:lpstr>
      <vt:lpstr>1. 예외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예외 처리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173</cp:revision>
  <dcterms:created xsi:type="dcterms:W3CDTF">2020-03-12T00:34:35Z</dcterms:created>
  <dcterms:modified xsi:type="dcterms:W3CDTF">2022-10-07T14:16:31Z</dcterms:modified>
</cp:coreProperties>
</file>