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라이브러리 함수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016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5016" cy="4351338"/>
          </a:xfrm>
        </p:spPr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en-US" altLang="ko-KR" dirty="0"/>
              <a:t>math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는 수학 관련 함수 및 속성들을 포함하고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import math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&gt;&gt;&gt; dir(math)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[ 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]</a:t>
            </a:r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6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endParaRPr lang="en-US" altLang="ko-KR" dirty="0"/>
          </a:p>
          <a:p>
            <a:pPr lvl="1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는 운영체제 관련 속성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및 클래스들을 포함하고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[ 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]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36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</a:t>
            </a:r>
          </a:p>
          <a:p>
            <a:pPr lvl="1"/>
            <a:r>
              <a:rPr lang="en-US" altLang="ko-KR" dirty="0"/>
              <a:t>sys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시스템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</a:t>
            </a:r>
            <a:r>
              <a:rPr lang="en-US" altLang="ko-KR" dirty="0"/>
              <a:t>) </a:t>
            </a:r>
            <a:r>
              <a:rPr lang="ko-KR" altLang="en-US" dirty="0"/>
              <a:t>관련 속성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및 클래스들을 포함하고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11480" lvl="1" indent="0" fontAlgn="base" latinLnBrk="0">
              <a:buNone/>
            </a:pPr>
            <a:r>
              <a:rPr lang="en-US" altLang="ko-KR" dirty="0"/>
              <a:t>&gt;&gt;&gt; import 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&gt;&gt;&gt; dir(sys)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[ 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. . .</a:t>
            </a:r>
          </a:p>
          <a:p>
            <a:pPr marL="411480" lvl="1" indent="0" fontAlgn="base" latinLnBrk="0">
              <a:buNone/>
            </a:pPr>
            <a:r>
              <a:rPr lang="en-US" altLang="ko-KR" dirty="0"/>
              <a:t>]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err="1"/>
              <a:t>파이썬에서는</a:t>
            </a:r>
            <a:r>
              <a:rPr lang="ko-KR" altLang="en-US" dirty="0"/>
              <a:t> 함수들을 기능별로 패키지 혹은 모듈에 포함시켜서 제공한다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err="1"/>
              <a:t>파이썬에서</a:t>
            </a:r>
            <a:r>
              <a:rPr lang="ko-KR" altLang="en-US" dirty="0"/>
              <a:t> 모듈이란 </a:t>
            </a:r>
            <a:r>
              <a:rPr lang="ko-KR" altLang="en-US" dirty="0" err="1"/>
              <a:t>파이썬</a:t>
            </a:r>
            <a:r>
              <a:rPr lang="ko-KR" altLang="en-US" dirty="0"/>
              <a:t> 코드를 포함하고 있는 파일을 말한다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모듈들을 묶어서 패키지라 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파이썬을</a:t>
            </a:r>
            <a:r>
              <a:rPr lang="ko-KR" altLang="en-US" dirty="0"/>
              <a:t> 설치하면 많은 라이브러리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와 모듈들이 설치되고 각 라이브러리 및 모듈 마다 많은 수의 함수들이 포함되어 있다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기본 라이브러리에 대한 정보는 </a:t>
            </a:r>
            <a:r>
              <a:rPr lang="en-US" altLang="ko-KR" dirty="0">
                <a:hlinkClick r:id="rId3"/>
              </a:rPr>
              <a:t>https://docs.python.org/3.7/library/</a:t>
            </a:r>
            <a:r>
              <a:rPr lang="en-US" altLang="ko-KR" dirty="0"/>
              <a:t> </a:t>
            </a:r>
            <a:r>
              <a:rPr lang="ko-KR" altLang="en-US" dirty="0"/>
              <a:t>에서 구할 수 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기본 라이브러리에서 제공되지 않는 것은 추가의 라이브러리</a:t>
            </a:r>
            <a:r>
              <a:rPr lang="en-US" altLang="ko-KR" dirty="0"/>
              <a:t>(</a:t>
            </a:r>
            <a:r>
              <a:rPr lang="ko-KR" altLang="en-US" dirty="0"/>
              <a:t>예를 들자면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설치해서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1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9EAA5-72DA-48B7-B120-2E641CBE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8272"/>
            <a:ext cx="6187736" cy="5881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6926AF-E909-4EEE-BE6D-22F4D7ED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13" y="488272"/>
            <a:ext cx="5531546" cy="60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9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라이브러리나 모듈 내에 포함된 함수를 사용하기 위해서는 이들을 포함</a:t>
            </a:r>
            <a:r>
              <a:rPr lang="en-US" altLang="ko-KR" dirty="0"/>
              <a:t>(import) </a:t>
            </a:r>
            <a:r>
              <a:rPr lang="ko-KR" altLang="en-US" dirty="0"/>
              <a:t>시켜야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라이브러리나 모듈을 포함시키기 위해서는 </a:t>
            </a:r>
            <a:r>
              <a:rPr lang="en-US" altLang="ko-KR" dirty="0"/>
              <a:t>import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6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import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endParaRPr lang="ko-KR" altLang="en-US" dirty="0"/>
          </a:p>
          <a:p>
            <a:pPr lvl="1"/>
            <a:r>
              <a:rPr lang="ko-KR" altLang="en-US" dirty="0"/>
              <a:t>라이브러리나 모듈을 포함시킨다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대상체를</a:t>
            </a:r>
            <a:r>
              <a:rPr lang="ko-KR" altLang="en-US" dirty="0"/>
              <a:t> 사용할 경우에는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en-US" altLang="ko-KR" dirty="0"/>
              <a:t>.</a:t>
            </a:r>
            <a:r>
              <a:rPr lang="ko-KR" altLang="en-US" dirty="0" err="1"/>
              <a:t>대상체</a:t>
            </a:r>
            <a:r>
              <a:rPr lang="ko-KR" altLang="en-US" dirty="0"/>
              <a:t> 형태로 사용해야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math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math.sin</a:t>
            </a:r>
            <a:r>
              <a:rPr lang="en-US" altLang="ko-KR" dirty="0"/>
              <a:t>(</a:t>
            </a:r>
            <a:r>
              <a:rPr lang="en-US" altLang="ko-KR" dirty="0" err="1"/>
              <a:t>math.pi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math.log(</a:t>
            </a:r>
            <a:r>
              <a:rPr lang="en-US" altLang="ko-KR" dirty="0" err="1"/>
              <a:t>math.e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import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축약이름</a:t>
            </a:r>
          </a:p>
          <a:p>
            <a:pPr lvl="1"/>
            <a:r>
              <a:rPr lang="ko-KR" altLang="en-US" dirty="0"/>
              <a:t>라이브러리나 모듈을 축약된 이름으로 바꾸어서 포함시킨다</a:t>
            </a:r>
            <a:r>
              <a:rPr lang="en-US" altLang="ko-KR" dirty="0"/>
              <a:t>. </a:t>
            </a:r>
            <a:r>
              <a:rPr lang="ko-KR" altLang="en-US" dirty="0"/>
              <a:t>이 경우 모듈내의 </a:t>
            </a:r>
            <a:r>
              <a:rPr lang="ko-KR" altLang="en-US" dirty="0" err="1"/>
              <a:t>대상체를</a:t>
            </a:r>
            <a:r>
              <a:rPr lang="ko-KR" altLang="en-US" dirty="0"/>
              <a:t> 사용할 경우에는 축약이름</a:t>
            </a:r>
            <a:r>
              <a:rPr lang="en-US" altLang="ko-KR" dirty="0"/>
              <a:t>.</a:t>
            </a:r>
            <a:r>
              <a:rPr lang="ko-KR" altLang="en-US" dirty="0" err="1"/>
              <a:t>대상체</a:t>
            </a:r>
            <a:r>
              <a:rPr lang="ko-KR" altLang="en-US" dirty="0"/>
              <a:t> 형태로 사용해야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math as ma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ma.sin</a:t>
            </a:r>
            <a:r>
              <a:rPr lang="en-US" altLang="ko-KR" dirty="0"/>
              <a:t>(</a:t>
            </a:r>
            <a:r>
              <a:rPr lang="en-US" altLang="ko-KR" dirty="0" err="1"/>
              <a:t>ma.pi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ma.log(</a:t>
            </a:r>
            <a:r>
              <a:rPr lang="en-US" altLang="ko-KR" dirty="0" err="1"/>
              <a:t>ma.e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3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from </a:t>
            </a:r>
            <a:r>
              <a:rPr lang="ko-KR" altLang="en-US" dirty="0" err="1"/>
              <a:t>라이브러명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 err="1"/>
              <a:t>대상체명</a:t>
            </a:r>
            <a:endParaRPr lang="ko-KR" altLang="en-US" dirty="0"/>
          </a:p>
          <a:p>
            <a:pPr lvl="1"/>
            <a:r>
              <a:rPr lang="ko-KR" altLang="en-US" dirty="0"/>
              <a:t>라이브러리나 모듈로부터 몇몇 </a:t>
            </a:r>
            <a:r>
              <a:rPr lang="ko-KR" altLang="en-US" dirty="0" err="1"/>
              <a:t>대상체만을</a:t>
            </a:r>
            <a:r>
              <a:rPr lang="ko-KR" altLang="en-US" dirty="0"/>
              <a:t> 포함시킨다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대상체의</a:t>
            </a:r>
            <a:r>
              <a:rPr lang="ko-KR" altLang="en-US" dirty="0"/>
              <a:t> 사용은 </a:t>
            </a:r>
            <a:r>
              <a:rPr lang="ko-KR" altLang="en-US" dirty="0" err="1"/>
              <a:t>대상체명을</a:t>
            </a:r>
            <a:r>
              <a:rPr lang="ko-KR" altLang="en-US" dirty="0"/>
              <a:t> 이용해서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it-IT" altLang="ko-KR" dirty="0"/>
              <a:t>&gt;&gt;&gt; from math import sin, log, pi, e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&gt;&gt;&gt; sin(pi)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&gt;&gt;&gt; log(e)</a:t>
            </a:r>
          </a:p>
          <a:p>
            <a:pPr marL="402336" lvl="1" indent="0" fontAlgn="base" latinLnBrk="0">
              <a:buNone/>
            </a:pPr>
            <a:r>
              <a:rPr lang="it-IT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8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48056"/>
            <a:r>
              <a:rPr lang="en-US" altLang="ko-KR" dirty="0"/>
              <a:t>from </a:t>
            </a:r>
            <a:r>
              <a:rPr lang="ko-KR" altLang="en-US" dirty="0" err="1"/>
              <a:t>라이브러리명</a:t>
            </a:r>
            <a:r>
              <a:rPr lang="en-US" altLang="ko-KR" dirty="0"/>
              <a:t>_</a:t>
            </a:r>
            <a:r>
              <a:rPr lang="ko-KR" altLang="en-US" dirty="0"/>
              <a:t>혹은</a:t>
            </a:r>
            <a:r>
              <a:rPr lang="en-US" altLang="ko-KR" dirty="0"/>
              <a:t>_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*</a:t>
            </a:r>
            <a:endParaRPr lang="ko-KR" altLang="en-US" dirty="0"/>
          </a:p>
          <a:p>
            <a:pPr lvl="1"/>
            <a:r>
              <a:rPr lang="ko-KR" altLang="en-US" dirty="0"/>
              <a:t>라이브러리나 모듈 내에 포함된 모든 </a:t>
            </a:r>
            <a:r>
              <a:rPr lang="ko-KR" altLang="en-US" dirty="0" err="1"/>
              <a:t>대상체를</a:t>
            </a:r>
            <a:r>
              <a:rPr lang="ko-KR" altLang="en-US" dirty="0"/>
              <a:t> 포함시킨다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대상체의</a:t>
            </a:r>
            <a:r>
              <a:rPr lang="ko-KR" altLang="en-US" dirty="0"/>
              <a:t> 사용은 </a:t>
            </a:r>
            <a:r>
              <a:rPr lang="ko-KR" altLang="en-US" dirty="0" err="1"/>
              <a:t>대상체명을</a:t>
            </a:r>
            <a:r>
              <a:rPr lang="ko-KR" altLang="en-US" dirty="0"/>
              <a:t> 이용해서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from math import *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sin(pi)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1.2246467991473532e-16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log(e)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1.0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2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5.5|44.9|36.4|60.2|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0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423</Words>
  <Application>Microsoft Office PowerPoint</Application>
  <PresentationFormat>와이드스크린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임베디드시스템 6주차 [라이브러리 함수]</vt:lpstr>
      <vt:lpstr>수업 목표</vt:lpstr>
      <vt:lpstr>라이브러리(패키지)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151</cp:revision>
  <dcterms:created xsi:type="dcterms:W3CDTF">2020-03-12T00:34:35Z</dcterms:created>
  <dcterms:modified xsi:type="dcterms:W3CDTF">2022-10-07T14:08:11Z</dcterms:modified>
</cp:coreProperties>
</file>