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8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사용자 정의 함수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작성하는 이유는 크게 두 가지로 볼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특정의 기능을 수행하는 코드들을 하나의 묶음으로 사용하기 위해 함수를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동일한 기능을 수행하는 코드들의 </a:t>
            </a:r>
            <a:r>
              <a:rPr lang="ko-KR" altLang="en-US" dirty="0" err="1"/>
              <a:t>재사용성을</a:t>
            </a:r>
            <a:r>
              <a:rPr lang="ko-KR" altLang="en-US" dirty="0"/>
              <a:t> 높이고 코드의 통일된 관리를 하기 위해 함수를 작성한다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 문법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def </a:t>
            </a:r>
            <a:r>
              <a:rPr lang="ko-KR" altLang="en-US" dirty="0" err="1"/>
              <a:t>함수명</a:t>
            </a:r>
            <a:r>
              <a:rPr lang="en-US" altLang="ko-KR" dirty="0"/>
              <a:t>([</a:t>
            </a:r>
            <a:r>
              <a:rPr lang="ko-KR" altLang="en-US" dirty="0"/>
              <a:t>인자</a:t>
            </a:r>
            <a:r>
              <a:rPr lang="en-US" altLang="ko-KR" dirty="0"/>
              <a:t>1, </a:t>
            </a:r>
            <a:r>
              <a:rPr lang="ko-KR" altLang="en-US" dirty="0"/>
              <a:t>인자</a:t>
            </a:r>
            <a:r>
              <a:rPr lang="en-US" altLang="ko-KR" dirty="0"/>
              <a:t>2, ...]):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수행할 문장들</a:t>
            </a:r>
          </a:p>
          <a:p>
            <a:pPr marL="704088" lvl="2" indent="0">
              <a:buNone/>
            </a:pPr>
            <a:r>
              <a:rPr lang="en-US" altLang="ko-KR" dirty="0"/>
              <a:t>[return </a:t>
            </a:r>
            <a:r>
              <a:rPr lang="ko-KR" altLang="en-US" dirty="0" err="1"/>
              <a:t>반환값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3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02336" lvl="1" indent="0">
              <a:buNone/>
            </a:pPr>
            <a:r>
              <a:rPr lang="en-US" altLang="ko-KR" dirty="0"/>
              <a:t># hello_not_function.py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print(“Hello</a:t>
            </a:r>
            <a:r>
              <a:rPr lang="ko-KR" altLang="en-US" dirty="0"/>
              <a:t> </a:t>
            </a:r>
            <a:r>
              <a:rPr lang="en-US" altLang="ko-KR" dirty="0"/>
              <a:t>Python”)</a:t>
            </a:r>
          </a:p>
          <a:p>
            <a:pPr marL="402336" lvl="1" indent="0">
              <a:buNone/>
            </a:pPr>
            <a:endParaRPr lang="ko-KR" altLang="en-US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5BDDAA3-EC6F-4A86-805C-6197F06B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Nono</a:t>
            </a:r>
            <a:r>
              <a:rPr lang="ko-KR" altLang="en-US" dirty="0"/>
              <a:t>에서 </a:t>
            </a:r>
            <a:r>
              <a:rPr lang="en-US" altLang="ko-KR" dirty="0"/>
              <a:t>copy &amp; past </a:t>
            </a:r>
            <a:r>
              <a:rPr lang="ko-KR" altLang="en-US" dirty="0"/>
              <a:t>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C3CC1F7-449A-4ADE-832D-886B12E9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복사전에 영역을 설정한다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Ctrl + 6 </a:t>
            </a:r>
            <a:r>
              <a:rPr lang="ko-KR" altLang="en-US" dirty="0"/>
              <a:t>후 화살표 키를 이용하여 영역 설정</a:t>
            </a:r>
            <a:endParaRPr lang="en-US" altLang="ko-KR" dirty="0"/>
          </a:p>
          <a:p>
            <a:r>
              <a:rPr lang="en-US" altLang="ko-KR" dirty="0"/>
              <a:t>Copy</a:t>
            </a:r>
          </a:p>
          <a:p>
            <a:pPr lvl="1"/>
            <a:r>
              <a:rPr lang="en-US" altLang="ko-KR" dirty="0"/>
              <a:t>Alt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r>
              <a:rPr lang="en-US" altLang="ko-KR" dirty="0"/>
              <a:t>Paste</a:t>
            </a:r>
          </a:p>
          <a:p>
            <a:pPr lvl="1"/>
            <a:r>
              <a:rPr lang="en-US" altLang="ko-KR" dirty="0"/>
              <a:t>Ctrl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90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2336" lvl="1" indent="0">
              <a:buNone/>
            </a:pPr>
            <a:r>
              <a:rPr lang="en-US" altLang="ko-KR" dirty="0"/>
              <a:t># hello_function_1.py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def hello_message():</a:t>
            </a:r>
          </a:p>
          <a:p>
            <a:pPr marL="402336" lvl="1" indent="0">
              <a:buNone/>
            </a:pPr>
            <a:r>
              <a:rPr lang="en-US" altLang="ko-KR" dirty="0"/>
              <a:t>	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	print(“Hello 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hello_message( )</a:t>
            </a:r>
          </a:p>
          <a:p>
            <a:pPr marL="402336" lvl="1" indent="0">
              <a:buNone/>
            </a:pPr>
            <a:r>
              <a:rPr lang="en-US" altLang="ko-KR" dirty="0"/>
              <a:t>hello_message( )</a:t>
            </a:r>
          </a:p>
          <a:p>
            <a:pPr marL="402336" lvl="1" indent="0">
              <a:buNone/>
            </a:pPr>
            <a:r>
              <a:rPr lang="en-US" altLang="ko-KR" dirty="0"/>
              <a:t>hello_message( )</a:t>
            </a:r>
          </a:p>
          <a:p>
            <a:pPr marL="402336" lvl="1" indent="0">
              <a:buNone/>
            </a:pPr>
            <a:r>
              <a:rPr lang="en-US" altLang="ko-KR" dirty="0"/>
              <a:t>hello_message( 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20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2336" lvl="1" indent="0">
              <a:buNone/>
            </a:pPr>
            <a:r>
              <a:rPr lang="en-US" altLang="ko-KR" dirty="0"/>
              <a:t># hello_function_2.py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hello_message</a:t>
            </a:r>
            <a:r>
              <a:rPr lang="en-US" altLang="ko-KR" dirty="0"/>
              <a:t>( ):</a:t>
            </a:r>
          </a:p>
          <a:p>
            <a:pPr marL="402336" lvl="1" indent="0">
              <a:buNone/>
            </a:pPr>
            <a:r>
              <a:rPr lang="en-US" altLang="ko-KR" dirty="0"/>
              <a:t>	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	print(“Hello Korea”)</a:t>
            </a:r>
          </a:p>
          <a:p>
            <a:pPr marL="402336" lvl="1" indent="0">
              <a:buNone/>
            </a:pPr>
            <a:r>
              <a:rPr lang="en-US" altLang="ko-KR" dirty="0"/>
              <a:t>	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 err="1"/>
              <a:t>hello_message</a:t>
            </a:r>
            <a:r>
              <a:rPr lang="en-US" altLang="ko-KR" dirty="0"/>
              <a:t>( )</a:t>
            </a:r>
          </a:p>
          <a:p>
            <a:pPr marL="402336" lvl="1" indent="0">
              <a:buNone/>
            </a:pPr>
            <a:r>
              <a:rPr lang="en-US" altLang="ko-KR" dirty="0" err="1"/>
              <a:t>hello_message</a:t>
            </a:r>
            <a:r>
              <a:rPr lang="en-US" altLang="ko-KR" dirty="0"/>
              <a:t>( )</a:t>
            </a:r>
          </a:p>
          <a:p>
            <a:pPr marL="402336" lvl="1" indent="0">
              <a:buNone/>
            </a:pPr>
            <a:r>
              <a:rPr lang="en-US" altLang="ko-KR" dirty="0" err="1"/>
              <a:t>hello_message</a:t>
            </a:r>
            <a:r>
              <a:rPr lang="en-US" altLang="ko-KR" dirty="0"/>
              <a:t>( )</a:t>
            </a:r>
          </a:p>
          <a:p>
            <a:pPr marL="402336" lvl="1" indent="0">
              <a:buNone/>
            </a:pPr>
            <a:r>
              <a:rPr lang="en-US" altLang="ko-KR" dirty="0" err="1"/>
              <a:t>hello_message</a:t>
            </a:r>
            <a:r>
              <a:rPr lang="en-US" altLang="ko-K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95919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호출과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함수가 호출되면 실행의 흐름은 어떻게 될까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1800" dirty="0"/>
              <a:t>함수가 호출되는 시점에 실행의 흐름은 함수로 넘어간다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함수의 작업이 끝나면 실행의 흐름은 다시 호출된 곳으로 돌아온다</a:t>
            </a:r>
            <a:r>
              <a:rPr lang="en-US" altLang="ko-KR" sz="1800" dirty="0"/>
              <a:t>.</a:t>
            </a:r>
          </a:p>
          <a:p>
            <a:pPr marL="41148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784ED3-EDEF-9D31-2707-D8D69073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3" y="3151022"/>
            <a:ext cx="6228795" cy="3341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73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__name__ </a:t>
            </a:r>
            <a:r>
              <a:rPr lang="ko-KR" altLang="en-US" sz="2000" dirty="0"/>
              <a:t>변수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800" dirty="0" err="1"/>
              <a:t>파이썬</a:t>
            </a:r>
            <a:r>
              <a:rPr lang="ko-KR" altLang="en-US" sz="1800" dirty="0"/>
              <a:t> 인터프리터가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프로그램을 입력 받아서 실행하면 </a:t>
            </a:r>
            <a:r>
              <a:rPr lang="en-US" altLang="ko-KR" sz="1800" dirty="0"/>
              <a:t>__name__ </a:t>
            </a:r>
            <a:r>
              <a:rPr lang="ko-KR" altLang="en-US" sz="1800" dirty="0"/>
              <a:t>이라는 파이썬 내장변수 혹은 글로벌 변수의 값을 </a:t>
            </a:r>
            <a:r>
              <a:rPr lang="en-US" altLang="ko-KR" sz="1800" dirty="0"/>
              <a:t>“__main__”</a:t>
            </a:r>
            <a:r>
              <a:rPr lang="ko-KR" altLang="en-US" sz="1800" dirty="0"/>
              <a:t>으로 설정한다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marL="411480" lvl="1" indent="0">
              <a:buNone/>
            </a:pPr>
            <a:r>
              <a:rPr lang="en-US" altLang="ko-KR" sz="2100" dirty="0"/>
              <a:t># hello_message.py</a:t>
            </a:r>
          </a:p>
          <a:p>
            <a:pPr marL="411480" lvl="1" indent="0">
              <a:buNone/>
            </a:pPr>
            <a:endParaRPr lang="en-US" altLang="ko-KR" sz="2100" dirty="0"/>
          </a:p>
          <a:p>
            <a:pPr marL="411480" lvl="1" indent="0">
              <a:buNone/>
            </a:pPr>
            <a:r>
              <a:rPr lang="en-US" altLang="ko-KR" sz="2100" dirty="0"/>
              <a:t>def </a:t>
            </a:r>
            <a:r>
              <a:rPr lang="en-US" altLang="ko-KR" sz="2100" dirty="0" err="1"/>
              <a:t>hello_message</a:t>
            </a:r>
            <a:r>
              <a:rPr lang="en-US" altLang="ko-KR" sz="2100" dirty="0"/>
              <a:t>( ):</a:t>
            </a:r>
          </a:p>
          <a:p>
            <a:pPr marL="411480" lvl="1" indent="0">
              <a:buNone/>
            </a:pPr>
            <a:r>
              <a:rPr lang="en-US" altLang="ko-KR" sz="2100" dirty="0"/>
              <a:t>    	print(“Hello World”)</a:t>
            </a:r>
          </a:p>
          <a:p>
            <a:pPr marL="411480" lvl="1" indent="0">
              <a:buNone/>
            </a:pPr>
            <a:r>
              <a:rPr lang="en-US" altLang="ko-KR" sz="2100" dirty="0"/>
              <a:t>	print(“Hello World”)</a:t>
            </a:r>
          </a:p>
          <a:p>
            <a:pPr marL="411480" lvl="1" indent="0">
              <a:buNone/>
            </a:pPr>
            <a:r>
              <a:rPr lang="en-US" altLang="ko-KR" sz="2100" dirty="0"/>
              <a:t>	print(“Hello Word”)</a:t>
            </a:r>
          </a:p>
          <a:p>
            <a:pPr marL="411480" lvl="1" indent="0">
              <a:buNone/>
            </a:pPr>
            <a:r>
              <a:rPr lang="en-US" altLang="ko-KR" sz="2100" dirty="0"/>
              <a:t>	print(“Hello Python!”)</a:t>
            </a:r>
            <a:endParaRPr lang="ko-KR" altLang="en-US" sz="2100" dirty="0"/>
          </a:p>
          <a:p>
            <a:pPr marL="411480" lvl="1" indent="0">
              <a:buNone/>
            </a:pPr>
            <a:endParaRPr lang="en-US" altLang="ko-KR" sz="2100" dirty="0"/>
          </a:p>
          <a:p>
            <a:pPr marL="411480" lvl="1" indent="0">
              <a:buNone/>
            </a:pPr>
            <a:r>
              <a:rPr lang="en-US" altLang="ko-KR" sz="2100" dirty="0"/>
              <a:t>if __name__ == “__main__”:</a:t>
            </a:r>
          </a:p>
          <a:p>
            <a:pPr marL="411480" lvl="1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hello_message</a:t>
            </a:r>
            <a:r>
              <a:rPr lang="en-US" altLang="ko-KR" sz="2100" dirty="0"/>
              <a:t>( )</a:t>
            </a:r>
          </a:p>
          <a:p>
            <a:pPr marL="411480" lvl="1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hello_message</a:t>
            </a:r>
            <a:r>
              <a:rPr lang="en-US" altLang="ko-KR" sz="2100" dirty="0"/>
              <a:t>( )</a:t>
            </a:r>
          </a:p>
          <a:p>
            <a:pPr marL="411480" lvl="1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hello_message</a:t>
            </a:r>
            <a:r>
              <a:rPr lang="en-US" altLang="ko-KR" sz="2100" dirty="0"/>
              <a:t>( )</a:t>
            </a:r>
          </a:p>
          <a:p>
            <a:pPr lvl="1"/>
            <a:endParaRPr lang="en-US" altLang="ko-KR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7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2.5|15.8|5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4|195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426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임베디드시스템 6주차 [사용자 정의 함수]</vt:lpstr>
      <vt:lpstr>수업 목표</vt:lpstr>
      <vt:lpstr>사용자 정의 함수</vt:lpstr>
      <vt:lpstr>PowerPoint 프레젠테이션</vt:lpstr>
      <vt:lpstr>Nono에서 copy &amp; past 하기</vt:lpstr>
      <vt:lpstr>PowerPoint 프레젠테이션</vt:lpstr>
      <vt:lpstr>PowerPoint 프레젠테이션</vt:lpstr>
      <vt:lpstr>함수의 호출과 흐름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172</cp:revision>
  <dcterms:created xsi:type="dcterms:W3CDTF">2020-03-12T00:34:35Z</dcterms:created>
  <dcterms:modified xsi:type="dcterms:W3CDTF">2022-10-07T14:16:51Z</dcterms:modified>
</cp:coreProperties>
</file>