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8" r:id="rId3"/>
    <p:sldId id="299" r:id="rId4"/>
    <p:sldId id="300" r:id="rId5"/>
    <p:sldId id="30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인자와 </a:t>
            </a:r>
            <a:r>
              <a:rPr lang="ko-KR" altLang="en-US" dirty="0" err="1"/>
              <a:t>반환값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함수를 실행할 때 외부로부터 인자를 받아서 처리할 수 있다</a:t>
            </a:r>
            <a:r>
              <a:rPr lang="en-US" altLang="ko-KR" dirty="0"/>
              <a:t>. </a:t>
            </a:r>
            <a:r>
              <a:rPr lang="ko-KR" altLang="en-US" dirty="0"/>
              <a:t>이렇게 외부로부터 넘어온 값은 함수 내부에서 자유롭게 사용이 가능하다</a:t>
            </a:r>
            <a:r>
              <a:rPr lang="en-US" altLang="ko-KR" dirty="0"/>
              <a:t>. </a:t>
            </a:r>
            <a:r>
              <a:rPr lang="ko-KR" altLang="en-US" dirty="0"/>
              <a:t>그리고 함수는 작업을 마친 후 호출한 지점으로 돌아갈 때 </a:t>
            </a:r>
            <a:r>
              <a:rPr lang="ko-KR" altLang="en-US" dirty="0" err="1"/>
              <a:t>반환값을</a:t>
            </a:r>
            <a:r>
              <a:rPr lang="ko-KR" altLang="en-US" dirty="0"/>
              <a:t> 되돌려 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return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return                 # </a:t>
            </a:r>
            <a:r>
              <a:rPr lang="ko-KR" altLang="en-US" dirty="0"/>
              <a:t>제어를 되돌리고 </a:t>
            </a:r>
            <a:r>
              <a:rPr lang="en-US" altLang="ko-KR" dirty="0"/>
              <a:t>None </a:t>
            </a:r>
            <a:r>
              <a:rPr lang="ko-KR" altLang="en-US" dirty="0"/>
              <a:t>값을 반환</a:t>
            </a:r>
            <a:r>
              <a:rPr lang="en-US" altLang="ko-KR" dirty="0"/>
              <a:t>         </a:t>
            </a:r>
          </a:p>
          <a:p>
            <a:pPr lvl="1"/>
            <a:r>
              <a:rPr lang="en-US" altLang="ko-KR" dirty="0"/>
              <a:t>return </a:t>
            </a:r>
            <a:r>
              <a:rPr lang="ko-KR" altLang="en-US" dirty="0" err="1"/>
              <a:t>반환값</a:t>
            </a:r>
            <a:r>
              <a:rPr lang="en-US" altLang="ko-KR" dirty="0"/>
              <a:t>        # </a:t>
            </a:r>
            <a:r>
              <a:rPr lang="ko-KR" altLang="en-US" dirty="0"/>
              <a:t>제어를 되돌리고 </a:t>
            </a:r>
            <a:r>
              <a:rPr lang="ko-KR" altLang="en-US" dirty="0" err="1"/>
              <a:t>반환값을</a:t>
            </a:r>
            <a:r>
              <a:rPr lang="ko-KR" altLang="en-US" dirty="0"/>
              <a:t> 반환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494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2336" lvl="1" indent="0">
              <a:buNone/>
            </a:pPr>
            <a:r>
              <a:rPr lang="en-US" altLang="ko-KR" dirty="0"/>
              <a:t># hello_message_n.py</a:t>
            </a:r>
          </a:p>
          <a:p>
            <a:pPr marL="402336" lvl="1" indent="0">
              <a:buNone/>
            </a:pPr>
            <a:endParaRPr lang="en-US" altLang="ko-KR" dirty="0"/>
          </a:p>
          <a:p>
            <a:pPr marL="402336" lvl="1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hello_message</a:t>
            </a:r>
            <a:r>
              <a:rPr lang="en-US" altLang="ko-KR" dirty="0"/>
              <a:t>( </a:t>
            </a:r>
            <a:r>
              <a:rPr lang="en-US" altLang="ko-KR" dirty="0" err="1"/>
              <a:t>repeat_count</a:t>
            </a:r>
            <a:r>
              <a:rPr lang="en-US" altLang="ko-KR" dirty="0"/>
              <a:t> ):</a:t>
            </a:r>
          </a:p>
          <a:p>
            <a:pPr marL="402336" lvl="1" indent="0">
              <a:buNone/>
            </a:pPr>
            <a:r>
              <a:rPr lang="en-US" altLang="ko-KR" dirty="0"/>
              <a:t>	for item in range(</a:t>
            </a:r>
            <a:r>
              <a:rPr lang="en-US" altLang="ko-KR" dirty="0" err="1"/>
              <a:t>repeat_count</a:t>
            </a:r>
            <a:r>
              <a:rPr lang="en-US" altLang="ko-KR" dirty="0"/>
              <a:t>):</a:t>
            </a:r>
          </a:p>
          <a:p>
            <a:pPr marL="402336" lvl="1" indent="0">
              <a:buNone/>
            </a:pPr>
            <a:r>
              <a:rPr lang="en-US" altLang="ko-KR" dirty="0"/>
              <a:t>	    print(“Hello World”)</a:t>
            </a:r>
          </a:p>
          <a:p>
            <a:pPr marL="402336" lvl="1" indent="0">
              <a:buNone/>
            </a:pPr>
            <a:r>
              <a:rPr lang="en-US" altLang="ko-KR" dirty="0"/>
              <a:t>	print(“Hello</a:t>
            </a:r>
            <a:r>
              <a:rPr lang="ko-KR" altLang="en-US" dirty="0"/>
              <a:t> </a:t>
            </a:r>
            <a:r>
              <a:rPr lang="en-US" altLang="ko-KR" dirty="0"/>
              <a:t>Python!”)</a:t>
            </a:r>
            <a:endParaRPr lang="ko-KR" altLang="en-US" dirty="0"/>
          </a:p>
          <a:p>
            <a:pPr marL="402336" lvl="1" indent="0">
              <a:buNone/>
            </a:pPr>
            <a:endParaRPr lang="en-US" altLang="ko-KR" dirty="0"/>
          </a:p>
          <a:p>
            <a:pPr marL="402336" lvl="1" indent="0">
              <a:buNone/>
            </a:pPr>
            <a:r>
              <a:rPr lang="en-US" altLang="ko-KR" dirty="0"/>
              <a:t>if __name__ == “__main__”:</a:t>
            </a:r>
          </a:p>
          <a:p>
            <a:pPr marL="402336" lvl="1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hello_message</a:t>
            </a:r>
            <a:r>
              <a:rPr lang="en-US" altLang="ko-KR" dirty="0"/>
              <a:t>(3)</a:t>
            </a:r>
          </a:p>
          <a:p>
            <a:pPr marL="402336" lvl="1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hello_message</a:t>
            </a:r>
            <a:r>
              <a:rPr lang="en-US" altLang="ko-KR" dirty="0"/>
              <a:t>(4)</a:t>
            </a:r>
          </a:p>
          <a:p>
            <a:pPr marL="402336" lvl="1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hello_message</a:t>
            </a:r>
            <a:r>
              <a:rPr lang="en-US" altLang="ko-KR" dirty="0"/>
              <a:t>(5)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37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7512" lvl="2" indent="0">
              <a:buNone/>
            </a:pPr>
            <a:r>
              <a:rPr lang="en-US" altLang="ko-KR" dirty="0"/>
              <a:t># circle_function_1.py</a:t>
            </a:r>
          </a:p>
          <a:p>
            <a:pPr marL="667512" lvl="2" indent="0">
              <a:buNone/>
            </a:pPr>
            <a:endParaRPr lang="en-US" altLang="ko-KR" dirty="0"/>
          </a:p>
          <a:p>
            <a:pPr marL="667512" lvl="2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circle_area</a:t>
            </a:r>
            <a:r>
              <a:rPr lang="en-US" altLang="ko-KR" dirty="0"/>
              <a:t>(radius):</a:t>
            </a:r>
          </a:p>
          <a:p>
            <a:pPr marL="667512" lvl="2" indent="0">
              <a:buNone/>
            </a:pPr>
            <a:r>
              <a:rPr lang="en-US" altLang="ko-KR" dirty="0"/>
              <a:t>    area = 3.14 * (radius ** 2)</a:t>
            </a:r>
          </a:p>
          <a:p>
            <a:pPr marL="667512" lvl="2" indent="0">
              <a:buNone/>
            </a:pPr>
            <a:r>
              <a:rPr lang="en-US" altLang="ko-KR" dirty="0"/>
              <a:t>	 return area</a:t>
            </a:r>
          </a:p>
          <a:p>
            <a:pPr marL="667512" lvl="2" indent="0">
              <a:buNone/>
            </a:pPr>
            <a:endParaRPr lang="en-US" altLang="ko-KR" dirty="0"/>
          </a:p>
          <a:p>
            <a:pPr marL="667512" lvl="2" indent="0">
              <a:buNone/>
            </a:pPr>
            <a:r>
              <a:rPr lang="en-US" altLang="ko-KR" dirty="0"/>
              <a:t>if __name__ == “__main__”:</a:t>
            </a:r>
          </a:p>
          <a:p>
            <a:pPr marL="667512" lvl="2" indent="0">
              <a:buNone/>
            </a:pPr>
            <a:r>
              <a:rPr lang="en-US" altLang="ko-KR" dirty="0"/>
              <a:t>    print(“Radius: 3”, “Area:”, </a:t>
            </a:r>
            <a:r>
              <a:rPr lang="en-US" altLang="ko-KR" dirty="0" err="1"/>
              <a:t>circle_area</a:t>
            </a:r>
            <a:r>
              <a:rPr lang="en-US" altLang="ko-KR" dirty="0"/>
              <a:t>(3))</a:t>
            </a:r>
          </a:p>
          <a:p>
            <a:pPr marL="667512" lvl="2" indent="0">
              <a:buNone/>
            </a:pPr>
            <a:r>
              <a:rPr lang="en-US" altLang="ko-KR" dirty="0"/>
              <a:t>    print(“Radius: 4”, “Area:”, </a:t>
            </a:r>
            <a:r>
              <a:rPr lang="en-US" altLang="ko-KR" dirty="0" err="1"/>
              <a:t>circle_area</a:t>
            </a:r>
            <a:r>
              <a:rPr lang="en-US" altLang="ko-KR" dirty="0"/>
              <a:t>(4))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49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772816"/>
            <a:ext cx="8363272" cy="4325112"/>
          </a:xfrm>
        </p:spPr>
        <p:txBody>
          <a:bodyPr/>
          <a:lstStyle/>
          <a:p>
            <a:pPr marL="923544" lvl="3" indent="0">
              <a:buNone/>
            </a:pPr>
            <a:r>
              <a:rPr lang="en-US" altLang="ko-KR" sz="2000" dirty="0"/>
              <a:t># circle_function_2.py</a:t>
            </a:r>
          </a:p>
          <a:p>
            <a:pPr marL="923544" lvl="3" indent="0">
              <a:buNone/>
            </a:pPr>
            <a:endParaRPr lang="en-US" altLang="ko-KR" sz="2000" dirty="0"/>
          </a:p>
          <a:p>
            <a:pPr marL="923544" lvl="3" indent="0">
              <a:buNone/>
            </a:pPr>
            <a:r>
              <a:rPr lang="en-US" altLang="ko-KR" sz="2000" dirty="0"/>
              <a:t>def </a:t>
            </a:r>
            <a:r>
              <a:rPr lang="en-US" altLang="ko-KR" sz="2000" dirty="0" err="1"/>
              <a:t>circle_area</a:t>
            </a:r>
            <a:r>
              <a:rPr lang="en-US" altLang="ko-KR" sz="2000" dirty="0"/>
              <a:t>(radius, pi):</a:t>
            </a:r>
          </a:p>
          <a:p>
            <a:pPr marL="923544" lvl="3" indent="0">
              <a:buNone/>
            </a:pPr>
            <a:r>
              <a:rPr lang="en-US" altLang="ko-KR" sz="2000" dirty="0"/>
              <a:t>    area = pi * (radius ** 2)</a:t>
            </a:r>
          </a:p>
          <a:p>
            <a:pPr marL="923544" lvl="3" indent="0">
              <a:buNone/>
            </a:pPr>
            <a:r>
              <a:rPr lang="en-US" altLang="ko-KR" sz="2000" dirty="0"/>
              <a:t>    return area</a:t>
            </a:r>
          </a:p>
          <a:p>
            <a:pPr marL="923544" lvl="3" indent="0">
              <a:buNone/>
            </a:pPr>
            <a:endParaRPr lang="en-US" altLang="ko-KR" sz="2000" dirty="0"/>
          </a:p>
          <a:p>
            <a:pPr marL="923544" lvl="3" indent="0">
              <a:buNone/>
            </a:pPr>
            <a:r>
              <a:rPr lang="en-US" altLang="ko-KR" sz="2000" dirty="0"/>
              <a:t>if __name__ == “__main__”:</a:t>
            </a:r>
          </a:p>
          <a:p>
            <a:pPr marL="923544" lvl="3" indent="0">
              <a:buNone/>
            </a:pPr>
            <a:r>
              <a:rPr lang="en-US" altLang="ko-KR" sz="2000" dirty="0"/>
              <a:t>    print(“Radius:”, 3, “PI:”, 3.14, “Area:”, </a:t>
            </a:r>
            <a:r>
              <a:rPr lang="en-US" altLang="ko-KR" sz="2000" dirty="0" err="1"/>
              <a:t>circle_area</a:t>
            </a:r>
            <a:r>
              <a:rPr lang="en-US" altLang="ko-KR" sz="2000" dirty="0"/>
              <a:t>(3, 3.14))</a:t>
            </a:r>
          </a:p>
          <a:p>
            <a:pPr marL="923544" lvl="3" indent="0">
              <a:buNone/>
            </a:pPr>
            <a:r>
              <a:rPr lang="en-US" altLang="ko-KR" sz="2000" dirty="0"/>
              <a:t>    print(“Radius:”, 3, “PI:”, 3.1415, “Area:”, </a:t>
            </a:r>
            <a:r>
              <a:rPr lang="en-US" altLang="ko-KR" sz="2000" dirty="0" err="1"/>
              <a:t>circle_area</a:t>
            </a:r>
            <a:r>
              <a:rPr lang="en-US" altLang="ko-KR" sz="2000" dirty="0"/>
              <a:t>(3, 3.1415))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051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02336" lvl="1" indent="0">
              <a:buNone/>
            </a:pPr>
            <a:r>
              <a:rPr lang="en-US" altLang="ko-KR" dirty="0"/>
              <a:t># circle_function_3.py</a:t>
            </a:r>
          </a:p>
          <a:p>
            <a:pPr marL="402336" lvl="1" indent="0">
              <a:buNone/>
            </a:pPr>
            <a:endParaRPr lang="en-US" altLang="ko-KR" dirty="0"/>
          </a:p>
          <a:p>
            <a:pPr marL="402336" lvl="1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circle_area_circumference</a:t>
            </a:r>
            <a:r>
              <a:rPr lang="en-US" altLang="ko-KR" dirty="0"/>
              <a:t>(radius, pi):</a:t>
            </a:r>
          </a:p>
          <a:p>
            <a:pPr marL="402336" lvl="1" indent="0">
              <a:buNone/>
            </a:pPr>
            <a:r>
              <a:rPr lang="en-US" altLang="ko-KR" dirty="0"/>
              <a:t>	area = pi * (radius ** 2)</a:t>
            </a:r>
          </a:p>
          <a:p>
            <a:pPr marL="402336" lvl="1" indent="0">
              <a:buNone/>
            </a:pPr>
            <a:r>
              <a:rPr lang="en-US" altLang="ko-KR" dirty="0"/>
              <a:t>	circumference = 2 * pi * radius</a:t>
            </a:r>
          </a:p>
          <a:p>
            <a:pPr marL="402336" lvl="1" indent="0">
              <a:buNone/>
            </a:pPr>
            <a:r>
              <a:rPr lang="en-US" altLang="ko-KR" dirty="0"/>
              <a:t>	return area, circumference</a:t>
            </a:r>
          </a:p>
          <a:p>
            <a:pPr marL="402336" lvl="1" indent="0">
              <a:buNone/>
            </a:pPr>
            <a:endParaRPr lang="en-US" altLang="ko-KR" dirty="0"/>
          </a:p>
          <a:p>
            <a:pPr marL="402336" lvl="1" indent="0">
              <a:buNone/>
            </a:pPr>
            <a:r>
              <a:rPr lang="en-US" altLang="ko-KR" dirty="0"/>
              <a:t>if __name__ == “__main__”:</a:t>
            </a:r>
          </a:p>
          <a:p>
            <a:pPr marL="402336" lvl="1" indent="0">
              <a:buNone/>
            </a:pPr>
            <a:r>
              <a:rPr lang="en-US" altLang="ko-KR" dirty="0"/>
              <a:t>	result = </a:t>
            </a:r>
            <a:r>
              <a:rPr lang="en-US" altLang="ko-KR" dirty="0" err="1"/>
              <a:t>circle_area_circumference</a:t>
            </a:r>
            <a:r>
              <a:rPr lang="en-US" altLang="ko-KR" dirty="0"/>
              <a:t>(3, 3.14)</a:t>
            </a:r>
          </a:p>
          <a:p>
            <a:pPr marL="402336" lvl="1" indent="0">
              <a:buNone/>
            </a:pPr>
            <a:r>
              <a:rPr lang="en-US" altLang="ko-KR" dirty="0"/>
              <a:t>	print(“Radius:”, 3, “Area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Circumference:”, result)</a:t>
            </a:r>
          </a:p>
          <a:p>
            <a:pPr marL="402336" lvl="1" indent="0">
              <a:buNone/>
            </a:pPr>
            <a:r>
              <a:rPr lang="en-US" altLang="ko-KR" dirty="0"/>
              <a:t>	res1, res2 = </a:t>
            </a:r>
            <a:r>
              <a:rPr lang="en-US" altLang="ko-KR" dirty="0" err="1"/>
              <a:t>circle_area_circumference</a:t>
            </a:r>
            <a:r>
              <a:rPr lang="en-US" altLang="ko-KR" dirty="0"/>
              <a:t>(3, 3.14)</a:t>
            </a:r>
          </a:p>
          <a:p>
            <a:pPr marL="402336" lvl="1" indent="0">
              <a:buNone/>
            </a:pPr>
            <a:r>
              <a:rPr lang="en-US" altLang="ko-KR" dirty="0"/>
              <a:t>	print(“Radius:”, 3, “Area:”, res1, “Circumference: “, res2)</a:t>
            </a:r>
          </a:p>
          <a:p>
            <a:pPr marL="109728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0897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27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386</Words>
  <Application>Microsoft Office PowerPoint</Application>
  <PresentationFormat>와이드스크린</PresentationFormat>
  <Paragraphs>47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함수의 인자와 반환값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kaus</cp:lastModifiedBy>
  <cp:revision>164</cp:revision>
  <dcterms:created xsi:type="dcterms:W3CDTF">2020-03-12T00:34:35Z</dcterms:created>
  <dcterms:modified xsi:type="dcterms:W3CDTF">2022-10-07T14:19:51Z</dcterms:modified>
</cp:coreProperties>
</file>