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Sava" userId="f213fe95124edf43" providerId="LiveId" clId="{9F6354E6-A630-4B3B-8E8F-477FF908D373}"/>
    <pc:docChg chg="modSld">
      <pc:chgData name="Adrian Sava" userId="f213fe95124edf43" providerId="LiveId" clId="{9F6354E6-A630-4B3B-8E8F-477FF908D373}" dt="2024-05-16T19:58:13.115" v="0" actId="20577"/>
      <pc:docMkLst>
        <pc:docMk/>
      </pc:docMkLst>
      <pc:sldChg chg="modSp mod">
        <pc:chgData name="Adrian Sava" userId="f213fe95124edf43" providerId="LiveId" clId="{9F6354E6-A630-4B3B-8E8F-477FF908D373}" dt="2024-05-16T19:58:13.115" v="0" actId="20577"/>
        <pc:sldMkLst>
          <pc:docMk/>
          <pc:sldMk cId="4105248200" sldId="258"/>
        </pc:sldMkLst>
        <pc:spChg chg="mod">
          <ac:chgData name="Adrian Sava" userId="f213fe95124edf43" providerId="LiveId" clId="{9F6354E6-A630-4B3B-8E8F-477FF908D373}" dt="2024-05-16T19:58:13.115" v="0" actId="20577"/>
          <ac:spMkLst>
            <pc:docMk/>
            <pc:sldMk cId="4105248200" sldId="258"/>
            <ac:spMk id="3" creationId="{552090C1-4DFA-7286-F301-3FB28EB6D611}"/>
          </ac:spMkLst>
        </pc:spChg>
      </pc:sldChg>
    </pc:docChg>
  </pc:docChgLst>
  <pc:docChgLst>
    <pc:chgData name="Adrian Sava" userId="f213fe95124edf43" providerId="LiveId" clId="{F84C7941-8934-4E6B-BF87-F2479D09D21B}"/>
    <pc:docChg chg="undo custSel modSld">
      <pc:chgData name="Adrian Sava" userId="f213fe95124edf43" providerId="LiveId" clId="{F84C7941-8934-4E6B-BF87-F2479D09D21B}" dt="2024-03-27T16:26:10.055" v="16" actId="20577"/>
      <pc:docMkLst>
        <pc:docMk/>
      </pc:docMkLst>
      <pc:sldChg chg="modSp mod">
        <pc:chgData name="Adrian Sava" userId="f213fe95124edf43" providerId="LiveId" clId="{F84C7941-8934-4E6B-BF87-F2479D09D21B}" dt="2024-03-27T16:26:10.055" v="16" actId="20577"/>
        <pc:sldMkLst>
          <pc:docMk/>
          <pc:sldMk cId="3459971091" sldId="256"/>
        </pc:sldMkLst>
        <pc:spChg chg="mod">
          <ac:chgData name="Adrian Sava" userId="f213fe95124edf43" providerId="LiveId" clId="{F84C7941-8934-4E6B-BF87-F2479D09D21B}" dt="2024-03-27T16:26:10.055" v="16" actId="20577"/>
          <ac:spMkLst>
            <pc:docMk/>
            <pc:sldMk cId="3459971091" sldId="256"/>
            <ac:spMk id="3" creationId="{9B04C464-A325-D384-7FC8-88E2E04D4E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1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8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5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5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3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5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6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7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4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0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6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28997-E884-DF4F-8966-C60FEF6F9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GB" dirty="0">
                <a:solidFill>
                  <a:schemeClr val="tx2"/>
                </a:solidFill>
              </a:rPr>
              <a:t>Group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4C464-A325-D384-7FC8-88E2E04D4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GB" sz="2200" dirty="0">
                <a:solidFill>
                  <a:schemeClr val="tx2"/>
                </a:solidFill>
              </a:rPr>
              <a:t>Project Pitch</a:t>
            </a:r>
          </a:p>
          <a:p>
            <a:pPr algn="l"/>
            <a:r>
              <a:rPr lang="en-GB" sz="2200" dirty="0">
                <a:solidFill>
                  <a:schemeClr val="tx2"/>
                </a:solidFill>
              </a:rPr>
              <a:t>Team Members: Alex, Owen, Mai Anh, Alexia, Adrian, Jason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6AE86117-AEF0-1A78-9EE2-4AAE00BB13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3" r="14354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7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35FB-F896-9D83-6C4B-00CCC98D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Late Work Penalty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090C1-4DFA-7286-F301-3FB28EB6D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675"/>
            <a:ext cx="10515600" cy="4288912"/>
          </a:xfrm>
        </p:spPr>
        <p:txBody>
          <a:bodyPr/>
          <a:lstStyle/>
          <a:p>
            <a:r>
              <a:rPr lang="en-GB" dirty="0"/>
              <a:t>As Students of University of Chester, We are aware of complications with University systems because we have had to use them ourselves. It would be an honour to help improve it.</a:t>
            </a:r>
          </a:p>
          <a:p>
            <a:r>
              <a:rPr lang="en-GB" dirty="0"/>
              <a:t>We feel with this project we can make the best use of the skills acquired during level 4 and 5 such as working with Databases, UI/UX Design, Web Development , Programming, etc..</a:t>
            </a:r>
          </a:p>
          <a:p>
            <a:r>
              <a:rPr lang="en-GB" dirty="0"/>
              <a:t>This is our way to help you, as university staff in exchange for all the help you have given us.</a:t>
            </a:r>
          </a:p>
        </p:txBody>
      </p:sp>
    </p:spTree>
    <p:extLst>
      <p:ext uri="{BB962C8B-B14F-4D97-AF65-F5344CB8AC3E}">
        <p14:creationId xmlns:p14="http://schemas.microsoft.com/office/powerpoint/2010/main" val="272588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35FB-F896-9D83-6C4B-00CCC98D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HARDWARE INVENTORY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090C1-4DFA-7286-F301-3FB28EB6D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675"/>
            <a:ext cx="10515600" cy="4288912"/>
          </a:xfrm>
        </p:spPr>
        <p:txBody>
          <a:bodyPr/>
          <a:lstStyle/>
          <a:p>
            <a:r>
              <a:rPr lang="en-GB" dirty="0"/>
              <a:t>Un</a:t>
            </a:r>
            <a:r>
              <a:rPr lang="en-US" dirty="0" err="1"/>
              <a:t>iversities</a:t>
            </a:r>
            <a:r>
              <a:rPr lang="en-US" dirty="0"/>
              <a:t> often struggle with tracking and managing their extensive hardware assets. </a:t>
            </a:r>
            <a:r>
              <a:rPr lang="en-GB" dirty="0"/>
              <a:t>As with the previous project, we would like to get involved in working with university related projects. </a:t>
            </a:r>
          </a:p>
        </p:txBody>
      </p:sp>
    </p:spTree>
    <p:extLst>
      <p:ext uri="{BB962C8B-B14F-4D97-AF65-F5344CB8AC3E}">
        <p14:creationId xmlns:p14="http://schemas.microsoft.com/office/powerpoint/2010/main" val="410524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35FB-F896-9D83-6C4B-00CCC98D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BOAT SEARCH 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090C1-4DFA-7286-F301-3FB28EB6D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675"/>
            <a:ext cx="10515600" cy="4288912"/>
          </a:xfrm>
        </p:spPr>
        <p:txBody>
          <a:bodyPr/>
          <a:lstStyle/>
          <a:p>
            <a:r>
              <a:rPr lang="en-GB" dirty="0"/>
              <a:t>After we have looked through the project brief, we consider that we can transfer our skills from various previous assignments: web app, data base, etc.</a:t>
            </a:r>
          </a:p>
        </p:txBody>
      </p:sp>
    </p:spTree>
    <p:extLst>
      <p:ext uri="{BB962C8B-B14F-4D97-AF65-F5344CB8AC3E}">
        <p14:creationId xmlns:p14="http://schemas.microsoft.com/office/powerpoint/2010/main" val="20276100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2399D45DD26468BD6DD6F14B2C3E7" ma:contentTypeVersion="13" ma:contentTypeDescription="Create a new document." ma:contentTypeScope="" ma:versionID="5fc47508007d01b63167c22c27c95af3">
  <xsd:schema xmlns:xsd="http://www.w3.org/2001/XMLSchema" xmlns:xs="http://www.w3.org/2001/XMLSchema" xmlns:p="http://schemas.microsoft.com/office/2006/metadata/properties" xmlns:ns2="449629b6-1e28-4ada-be13-6efb63a45875" xmlns:ns3="0454ead8-6c0c-48fb-b278-9a19c24b48a5" targetNamespace="http://schemas.microsoft.com/office/2006/metadata/properties" ma:root="true" ma:fieldsID="1202881186b858ccadb25c1b5c1adc55" ns2:_="" ns3:_="">
    <xsd:import namespace="449629b6-1e28-4ada-be13-6efb63a45875"/>
    <xsd:import namespace="0454ead8-6c0c-48fb-b278-9a19c24b48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9629b6-1e28-4ada-be13-6efb63a458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2b058bc3-1274-41b9-b559-5b3ba400d96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4ead8-6c0c-48fb-b278-9a19c24b48a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9629b6-1e28-4ada-be13-6efb63a458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44C19AC-E565-4449-A051-423E7D63BA94}"/>
</file>

<file path=customXml/itemProps2.xml><?xml version="1.0" encoding="utf-8"?>
<ds:datastoreItem xmlns:ds="http://schemas.openxmlformats.org/officeDocument/2006/customXml" ds:itemID="{D0197A86-98F5-489B-845E-9B8EDFCE74B2}"/>
</file>

<file path=customXml/itemProps3.xml><?xml version="1.0" encoding="utf-8"?>
<ds:datastoreItem xmlns:ds="http://schemas.openxmlformats.org/officeDocument/2006/customXml" ds:itemID="{ED36DC4A-D350-4D90-A3EC-24F8D52A5B97}"/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186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AvenirNext LT Pro Medium</vt:lpstr>
      <vt:lpstr>BlockprintVTI</vt:lpstr>
      <vt:lpstr>Group B</vt:lpstr>
      <vt:lpstr>Late Work Penalty Database</vt:lpstr>
      <vt:lpstr>HARDWARE INVENTORY MANAGEMENT SYSTEM</vt:lpstr>
      <vt:lpstr>BOAT SEARCH 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B</dc:title>
  <dc:creator>Adrian Sava</dc:creator>
  <cp:lastModifiedBy>Adrian Sava</cp:lastModifiedBy>
  <cp:revision>1</cp:revision>
  <dcterms:created xsi:type="dcterms:W3CDTF">2024-03-27T12:02:14Z</dcterms:created>
  <dcterms:modified xsi:type="dcterms:W3CDTF">2024-05-16T19:58:18Z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0x0101005652399D45DD26468BD6DD6F14B2C3E7</vt:lpwstr>
  </property>
</Properties>
</file>