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5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D0167-DFE7-4915-96AB-A15C70E70865}" v="26" dt="2024-05-21T17:41:5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Sava" userId="f213fe95124edf43" providerId="LiveId" clId="{E86D0167-DFE7-4915-96AB-A15C70E70865}"/>
    <pc:docChg chg="undo redo custSel addSld delSld modSld sldOrd">
      <pc:chgData name="Adrian Sava" userId="f213fe95124edf43" providerId="LiveId" clId="{E86D0167-DFE7-4915-96AB-A15C70E70865}" dt="2024-05-21T17:42:30.999" v="2900" actId="1076"/>
      <pc:docMkLst>
        <pc:docMk/>
      </pc:docMkLst>
      <pc:sldChg chg="del">
        <pc:chgData name="Adrian Sava" userId="f213fe95124edf43" providerId="LiveId" clId="{E86D0167-DFE7-4915-96AB-A15C70E70865}" dt="2024-05-21T14:59:46.742" v="1822" actId="47"/>
        <pc:sldMkLst>
          <pc:docMk/>
          <pc:sldMk cId="2118135118" sldId="256"/>
        </pc:sldMkLst>
      </pc:sldChg>
      <pc:sldChg chg="del">
        <pc:chgData name="Adrian Sava" userId="f213fe95124edf43" providerId="LiveId" clId="{E86D0167-DFE7-4915-96AB-A15C70E70865}" dt="2024-05-21T14:59:47.749" v="1823" actId="47"/>
        <pc:sldMkLst>
          <pc:docMk/>
          <pc:sldMk cId="2150314904" sldId="257"/>
        </pc:sldMkLst>
      </pc:sldChg>
      <pc:sldChg chg="del">
        <pc:chgData name="Adrian Sava" userId="f213fe95124edf43" providerId="LiveId" clId="{E86D0167-DFE7-4915-96AB-A15C70E70865}" dt="2024-05-21T14:59:48.785" v="1824" actId="47"/>
        <pc:sldMkLst>
          <pc:docMk/>
          <pc:sldMk cId="1908585292" sldId="258"/>
        </pc:sldMkLst>
      </pc:sldChg>
      <pc:sldChg chg="addSp delSp modSp mod">
        <pc:chgData name="Adrian Sava" userId="f213fe95124edf43" providerId="LiveId" clId="{E86D0167-DFE7-4915-96AB-A15C70E70865}" dt="2024-05-21T13:43:25.358" v="372" actId="1076"/>
        <pc:sldMkLst>
          <pc:docMk/>
          <pc:sldMk cId="3487346295" sldId="260"/>
        </pc:sldMkLst>
        <pc:spChg chg="add del mod">
          <ac:chgData name="Adrian Sava" userId="f213fe95124edf43" providerId="LiveId" clId="{E86D0167-DFE7-4915-96AB-A15C70E70865}" dt="2024-05-21T13:15:48.377" v="24" actId="1076"/>
          <ac:spMkLst>
            <pc:docMk/>
            <pc:sldMk cId="3487346295" sldId="260"/>
            <ac:spMk id="2" creationId="{57DCBA7D-3BBA-E44D-C637-78DD9D76A943}"/>
          </ac:spMkLst>
        </pc:spChg>
        <pc:spChg chg="mod">
          <ac:chgData name="Adrian Sava" userId="f213fe95124edf43" providerId="LiveId" clId="{E86D0167-DFE7-4915-96AB-A15C70E70865}" dt="2024-05-21T13:14:55.144" v="6" actId="1076"/>
          <ac:spMkLst>
            <pc:docMk/>
            <pc:sldMk cId="3487346295" sldId="260"/>
            <ac:spMk id="3" creationId="{F4E64EEA-32A8-D28B-B5C4-DCC17D13053E}"/>
          </ac:spMkLst>
        </pc:spChg>
        <pc:spChg chg="mod">
          <ac:chgData name="Adrian Sava" userId="f213fe95124edf43" providerId="LiveId" clId="{E86D0167-DFE7-4915-96AB-A15C70E70865}" dt="2024-05-21T13:43:25.358" v="372" actId="1076"/>
          <ac:spMkLst>
            <pc:docMk/>
            <pc:sldMk cId="3487346295" sldId="260"/>
            <ac:spMk id="6" creationId="{3B2E19CF-6FC1-C504-4039-84DFCC99EEA1}"/>
          </ac:spMkLst>
        </pc:spChg>
      </pc:sldChg>
      <pc:sldChg chg="addSp delSp modSp mod">
        <pc:chgData name="Adrian Sava" userId="f213fe95124edf43" providerId="LiveId" clId="{E86D0167-DFE7-4915-96AB-A15C70E70865}" dt="2024-05-21T14:10:47.127" v="1136" actId="1076"/>
        <pc:sldMkLst>
          <pc:docMk/>
          <pc:sldMk cId="2441684242" sldId="261"/>
        </pc:sldMkLst>
        <pc:spChg chg="add del mod">
          <ac:chgData name="Adrian Sava" userId="f213fe95124edf43" providerId="LiveId" clId="{E86D0167-DFE7-4915-96AB-A15C70E70865}" dt="2024-05-21T13:15:48.962" v="25" actId="22"/>
          <ac:spMkLst>
            <pc:docMk/>
            <pc:sldMk cId="2441684242" sldId="261"/>
            <ac:spMk id="3" creationId="{6D5DB084-E12A-8DA2-A7A9-C148B6E57C84}"/>
          </ac:spMkLst>
        </pc:spChg>
        <pc:spChg chg="add mod">
          <ac:chgData name="Adrian Sava" userId="f213fe95124edf43" providerId="LiveId" clId="{E86D0167-DFE7-4915-96AB-A15C70E70865}" dt="2024-05-21T13:15:46.605" v="22" actId="1076"/>
          <ac:spMkLst>
            <pc:docMk/>
            <pc:sldMk cId="2441684242" sldId="261"/>
            <ac:spMk id="4" creationId="{57DCBA7D-3BBA-E44D-C637-78DD9D76A943}"/>
          </ac:spMkLst>
        </pc:spChg>
        <pc:spChg chg="add mod">
          <ac:chgData name="Adrian Sava" userId="f213fe95124edf43" providerId="LiveId" clId="{E86D0167-DFE7-4915-96AB-A15C70E70865}" dt="2024-05-21T13:22:25.447" v="172" actId="20577"/>
          <ac:spMkLst>
            <pc:docMk/>
            <pc:sldMk cId="2441684242" sldId="261"/>
            <ac:spMk id="5" creationId="{6926340D-98EB-5F14-FCD1-23660B3B4889}"/>
          </ac:spMkLst>
        </pc:spChg>
        <pc:spChg chg="add del mod">
          <ac:chgData name="Adrian Sava" userId="f213fe95124edf43" providerId="LiveId" clId="{E86D0167-DFE7-4915-96AB-A15C70E70865}" dt="2024-05-21T14:06:02.804" v="780"/>
          <ac:spMkLst>
            <pc:docMk/>
            <pc:sldMk cId="2441684242" sldId="261"/>
            <ac:spMk id="10" creationId="{127F5327-9F50-A6A1-E8E0-66EF5BAD0F69}"/>
          </ac:spMkLst>
        </pc:spChg>
        <pc:spChg chg="add del mod">
          <ac:chgData name="Adrian Sava" userId="f213fe95124edf43" providerId="LiveId" clId="{E86D0167-DFE7-4915-96AB-A15C70E70865}" dt="2024-05-21T14:10:23.901" v="1128" actId="478"/>
          <ac:spMkLst>
            <pc:docMk/>
            <pc:sldMk cId="2441684242" sldId="261"/>
            <ac:spMk id="11" creationId="{EACFC468-D92E-973F-3ECB-7C5DFA6A2EFF}"/>
          </ac:spMkLst>
        </pc:spChg>
        <pc:spChg chg="add mod">
          <ac:chgData name="Adrian Sava" userId="f213fe95124edf43" providerId="LiveId" clId="{E86D0167-DFE7-4915-96AB-A15C70E70865}" dt="2024-05-21T14:10:38.134" v="1135" actId="1036"/>
          <ac:spMkLst>
            <pc:docMk/>
            <pc:sldMk cId="2441684242" sldId="261"/>
            <ac:spMk id="13" creationId="{D52E7D52-4733-C200-859B-FC8D21D9B307}"/>
          </ac:spMkLst>
        </pc:spChg>
        <pc:spChg chg="add mod">
          <ac:chgData name="Adrian Sava" userId="f213fe95124edf43" providerId="LiveId" clId="{E86D0167-DFE7-4915-96AB-A15C70E70865}" dt="2024-05-21T14:08:46.614" v="910"/>
          <ac:spMkLst>
            <pc:docMk/>
            <pc:sldMk cId="2441684242" sldId="261"/>
            <ac:spMk id="14" creationId="{980C64CE-848B-9369-3A7A-675DA0461E04}"/>
          </ac:spMkLst>
        </pc:spChg>
        <pc:picChg chg="add mod">
          <ac:chgData name="Adrian Sava" userId="f213fe95124edf43" providerId="LiveId" clId="{E86D0167-DFE7-4915-96AB-A15C70E70865}" dt="2024-05-21T14:10:47.127" v="1136" actId="1076"/>
          <ac:picMkLst>
            <pc:docMk/>
            <pc:sldMk cId="2441684242" sldId="261"/>
            <ac:picMk id="7" creationId="{A59B0439-3BD3-7776-3061-A70FB1D7F306}"/>
          </ac:picMkLst>
        </pc:picChg>
      </pc:sldChg>
      <pc:sldChg chg="addSp delSp modSp add mod ord">
        <pc:chgData name="Adrian Sava" userId="f213fe95124edf43" providerId="LiveId" clId="{E86D0167-DFE7-4915-96AB-A15C70E70865}" dt="2024-05-21T17:30:21.124" v="2869" actId="14100"/>
        <pc:sldMkLst>
          <pc:docMk/>
          <pc:sldMk cId="1199814472" sldId="262"/>
        </pc:sldMkLst>
        <pc:spChg chg="mod">
          <ac:chgData name="Adrian Sava" userId="f213fe95124edf43" providerId="LiveId" clId="{E86D0167-DFE7-4915-96AB-A15C70E70865}" dt="2024-05-21T13:28:58.753" v="255" actId="20577"/>
          <ac:spMkLst>
            <pc:docMk/>
            <pc:sldMk cId="1199814472" sldId="262"/>
            <ac:spMk id="5" creationId="{6926340D-98EB-5F14-FCD1-23660B3B4889}"/>
          </ac:spMkLst>
        </pc:spChg>
        <pc:spChg chg="add mod">
          <ac:chgData name="Adrian Sava" userId="f213fe95124edf43" providerId="LiveId" clId="{E86D0167-DFE7-4915-96AB-A15C70E70865}" dt="2024-05-21T13:34:19.890" v="301" actId="1076"/>
          <ac:spMkLst>
            <pc:docMk/>
            <pc:sldMk cId="1199814472" sldId="262"/>
            <ac:spMk id="6" creationId="{1AFA980A-5252-2943-1A96-CB88EA9BA3CC}"/>
          </ac:spMkLst>
        </pc:spChg>
        <pc:spChg chg="mod ord">
          <ac:chgData name="Adrian Sava" userId="f213fe95124edf43" providerId="LiveId" clId="{E86D0167-DFE7-4915-96AB-A15C70E70865}" dt="2024-05-21T17:30:21.124" v="2869" actId="14100"/>
          <ac:spMkLst>
            <pc:docMk/>
            <pc:sldMk cId="1199814472" sldId="262"/>
            <ac:spMk id="10" creationId="{127F5327-9F50-A6A1-E8E0-66EF5BAD0F69}"/>
          </ac:spMkLst>
        </pc:spChg>
        <pc:picChg chg="add mod">
          <ac:chgData name="Adrian Sava" userId="f213fe95124edf43" providerId="LiveId" clId="{E86D0167-DFE7-4915-96AB-A15C70E70865}" dt="2024-05-21T17:24:50.934" v="2860" actId="1076"/>
          <ac:picMkLst>
            <pc:docMk/>
            <pc:sldMk cId="1199814472" sldId="262"/>
            <ac:picMk id="2" creationId="{03C7EE02-9F1D-EC0A-7E9D-515C0C5DF6D5}"/>
          </ac:picMkLst>
        </pc:picChg>
        <pc:picChg chg="add mod modCrop">
          <ac:chgData name="Adrian Sava" userId="f213fe95124edf43" providerId="LiveId" clId="{E86D0167-DFE7-4915-96AB-A15C70E70865}" dt="2024-05-21T13:39:19.425" v="327" actId="1036"/>
          <ac:picMkLst>
            <pc:docMk/>
            <pc:sldMk cId="1199814472" sldId="262"/>
            <ac:picMk id="3" creationId="{CF19075D-0DE3-1E55-2F9A-019A1F221700}"/>
          </ac:picMkLst>
        </pc:picChg>
        <pc:picChg chg="add del mod modCrop">
          <ac:chgData name="Adrian Sava" userId="f213fe95124edf43" providerId="LiveId" clId="{E86D0167-DFE7-4915-96AB-A15C70E70865}" dt="2024-05-21T13:38:18.258" v="302" actId="478"/>
          <ac:picMkLst>
            <pc:docMk/>
            <pc:sldMk cId="1199814472" sldId="262"/>
            <ac:picMk id="4" creationId="{154A8A07-A4AA-182C-2581-8BDC31246605}"/>
          </ac:picMkLst>
        </pc:picChg>
        <pc:picChg chg="del mod">
          <ac:chgData name="Adrian Sava" userId="f213fe95124edf43" providerId="LiveId" clId="{E86D0167-DFE7-4915-96AB-A15C70E70865}" dt="2024-05-21T13:27:36.152" v="226" actId="478"/>
          <ac:picMkLst>
            <pc:docMk/>
            <pc:sldMk cId="1199814472" sldId="262"/>
            <ac:picMk id="7" creationId="{A59B0439-3BD3-7776-3061-A70FB1D7F306}"/>
          </ac:picMkLst>
        </pc:picChg>
        <pc:picChg chg="add mod">
          <ac:chgData name="Adrian Sava" userId="f213fe95124edf43" providerId="LiveId" clId="{E86D0167-DFE7-4915-96AB-A15C70E70865}" dt="2024-05-21T13:39:42.708" v="333" actId="1035"/>
          <ac:picMkLst>
            <pc:docMk/>
            <pc:sldMk cId="1199814472" sldId="262"/>
            <ac:picMk id="8" creationId="{D0B26303-C03B-CA2C-1034-4062E4D2B66A}"/>
          </ac:picMkLst>
        </pc:picChg>
      </pc:sldChg>
      <pc:sldChg chg="addSp delSp modSp add mod">
        <pc:chgData name="Adrian Sava" userId="f213fe95124edf43" providerId="LiveId" clId="{E86D0167-DFE7-4915-96AB-A15C70E70865}" dt="2024-05-21T17:15:15.298" v="2797" actId="1038"/>
        <pc:sldMkLst>
          <pc:docMk/>
          <pc:sldMk cId="525607999" sldId="263"/>
        </pc:sldMkLst>
        <pc:spChg chg="add mod">
          <ac:chgData name="Adrian Sava" userId="f213fe95124edf43" providerId="LiveId" clId="{E86D0167-DFE7-4915-96AB-A15C70E70865}" dt="2024-05-21T17:06:00.534" v="2756" actId="20577"/>
          <ac:spMkLst>
            <pc:docMk/>
            <pc:sldMk cId="525607999" sldId="263"/>
            <ac:spMk id="4" creationId="{7FD12CBD-3F3A-B50D-0120-D088CF3E76C6}"/>
          </ac:spMkLst>
        </pc:spChg>
        <pc:spChg chg="mod">
          <ac:chgData name="Adrian Sava" userId="f213fe95124edf43" providerId="LiveId" clId="{E86D0167-DFE7-4915-96AB-A15C70E70865}" dt="2024-05-21T14:41:08.760" v="1708" actId="20577"/>
          <ac:spMkLst>
            <pc:docMk/>
            <pc:sldMk cId="525607999" sldId="263"/>
            <ac:spMk id="5" creationId="{6926340D-98EB-5F14-FCD1-23660B3B4889}"/>
          </ac:spMkLst>
        </pc:spChg>
        <pc:spChg chg="del">
          <ac:chgData name="Adrian Sava" userId="f213fe95124edf43" providerId="LiveId" clId="{E86D0167-DFE7-4915-96AB-A15C70E70865}" dt="2024-05-21T13:42:14.763" v="338" actId="478"/>
          <ac:spMkLst>
            <pc:docMk/>
            <pc:sldMk cId="525607999" sldId="263"/>
            <ac:spMk id="6" creationId="{1AFA980A-5252-2943-1A96-CB88EA9BA3CC}"/>
          </ac:spMkLst>
        </pc:spChg>
        <pc:spChg chg="del">
          <ac:chgData name="Adrian Sava" userId="f213fe95124edf43" providerId="LiveId" clId="{E86D0167-DFE7-4915-96AB-A15C70E70865}" dt="2024-05-21T13:42:16.769" v="339" actId="478"/>
          <ac:spMkLst>
            <pc:docMk/>
            <pc:sldMk cId="525607999" sldId="263"/>
            <ac:spMk id="10" creationId="{127F5327-9F50-A6A1-E8E0-66EF5BAD0F69}"/>
          </ac:spMkLst>
        </pc:spChg>
        <pc:spChg chg="add del mod">
          <ac:chgData name="Adrian Sava" userId="f213fe95124edf43" providerId="LiveId" clId="{E86D0167-DFE7-4915-96AB-A15C70E70865}" dt="2024-05-21T13:46:54.400" v="402" actId="478"/>
          <ac:spMkLst>
            <pc:docMk/>
            <pc:sldMk cId="525607999" sldId="263"/>
            <ac:spMk id="11" creationId="{F7F10293-2C2A-666D-DAA9-79382B28E343}"/>
          </ac:spMkLst>
        </pc:spChg>
        <pc:spChg chg="add del mod">
          <ac:chgData name="Adrian Sava" userId="f213fe95124edf43" providerId="LiveId" clId="{E86D0167-DFE7-4915-96AB-A15C70E70865}" dt="2024-05-21T13:46:57.419" v="403" actId="478"/>
          <ac:spMkLst>
            <pc:docMk/>
            <pc:sldMk cId="525607999" sldId="263"/>
            <ac:spMk id="13" creationId="{77E79E20-3118-556C-1547-EDDEF9FB2099}"/>
          </ac:spMkLst>
        </pc:spChg>
        <pc:spChg chg="add mod">
          <ac:chgData name="Adrian Sava" userId="f213fe95124edf43" providerId="LiveId" clId="{E86D0167-DFE7-4915-96AB-A15C70E70865}" dt="2024-05-21T17:15:15.298" v="2797" actId="1038"/>
          <ac:spMkLst>
            <pc:docMk/>
            <pc:sldMk cId="525607999" sldId="263"/>
            <ac:spMk id="17" creationId="{C8915727-75A4-2CDC-891A-6DE59D15E7D8}"/>
          </ac:spMkLst>
        </pc:spChg>
        <pc:spChg chg="add mod">
          <ac:chgData name="Adrian Sava" userId="f213fe95124edf43" providerId="LiveId" clId="{E86D0167-DFE7-4915-96AB-A15C70E70865}" dt="2024-05-21T17:15:15.298" v="2797" actId="1038"/>
          <ac:spMkLst>
            <pc:docMk/>
            <pc:sldMk cId="525607999" sldId="263"/>
            <ac:spMk id="21" creationId="{11AE0155-55AF-3507-6A9C-99A3FB8ED140}"/>
          </ac:spMkLst>
        </pc:spChg>
        <pc:picChg chg="del">
          <ac:chgData name="Adrian Sava" userId="f213fe95124edf43" providerId="LiveId" clId="{E86D0167-DFE7-4915-96AB-A15C70E70865}" dt="2024-05-21T13:42:09.812" v="336" actId="478"/>
          <ac:picMkLst>
            <pc:docMk/>
            <pc:sldMk cId="525607999" sldId="263"/>
            <ac:picMk id="3" creationId="{CF19075D-0DE3-1E55-2F9A-019A1F221700}"/>
          </ac:picMkLst>
        </pc:picChg>
        <pc:picChg chg="del">
          <ac:chgData name="Adrian Sava" userId="f213fe95124edf43" providerId="LiveId" clId="{E86D0167-DFE7-4915-96AB-A15C70E70865}" dt="2024-05-21T13:42:11.676" v="337" actId="478"/>
          <ac:picMkLst>
            <pc:docMk/>
            <pc:sldMk cId="525607999" sldId="263"/>
            <ac:picMk id="8" creationId="{D0B26303-C03B-CA2C-1034-4062E4D2B66A}"/>
          </ac:picMkLst>
        </pc:picChg>
        <pc:picChg chg="add mod modCrop">
          <ac:chgData name="Adrian Sava" userId="f213fe95124edf43" providerId="LiveId" clId="{E86D0167-DFE7-4915-96AB-A15C70E70865}" dt="2024-05-21T13:58:48.538" v="537" actId="1076"/>
          <ac:picMkLst>
            <pc:docMk/>
            <pc:sldMk cId="525607999" sldId="263"/>
            <ac:picMk id="15" creationId="{8D0A358B-0371-A965-8A79-E0DB9FE0781C}"/>
          </ac:picMkLst>
        </pc:picChg>
        <pc:picChg chg="add mod modCrop">
          <ac:chgData name="Adrian Sava" userId="f213fe95124edf43" providerId="LiveId" clId="{E86D0167-DFE7-4915-96AB-A15C70E70865}" dt="2024-05-21T17:15:15.298" v="2797" actId="1038"/>
          <ac:picMkLst>
            <pc:docMk/>
            <pc:sldMk cId="525607999" sldId="263"/>
            <ac:picMk id="19" creationId="{99207997-1AB0-D065-F09C-CAE1CA81F4BA}"/>
          </ac:picMkLst>
        </pc:picChg>
      </pc:sldChg>
      <pc:sldChg chg="addSp delSp modSp add mod">
        <pc:chgData name="Adrian Sava" userId="f213fe95124edf43" providerId="LiveId" clId="{E86D0167-DFE7-4915-96AB-A15C70E70865}" dt="2024-05-21T17:42:30.999" v="2900" actId="1076"/>
        <pc:sldMkLst>
          <pc:docMk/>
          <pc:sldMk cId="3533069677" sldId="264"/>
        </pc:sldMkLst>
        <pc:spChg chg="add mod">
          <ac:chgData name="Adrian Sava" userId="f213fe95124edf43" providerId="LiveId" clId="{E86D0167-DFE7-4915-96AB-A15C70E70865}" dt="2024-05-21T17:42:30.999" v="2900" actId="1076"/>
          <ac:spMkLst>
            <pc:docMk/>
            <pc:sldMk cId="3533069677" sldId="264"/>
            <ac:spMk id="2" creationId="{347F2D63-4895-C6C4-7B34-81C045372AB3}"/>
          </ac:spMkLst>
        </pc:spChg>
        <pc:spChg chg="add mod">
          <ac:chgData name="Adrian Sava" userId="f213fe95124edf43" providerId="LiveId" clId="{E86D0167-DFE7-4915-96AB-A15C70E70865}" dt="2024-05-21T17:24:56.154" v="2862" actId="1035"/>
          <ac:spMkLst>
            <pc:docMk/>
            <pc:sldMk cId="3533069677" sldId="264"/>
            <ac:spMk id="3" creationId="{6FB34F5E-79ED-268C-3452-1849CE9C2972}"/>
          </ac:spMkLst>
        </pc:spChg>
        <pc:spChg chg="del">
          <ac:chgData name="Adrian Sava" userId="f213fe95124edf43" providerId="LiveId" clId="{E86D0167-DFE7-4915-96AB-A15C70E70865}" dt="2024-05-21T13:46:45.810" v="399" actId="478"/>
          <ac:spMkLst>
            <pc:docMk/>
            <pc:sldMk cId="3533069677" sldId="264"/>
            <ac:spMk id="4" creationId="{7FD12CBD-3F3A-B50D-0120-D088CF3E76C6}"/>
          </ac:spMkLst>
        </pc:spChg>
        <pc:spChg chg="mod">
          <ac:chgData name="Adrian Sava" userId="f213fe95124edf43" providerId="LiveId" clId="{E86D0167-DFE7-4915-96AB-A15C70E70865}" dt="2024-05-21T14:42:42.761" v="1731" actId="20577"/>
          <ac:spMkLst>
            <pc:docMk/>
            <pc:sldMk cId="3533069677" sldId="264"/>
            <ac:spMk id="5" creationId="{6926340D-98EB-5F14-FCD1-23660B3B4889}"/>
          </ac:spMkLst>
        </pc:spChg>
        <pc:spChg chg="del">
          <ac:chgData name="Adrian Sava" userId="f213fe95124edf43" providerId="LiveId" clId="{E86D0167-DFE7-4915-96AB-A15C70E70865}" dt="2024-05-21T13:46:47.473" v="400" actId="478"/>
          <ac:spMkLst>
            <pc:docMk/>
            <pc:sldMk cId="3533069677" sldId="264"/>
            <ac:spMk id="11" creationId="{F7F10293-2C2A-666D-DAA9-79382B28E343}"/>
          </ac:spMkLst>
        </pc:spChg>
        <pc:spChg chg="del mod">
          <ac:chgData name="Adrian Sava" userId="f213fe95124edf43" providerId="LiveId" clId="{E86D0167-DFE7-4915-96AB-A15C70E70865}" dt="2024-05-21T14:41:27.883" v="1709" actId="478"/>
          <ac:spMkLst>
            <pc:docMk/>
            <pc:sldMk cId="3533069677" sldId="264"/>
            <ac:spMk id="13" creationId="{77E79E20-3118-556C-1547-EDDEF9FB2099}"/>
          </ac:spMkLst>
        </pc:spChg>
        <pc:picChg chg="add mod">
          <ac:chgData name="Adrian Sava" userId="f213fe95124edf43" providerId="LiveId" clId="{E86D0167-DFE7-4915-96AB-A15C70E70865}" dt="2024-05-21T14:54:14.499" v="1758" actId="14100"/>
          <ac:picMkLst>
            <pc:docMk/>
            <pc:sldMk cId="3533069677" sldId="264"/>
            <ac:picMk id="7" creationId="{21F260EB-1DA2-3F27-C7CE-23ADB3F6164F}"/>
          </ac:picMkLst>
        </pc:picChg>
      </pc:sldChg>
      <pc:sldChg chg="addSp delSp modSp add mod ord">
        <pc:chgData name="Adrian Sava" userId="f213fe95124edf43" providerId="LiveId" clId="{E86D0167-DFE7-4915-96AB-A15C70E70865}" dt="2024-05-21T17:17:13.724" v="2808" actId="948"/>
        <pc:sldMkLst>
          <pc:docMk/>
          <pc:sldMk cId="4160064237" sldId="265"/>
        </pc:sldMkLst>
        <pc:spChg chg="add mod ord">
          <ac:chgData name="Adrian Sava" userId="f213fe95124edf43" providerId="LiveId" clId="{E86D0167-DFE7-4915-96AB-A15C70E70865}" dt="2024-05-21T17:17:00.318" v="2807" actId="948"/>
          <ac:spMkLst>
            <pc:docMk/>
            <pc:sldMk cId="4160064237" sldId="265"/>
            <ac:spMk id="3" creationId="{C702F874-FA96-7C2E-954B-853953E29A6A}"/>
          </ac:spMkLst>
        </pc:spChg>
        <pc:spChg chg="del">
          <ac:chgData name="Adrian Sava" userId="f213fe95124edf43" providerId="LiveId" clId="{E86D0167-DFE7-4915-96AB-A15C70E70865}" dt="2024-05-21T13:46:38.133" v="397" actId="478"/>
          <ac:spMkLst>
            <pc:docMk/>
            <pc:sldMk cId="4160064237" sldId="265"/>
            <ac:spMk id="4" creationId="{7FD12CBD-3F3A-B50D-0120-D088CF3E76C6}"/>
          </ac:spMkLst>
        </pc:spChg>
        <pc:spChg chg="mod">
          <ac:chgData name="Adrian Sava" userId="f213fe95124edf43" providerId="LiveId" clId="{E86D0167-DFE7-4915-96AB-A15C70E70865}" dt="2024-05-21T16:55:38.197" v="2310" actId="1035"/>
          <ac:spMkLst>
            <pc:docMk/>
            <pc:sldMk cId="4160064237" sldId="265"/>
            <ac:spMk id="5" creationId="{6926340D-98EB-5F14-FCD1-23660B3B4889}"/>
          </ac:spMkLst>
        </pc:spChg>
        <pc:spChg chg="del mod">
          <ac:chgData name="Adrian Sava" userId="f213fe95124edf43" providerId="LiveId" clId="{E86D0167-DFE7-4915-96AB-A15C70E70865}" dt="2024-05-21T14:12:29.942" v="1214" actId="478"/>
          <ac:spMkLst>
            <pc:docMk/>
            <pc:sldMk cId="4160064237" sldId="265"/>
            <ac:spMk id="11" creationId="{F7F10293-2C2A-666D-DAA9-79382B28E343}"/>
          </ac:spMkLst>
        </pc:spChg>
        <pc:spChg chg="del">
          <ac:chgData name="Adrian Sava" userId="f213fe95124edf43" providerId="LiveId" clId="{E86D0167-DFE7-4915-96AB-A15C70E70865}" dt="2024-05-21T13:46:33.751" v="396" actId="478"/>
          <ac:spMkLst>
            <pc:docMk/>
            <pc:sldMk cId="4160064237" sldId="265"/>
            <ac:spMk id="13" creationId="{77E79E20-3118-556C-1547-EDDEF9FB2099}"/>
          </ac:spMkLst>
        </pc:spChg>
        <pc:spChg chg="add del">
          <ac:chgData name="Adrian Sava" userId="f213fe95124edf43" providerId="LiveId" clId="{E86D0167-DFE7-4915-96AB-A15C70E70865}" dt="2024-05-21T14:36:51.306" v="1363" actId="22"/>
          <ac:spMkLst>
            <pc:docMk/>
            <pc:sldMk cId="4160064237" sldId="265"/>
            <ac:spMk id="16" creationId="{776206D3-B5CA-2AE6-79D0-A4AD3A5AF227}"/>
          </ac:spMkLst>
        </pc:spChg>
        <pc:spChg chg="add mod">
          <ac:chgData name="Adrian Sava" userId="f213fe95124edf43" providerId="LiveId" clId="{E86D0167-DFE7-4915-96AB-A15C70E70865}" dt="2024-05-21T17:17:13.724" v="2808" actId="948"/>
          <ac:spMkLst>
            <pc:docMk/>
            <pc:sldMk cId="4160064237" sldId="265"/>
            <ac:spMk id="18" creationId="{B0A02AB6-777D-17F8-D122-FF41DB3665DA}"/>
          </ac:spMkLst>
        </pc:spChg>
        <pc:picChg chg="add mod">
          <ac:chgData name="Adrian Sava" userId="f213fe95124edf43" providerId="LiveId" clId="{E86D0167-DFE7-4915-96AB-A15C70E70865}" dt="2024-05-21T17:02:12.684" v="2670" actId="571"/>
          <ac:picMkLst>
            <pc:docMk/>
            <pc:sldMk cId="4160064237" sldId="265"/>
            <ac:picMk id="2" creationId="{A60D77FF-8A5E-C95B-24B5-DEADBC00233C}"/>
          </ac:picMkLst>
        </pc:picChg>
        <pc:picChg chg="add mod">
          <ac:chgData name="Adrian Sava" userId="f213fe95124edf43" providerId="LiveId" clId="{E86D0167-DFE7-4915-96AB-A15C70E70865}" dt="2024-05-21T17:15:44.332" v="2804" actId="1076"/>
          <ac:picMkLst>
            <pc:docMk/>
            <pc:sldMk cId="4160064237" sldId="265"/>
            <ac:picMk id="7" creationId="{8E8DA096-F5AA-0D96-835B-A532E70E3A8F}"/>
          </ac:picMkLst>
        </pc:picChg>
        <pc:picChg chg="add mod">
          <ac:chgData name="Adrian Sava" userId="f213fe95124edf43" providerId="LiveId" clId="{E86D0167-DFE7-4915-96AB-A15C70E70865}" dt="2024-05-21T17:15:27.004" v="2799" actId="14100"/>
          <ac:picMkLst>
            <pc:docMk/>
            <pc:sldMk cId="4160064237" sldId="265"/>
            <ac:picMk id="10" creationId="{2416A5F2-CEA0-2D25-614B-D920E1DEC298}"/>
          </ac:picMkLst>
        </pc:picChg>
        <pc:picChg chg="add mod">
          <ac:chgData name="Adrian Sava" userId="f213fe95124edf43" providerId="LiveId" clId="{E86D0167-DFE7-4915-96AB-A15C70E70865}" dt="2024-05-21T17:15:46.475" v="2805" actId="1076"/>
          <ac:picMkLst>
            <pc:docMk/>
            <pc:sldMk cId="4160064237" sldId="265"/>
            <ac:picMk id="14" creationId="{C1A6C4E9-C832-CC4B-A35F-95E299EAC896}"/>
          </ac:picMkLst>
        </pc:picChg>
      </pc:sldChg>
      <pc:sldChg chg="addSp delSp modSp add mod">
        <pc:chgData name="Adrian Sava" userId="f213fe95124edf43" providerId="LiveId" clId="{E86D0167-DFE7-4915-96AB-A15C70E70865}" dt="2024-05-21T16:28:18.242" v="2273" actId="1076"/>
        <pc:sldMkLst>
          <pc:docMk/>
          <pc:sldMk cId="461772222" sldId="266"/>
        </pc:sldMkLst>
        <pc:spChg chg="mod">
          <ac:chgData name="Adrian Sava" userId="f213fe95124edf43" providerId="LiveId" clId="{E86D0167-DFE7-4915-96AB-A15C70E70865}" dt="2024-05-21T16:24:48.897" v="2059" actId="1076"/>
          <ac:spMkLst>
            <pc:docMk/>
            <pc:sldMk cId="461772222" sldId="266"/>
            <ac:spMk id="3" creationId="{6FB34F5E-79ED-268C-3452-1849CE9C2972}"/>
          </ac:spMkLst>
        </pc:spChg>
        <pc:spChg chg="mod">
          <ac:chgData name="Adrian Sava" userId="f213fe95124edf43" providerId="LiveId" clId="{E86D0167-DFE7-4915-96AB-A15C70E70865}" dt="2024-05-21T14:55:23.545" v="1780" actId="20577"/>
          <ac:spMkLst>
            <pc:docMk/>
            <pc:sldMk cId="461772222" sldId="266"/>
            <ac:spMk id="5" creationId="{6926340D-98EB-5F14-FCD1-23660B3B4889}"/>
          </ac:spMkLst>
        </pc:spChg>
        <pc:spChg chg="add mod">
          <ac:chgData name="Adrian Sava" userId="f213fe95124edf43" providerId="LiveId" clId="{E86D0167-DFE7-4915-96AB-A15C70E70865}" dt="2024-05-21T16:25:29.662" v="2084" actId="20577"/>
          <ac:spMkLst>
            <pc:docMk/>
            <pc:sldMk cId="461772222" sldId="266"/>
            <ac:spMk id="6" creationId="{1E699828-0AE2-078B-6291-1C22F858670D}"/>
          </ac:spMkLst>
        </pc:spChg>
        <pc:spChg chg="add mod">
          <ac:chgData name="Adrian Sava" userId="f213fe95124edf43" providerId="LiveId" clId="{E86D0167-DFE7-4915-96AB-A15C70E70865}" dt="2024-05-21T16:28:18.242" v="2273" actId="1076"/>
          <ac:spMkLst>
            <pc:docMk/>
            <pc:sldMk cId="461772222" sldId="266"/>
            <ac:spMk id="7" creationId="{E9D90C7A-FB27-F829-2B83-D135EE49821D}"/>
          </ac:spMkLst>
        </pc:spChg>
        <pc:picChg chg="add mod">
          <ac:chgData name="Adrian Sava" userId="f213fe95124edf43" providerId="LiveId" clId="{E86D0167-DFE7-4915-96AB-A15C70E70865}" dt="2024-05-21T16:24:44.911" v="2058" actId="1076"/>
          <ac:picMkLst>
            <pc:docMk/>
            <pc:sldMk cId="461772222" sldId="266"/>
            <ac:picMk id="4" creationId="{7BB6DD72-5F09-20B7-802E-C4DC24C18D03}"/>
          </ac:picMkLst>
        </pc:picChg>
        <pc:picChg chg="del">
          <ac:chgData name="Adrian Sava" userId="f213fe95124edf43" providerId="LiveId" clId="{E86D0167-DFE7-4915-96AB-A15C70E70865}" dt="2024-05-21T14:55:26.962" v="1781" actId="478"/>
          <ac:picMkLst>
            <pc:docMk/>
            <pc:sldMk cId="461772222" sldId="266"/>
            <ac:picMk id="7" creationId="{21F260EB-1DA2-3F27-C7CE-23ADB3F6164F}"/>
          </ac:picMkLst>
        </pc:picChg>
      </pc:sldChg>
      <pc:sldChg chg="delSp modSp add mod">
        <pc:chgData name="Adrian Sava" userId="f213fe95124edf43" providerId="LiveId" clId="{E86D0167-DFE7-4915-96AB-A15C70E70865}" dt="2024-05-21T16:30:43.028" v="2288" actId="20577"/>
        <pc:sldMkLst>
          <pc:docMk/>
          <pc:sldMk cId="853462890" sldId="267"/>
        </pc:sldMkLst>
        <pc:spChg chg="del">
          <ac:chgData name="Adrian Sava" userId="f213fe95124edf43" providerId="LiveId" clId="{E86D0167-DFE7-4915-96AB-A15C70E70865}" dt="2024-05-21T15:00:00.949" v="1826" actId="478"/>
          <ac:spMkLst>
            <pc:docMk/>
            <pc:sldMk cId="853462890" sldId="267"/>
            <ac:spMk id="3" creationId="{6FB34F5E-79ED-268C-3452-1849CE9C2972}"/>
          </ac:spMkLst>
        </pc:spChg>
        <pc:spChg chg="mod">
          <ac:chgData name="Adrian Sava" userId="f213fe95124edf43" providerId="LiveId" clId="{E86D0167-DFE7-4915-96AB-A15C70E70865}" dt="2024-05-21T16:30:43.028" v="2288" actId="20577"/>
          <ac:spMkLst>
            <pc:docMk/>
            <pc:sldMk cId="853462890" sldId="267"/>
            <ac:spMk id="5" creationId="{6926340D-98EB-5F14-FCD1-23660B3B4889}"/>
          </ac:spMkLst>
        </pc:spChg>
        <pc:spChg chg="mod">
          <ac:chgData name="Adrian Sava" userId="f213fe95124edf43" providerId="LiveId" clId="{E86D0167-DFE7-4915-96AB-A15C70E70865}" dt="2024-05-21T15:00:37.160" v="1843" actId="1076"/>
          <ac:spMkLst>
            <pc:docMk/>
            <pc:sldMk cId="853462890" sldId="267"/>
            <ac:spMk id="6" creationId="{1E699828-0AE2-078B-6291-1C22F858670D}"/>
          </ac:spMkLst>
        </pc:spChg>
        <pc:picChg chg="del">
          <ac:chgData name="Adrian Sava" userId="f213fe95124edf43" providerId="LiveId" clId="{E86D0167-DFE7-4915-96AB-A15C70E70865}" dt="2024-05-21T15:00:02.681" v="1827" actId="478"/>
          <ac:picMkLst>
            <pc:docMk/>
            <pc:sldMk cId="853462890" sldId="267"/>
            <ac:picMk id="4" creationId="{7BB6DD72-5F09-20B7-802E-C4DC24C18D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0CE9-A20A-4447-A146-047C8F4A5D17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F71F8-9169-49F7-9DB5-BCA653EDE8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9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589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8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7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02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6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F71F8-9169-49F7-9DB5-BCA653EDE8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B673-A481-7FB6-F404-FE626AE4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E37E1-7C9C-9E23-C0B7-1715EC68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6593-563B-FDE5-27E7-D8B44EB8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8AEA-712B-4740-90E4-FC20ED7F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CC6D-C9A9-A749-D3ED-7EA85FB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C36D-62BC-5D01-6C4D-4776492F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40961-4C4C-5A67-F52D-31009E3E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8AF7-6058-0F5C-2912-0C332EFF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29FF0-DE63-ADA4-D7DC-C2353287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9443-FBD3-BF7F-7327-889318CF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8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ABE1B-B7B1-E7D7-C38E-AD60D6367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C039B-6D8B-933E-85AD-4EC1EB96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506CA-560E-C2CA-AAE5-99859B8A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1E84-1829-0FBF-D4D0-E676F152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B32C-7274-7CA9-0127-B70268EF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01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00EA-E799-C597-1CD9-3675D4D4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7373-6843-653F-6DD8-BC954882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9C51-ACFD-DB7C-6916-501C589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68C4-095C-E12B-9EE4-CCBC71D8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27D3C-2044-D51D-B371-C8634A42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2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4232-6DF9-70E9-5E4E-19ED836F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03B88-891E-930A-826B-DD31AE41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56B3-4B3B-945D-480E-50F7EE68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3922F-1B26-A501-E118-F786A8A2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DF76-6772-F018-59BF-F1DC05C1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8923-8D3A-77AF-71D8-47DF158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A7BD-C8BE-8F46-9281-0E8DCB292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BA9D6-16EA-9740-CF6C-2541F8D89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73C1-D9E7-E595-FE63-E17700FF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9898-080D-CF89-438A-2002573A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25BF-A482-9F7C-E555-3B7EC0DE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83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7DC8-B7CD-4FCD-E49D-E8672DCB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671B-14EE-D2B7-0CF8-0372DAD3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4D021-F63D-1CEE-6FE6-9FFFDD40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E4868-841F-AD85-1774-962E4D7CB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F6E8F-A466-159D-6CDB-59F565221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A131B-01AF-0DFB-981B-4ABA3BB6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09906-C28B-CFAC-F836-4C1840A0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F7001-15BC-87FD-11C8-F586674B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1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D796-8A13-3237-C13E-80F45545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06598-716C-5FC2-F3AC-B1E1FA5A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E269F-3EED-8938-82E9-96BD8F1B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F2A67-4CAC-C33C-79AC-35BD0B72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93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4C2B-C496-6808-BB8D-8E4AE97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5B90-0816-7A2F-18BF-8E4FFC88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0DDB7-AE54-BADC-E31A-AB718ADF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4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A08A-0ABA-6C31-601E-B7B5420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3EAF-6A6F-FDFA-57D5-26882C20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5A4D-7518-472E-43D7-D7FA85A3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FF8B7-7460-2623-847D-E136329D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5A35A-4B3C-9427-C169-42185FB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3CA03-5BB9-0AA6-279D-2396F94D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4C3E-A84A-4525-A1AA-B2FB4468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9C3FE-DCEF-C8E9-7AE4-6D9293BCE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BB34D-E401-8EDA-D692-C92C2767A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1AED5-910A-670D-5C97-148EE30B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2D663-3E60-AB20-4791-D94351E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FF1-6230-AC4A-7993-D7B81B32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18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75FDF-C6B5-E48E-A7D1-D82730BC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71A6A-7D6A-2607-2790-FE3AEF3A1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CA32-EAE8-FE16-BF69-81B54C8F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865CE-5AB8-4BB2-A157-39522438E2B1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7832-089C-1B03-1CB4-4F281CB3A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AB78-5A8A-B6A0-1D7B-21634225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2B17F3-319B-438E-BF1E-14BFD2CBF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1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544820-BD44-F154-F50F-83CFF0C002C3}"/>
              </a:ext>
            </a:extLst>
          </p:cNvPr>
          <p:cNvSpPr txBox="1"/>
          <p:nvPr/>
        </p:nvSpPr>
        <p:spPr>
          <a:xfrm>
            <a:off x="-3" y="556019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/>
            <a:r>
              <a:rPr lang="en-GB" dirty="0"/>
              <a:t>Group B:</a:t>
            </a:r>
            <a:r>
              <a:rPr lang="en-GB" i="1" dirty="0"/>
              <a:t> Adrian Sava, Alex Adams, Alexia Okeregbe, Jason Nicholls, Mai Anh Cao, Owen Kopp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7B7A9-5ACE-0FEC-BD5F-D478D3D32D39}"/>
              </a:ext>
            </a:extLst>
          </p:cNvPr>
          <p:cNvSpPr txBox="1"/>
          <p:nvPr/>
        </p:nvSpPr>
        <p:spPr>
          <a:xfrm>
            <a:off x="-2" y="997048"/>
            <a:ext cx="121919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/>
              <a:t>Database System for Managing Extensions, Late Penalties Waiver,</a:t>
            </a:r>
            <a:br>
              <a:rPr lang="en-GB" sz="5400" dirty="0"/>
            </a:br>
            <a:r>
              <a:rPr lang="en-GB" sz="5400" dirty="0"/>
              <a:t>and Deferrals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64EEA-32A8-D28B-B5C4-DCC17D13053E}"/>
              </a:ext>
            </a:extLst>
          </p:cNvPr>
          <p:cNvSpPr txBox="1"/>
          <p:nvPr/>
        </p:nvSpPr>
        <p:spPr>
          <a:xfrm>
            <a:off x="-3" y="3772871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University Project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19CF-6FC1-C504-4039-84DFCC99EEA1}"/>
              </a:ext>
            </a:extLst>
          </p:cNvPr>
          <p:cNvSpPr txBox="1"/>
          <p:nvPr/>
        </p:nvSpPr>
        <p:spPr>
          <a:xfrm>
            <a:off x="0" y="60730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4988"/>
            <a:r>
              <a:rPr lang="en-GB" dirty="0"/>
              <a:t>22 May 2024</a:t>
            </a:r>
          </a:p>
        </p:txBody>
      </p:sp>
    </p:spTree>
    <p:extLst>
      <p:ext uri="{BB962C8B-B14F-4D97-AF65-F5344CB8AC3E}">
        <p14:creationId xmlns:p14="http://schemas.microsoft.com/office/powerpoint/2010/main" val="348734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7F5327-9F50-A6A1-E8E0-66EF5BAD0F69}"/>
              </a:ext>
            </a:extLst>
          </p:cNvPr>
          <p:cNvSpPr txBox="1"/>
          <p:nvPr/>
        </p:nvSpPr>
        <p:spPr>
          <a:xfrm>
            <a:off x="217447" y="1581687"/>
            <a:ext cx="568712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Project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Build a system to manage student extensions, late penalties waivers, and deferrals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The Brief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9B0439-3BD3-7776-3061-A70FB1D7F3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70" y="1445858"/>
            <a:ext cx="6288428" cy="4043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2E7D52-4733-C200-859B-FC8D21D9B307}"/>
              </a:ext>
            </a:extLst>
          </p:cNvPr>
          <p:cNvSpPr txBox="1"/>
          <p:nvPr/>
        </p:nvSpPr>
        <p:spPr>
          <a:xfrm>
            <a:off x="369847" y="5596461"/>
            <a:ext cx="6096928" cy="11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Setting new deadlines for extensions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Options for request details and statuses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C64CE-848B-9369-3A7A-675DA0461E04}"/>
              </a:ext>
            </a:extLst>
          </p:cNvPr>
          <p:cNvSpPr txBox="1"/>
          <p:nvPr/>
        </p:nvSpPr>
        <p:spPr>
          <a:xfrm>
            <a:off x="369847" y="3421487"/>
            <a:ext cx="6096928" cy="22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Key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Centralized database for student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Online input forms for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Report generation and export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4168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F5327-9F50-A6A1-E8E0-66EF5BAD0F69}"/>
              </a:ext>
            </a:extLst>
          </p:cNvPr>
          <p:cNvSpPr txBox="1"/>
          <p:nvPr/>
        </p:nvSpPr>
        <p:spPr>
          <a:xfrm>
            <a:off x="6580465" y="4111587"/>
            <a:ext cx="51137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Database: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Microsoft SQL Server Management Studio</a:t>
            </a:r>
          </a:p>
          <a:p>
            <a:r>
              <a:rPr lang="en-GB" sz="3600" b="1" dirty="0"/>
              <a:t>Deployment: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Plesk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19075D-0DE3-1E55-2F9A-019A1F2217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0" b="44549"/>
          <a:stretch/>
        </p:blipFill>
        <p:spPr>
          <a:xfrm>
            <a:off x="307797" y="1781307"/>
            <a:ext cx="5635804" cy="1943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FA980A-5252-2943-1A96-CB88EA9BA3CC}"/>
              </a:ext>
            </a:extLst>
          </p:cNvPr>
          <p:cNvSpPr txBox="1"/>
          <p:nvPr/>
        </p:nvSpPr>
        <p:spPr>
          <a:xfrm>
            <a:off x="390291" y="4116177"/>
            <a:ext cx="5878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Technologies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ASP.NET with Razor Pages, C#</a:t>
            </a:r>
          </a:p>
          <a:p>
            <a:r>
              <a:rPr lang="en-GB" sz="3600" b="1" dirty="0"/>
              <a:t>Frontend: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HTML, CSS, JavaScript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B26303-C03B-CA2C-1034-4062E4D2B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8" b="16338"/>
          <a:stretch/>
        </p:blipFill>
        <p:spPr>
          <a:xfrm>
            <a:off x="6248399" y="1753427"/>
            <a:ext cx="5635804" cy="19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UI/UX and Design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E8DA096-F5AA-0D96-835B-A532E70E3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50" y="3978876"/>
            <a:ext cx="3921981" cy="264185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416A5F2-CEA0-2D25-614B-D920E1DEC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1" y="4180427"/>
            <a:ext cx="2802802" cy="244030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C1A6C4E9-C832-CC4B-A35F-95E299EAC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99" y="3758805"/>
            <a:ext cx="2287157" cy="28619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A02AB6-777D-17F8-D122-FF41DB3665DA}"/>
              </a:ext>
            </a:extLst>
          </p:cNvPr>
          <p:cNvSpPr txBox="1"/>
          <p:nvPr/>
        </p:nvSpPr>
        <p:spPr>
          <a:xfrm>
            <a:off x="6616648" y="1379659"/>
            <a:ext cx="5264585" cy="222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UX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Online submission for easy </a:t>
            </a:r>
            <a:br>
              <a:rPr lang="en-GB" sz="2400" dirty="0"/>
            </a:br>
            <a:r>
              <a:rPr lang="en-GB" sz="2400" dirty="0"/>
              <a:t>management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Dynamic and criteria-based reports.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Export to PDF or Excel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2F874-FA96-7C2E-954B-853953E29A6A}"/>
              </a:ext>
            </a:extLst>
          </p:cNvPr>
          <p:cNvSpPr txBox="1"/>
          <p:nvPr/>
        </p:nvSpPr>
        <p:spPr>
          <a:xfrm>
            <a:off x="310767" y="1379659"/>
            <a:ext cx="60969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UI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Resembling the existing </a:t>
            </a:r>
            <a:r>
              <a:rPr lang="en-GB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chester.network</a:t>
            </a: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system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WCAG criteria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Journey &amp; Crazy 8s for an intuitive design</a:t>
            </a:r>
          </a:p>
        </p:txBody>
      </p:sp>
    </p:spTree>
    <p:extLst>
      <p:ext uri="{BB962C8B-B14F-4D97-AF65-F5344CB8AC3E}">
        <p14:creationId xmlns:p14="http://schemas.microsoft.com/office/powerpoint/2010/main" val="416006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12CBD-3F3A-B50D-0120-D088CF3E76C6}"/>
              </a:ext>
            </a:extLst>
          </p:cNvPr>
          <p:cNvSpPr txBox="1"/>
          <p:nvPr/>
        </p:nvSpPr>
        <p:spPr>
          <a:xfrm>
            <a:off x="443231" y="1656080"/>
            <a:ext cx="6096928" cy="261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Database:</a:t>
            </a:r>
            <a:endParaRPr lang="en-GB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student database across cohorts and levels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 database by different criteria</a:t>
            </a:r>
            <a:br>
              <a:rPr lang="en-GB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(level, module, status, etc.)</a:t>
            </a:r>
            <a:endParaRPr lang="en-GB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diagram of a late work penalty&#10;&#10;Description automatically generated">
            <a:extLst>
              <a:ext uri="{FF2B5EF4-FFF2-40B4-BE49-F238E27FC236}">
                <a16:creationId xmlns:a16="http://schemas.microsoft.com/office/drawing/2014/main" id="{8D0A358B-0371-A965-8A79-E0DB9FE078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9"/>
          <a:stretch/>
        </p:blipFill>
        <p:spPr>
          <a:xfrm>
            <a:off x="6148087" y="1589106"/>
            <a:ext cx="3755984" cy="23836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915727-75A4-2CDC-891A-6DE59D15E7D8}"/>
              </a:ext>
            </a:extLst>
          </p:cNvPr>
          <p:cNvSpPr txBox="1"/>
          <p:nvPr/>
        </p:nvSpPr>
        <p:spPr>
          <a:xfrm>
            <a:off x="7371253" y="4320978"/>
            <a:ext cx="2320724" cy="229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Tables</a:t>
            </a:r>
            <a:endParaRPr lang="en-GB" sz="3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Students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Assignments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Extensions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207997-1AB0-D065-F09C-CAE1CA81F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8" b="8928"/>
          <a:stretch/>
        </p:blipFill>
        <p:spPr>
          <a:xfrm>
            <a:off x="1398033" y="4380766"/>
            <a:ext cx="5653668" cy="21708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AE0155-55AF-3507-6A9C-99A3FB8ED140}"/>
              </a:ext>
            </a:extLst>
          </p:cNvPr>
          <p:cNvSpPr txBox="1"/>
          <p:nvPr/>
        </p:nvSpPr>
        <p:spPr>
          <a:xfrm>
            <a:off x="9771745" y="5052773"/>
            <a:ext cx="1830247" cy="1023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Deferrals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Waivers</a:t>
            </a:r>
          </a:p>
        </p:txBody>
      </p:sp>
    </p:spTree>
    <p:extLst>
      <p:ext uri="{BB962C8B-B14F-4D97-AF65-F5344CB8AC3E}">
        <p14:creationId xmlns:p14="http://schemas.microsoft.com/office/powerpoint/2010/main" val="52560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Benefits and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4F5E-79ED-268C-3452-1849CE9C2972}"/>
              </a:ext>
            </a:extLst>
          </p:cNvPr>
          <p:cNvSpPr txBox="1"/>
          <p:nvPr/>
        </p:nvSpPr>
        <p:spPr>
          <a:xfrm>
            <a:off x="367991" y="1360255"/>
            <a:ext cx="6818670" cy="447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1" dirty="0"/>
              <a:t>Improved Efficiency </a:t>
            </a:r>
            <a:br>
              <a:rPr lang="en-GB" sz="3600" b="1" dirty="0"/>
            </a:br>
            <a:r>
              <a:rPr lang="en-GB" sz="3600" b="1" dirty="0"/>
              <a:t>and Transparency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Reduced workload for staff by automating request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Increased efficiency, with a user-friendly online portal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Improved transparency with detailed reports</a:t>
            </a:r>
          </a:p>
        </p:txBody>
      </p:sp>
      <p:pic>
        <p:nvPicPr>
          <p:cNvPr id="7" name="Picture 6" descr="A person holding a computer and raising his fist&#10;&#10;Description automatically generated">
            <a:extLst>
              <a:ext uri="{FF2B5EF4-FFF2-40B4-BE49-F238E27FC236}">
                <a16:creationId xmlns:a16="http://schemas.microsoft.com/office/drawing/2014/main" id="{21F260EB-1DA2-3F27-C7CE-23ADB3F61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61" y="1924103"/>
            <a:ext cx="4784174" cy="33281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F2D63-4895-C6C4-7B34-81C045372AB3}"/>
              </a:ext>
            </a:extLst>
          </p:cNvPr>
          <p:cNvSpPr txBox="1"/>
          <p:nvPr/>
        </p:nvSpPr>
        <p:spPr>
          <a:xfrm>
            <a:off x="8011886" y="5233632"/>
            <a:ext cx="405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Image source: Pixabay.com</a:t>
            </a:r>
          </a:p>
        </p:txBody>
      </p:sp>
    </p:spTree>
    <p:extLst>
      <p:ext uri="{BB962C8B-B14F-4D97-AF65-F5344CB8AC3E}">
        <p14:creationId xmlns:p14="http://schemas.microsoft.com/office/powerpoint/2010/main" val="353306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Conclusion and 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34F5E-79ED-268C-3452-1849CE9C2972}"/>
              </a:ext>
            </a:extLst>
          </p:cNvPr>
          <p:cNvSpPr txBox="1"/>
          <p:nvPr/>
        </p:nvSpPr>
        <p:spPr>
          <a:xfrm>
            <a:off x="6747945" y="5100958"/>
            <a:ext cx="2849136" cy="84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/>
              <a:t>Questions</a:t>
            </a:r>
            <a:endParaRPr lang="en-GB" sz="2400" dirty="0"/>
          </a:p>
        </p:txBody>
      </p:sp>
      <p:pic>
        <p:nvPicPr>
          <p:cNvPr id="4" name="Picture 3" descr="A question mark and balls&#10;&#10;Description automatically generated">
            <a:extLst>
              <a:ext uri="{FF2B5EF4-FFF2-40B4-BE49-F238E27FC236}">
                <a16:creationId xmlns:a16="http://schemas.microsoft.com/office/drawing/2014/main" id="{7BB6DD72-5F09-20B7-802E-C4DC24C18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972" y="3142441"/>
            <a:ext cx="3917034" cy="391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99828-0AE2-078B-6291-1C22F858670D}"/>
              </a:ext>
            </a:extLst>
          </p:cNvPr>
          <p:cNvSpPr txBox="1"/>
          <p:nvPr/>
        </p:nvSpPr>
        <p:spPr>
          <a:xfrm>
            <a:off x="280087" y="1290056"/>
            <a:ext cx="6722075" cy="5579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Summary: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4290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Major objectives met, with key features implemented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</a:rPr>
              <a:t>Future Work: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marL="361950" indent="-3429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Additional request types and UI improvements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18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-  Historic usage per Student</a:t>
            </a:r>
          </a:p>
          <a:p>
            <a:pPr marL="342900" indent="19050" fontAlgn="base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- Export reports for individual Student, Assessment, Extension, etc.</a:t>
            </a:r>
          </a:p>
          <a:p>
            <a:pPr marL="342900" indent="19050" algn="l" rtl="0" fontAlgn="base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</a:rPr>
              <a:t>- Other features, as requested by client</a:t>
            </a:r>
            <a:endParaRPr lang="en-US" sz="360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90C7A-FB27-F829-2B83-D135EE49821D}"/>
              </a:ext>
            </a:extLst>
          </p:cNvPr>
          <p:cNvSpPr txBox="1"/>
          <p:nvPr/>
        </p:nvSpPr>
        <p:spPr>
          <a:xfrm>
            <a:off x="2356022" y="1584788"/>
            <a:ext cx="1178010" cy="2050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Webdings" panose="05030102010509060703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6177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BEF4F41-2B9C-D6FA-F3D1-BFCED6521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32"/>
            <a:ext cx="12192000" cy="342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26340D-98EB-5F14-FCD1-23660B3B4889}"/>
              </a:ext>
            </a:extLst>
          </p:cNvPr>
          <p:cNvSpPr txBox="1"/>
          <p:nvPr/>
        </p:nvSpPr>
        <p:spPr>
          <a:xfrm>
            <a:off x="0" y="753694"/>
            <a:ext cx="12192000" cy="584775"/>
          </a:xfrm>
          <a:prstGeom prst="rect">
            <a:avLst/>
          </a:prstGeom>
          <a:solidFill>
            <a:srgbClr val="74AB62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99828-0AE2-078B-6291-1C22F858670D}"/>
              </a:ext>
            </a:extLst>
          </p:cNvPr>
          <p:cNvSpPr txBox="1"/>
          <p:nvPr/>
        </p:nvSpPr>
        <p:spPr>
          <a:xfrm>
            <a:off x="0" y="3162361"/>
            <a:ext cx="12192000" cy="843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/>
              <a:t>Thank you!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346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2399D45DD26468BD6DD6F14B2C3E7" ma:contentTypeVersion="13" ma:contentTypeDescription="Create a new document." ma:contentTypeScope="" ma:versionID="5fc47508007d01b63167c22c27c95af3">
  <xsd:schema xmlns:xsd="http://www.w3.org/2001/XMLSchema" xmlns:xs="http://www.w3.org/2001/XMLSchema" xmlns:p="http://schemas.microsoft.com/office/2006/metadata/properties" xmlns:ns2="449629b6-1e28-4ada-be13-6efb63a45875" xmlns:ns3="0454ead8-6c0c-48fb-b278-9a19c24b48a5" targetNamespace="http://schemas.microsoft.com/office/2006/metadata/properties" ma:root="true" ma:fieldsID="1202881186b858ccadb25c1b5c1adc55" ns2:_="" ns3:_="">
    <xsd:import namespace="449629b6-1e28-4ada-be13-6efb63a45875"/>
    <xsd:import namespace="0454ead8-6c0c-48fb-b278-9a19c24b48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9629b6-1e28-4ada-be13-6efb63a458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b058bc3-1274-41b9-b559-5b3ba400d9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4ead8-6c0c-48fb-b278-9a19c24b48a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9629b6-1e28-4ada-be13-6efb63a458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7528D5-64D6-4D02-B666-F15C4984817B}"/>
</file>

<file path=customXml/itemProps2.xml><?xml version="1.0" encoding="utf-8"?>
<ds:datastoreItem xmlns:ds="http://schemas.openxmlformats.org/officeDocument/2006/customXml" ds:itemID="{7CA28C45-268B-4507-811C-09C4DDB5CF46}"/>
</file>

<file path=customXml/itemProps3.xml><?xml version="1.0" encoding="utf-8"?>
<ds:datastoreItem xmlns:ds="http://schemas.openxmlformats.org/officeDocument/2006/customXml" ds:itemID="{EDED23A8-0090-4C93-BDFE-3EEEDE072AD0}"/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299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Sava</dc:creator>
  <cp:lastModifiedBy>Adrian Sava</cp:lastModifiedBy>
  <cp:revision>1</cp:revision>
  <dcterms:created xsi:type="dcterms:W3CDTF">2024-05-21T11:15:32Z</dcterms:created>
  <dcterms:modified xsi:type="dcterms:W3CDTF">2024-05-21T17:42:36Z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0x0101005652399D45DD26468BD6DD6F14B2C3E7</vt:lpwstr>
  </property>
</Properties>
</file>