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0" autoAdjust="0"/>
    <p:restoredTop sz="97307" autoAdjust="0"/>
  </p:normalViewPr>
  <p:slideViewPr>
    <p:cSldViewPr snapToGrid="0">
      <p:cViewPr varScale="1">
        <p:scale>
          <a:sx n="105" d="100"/>
          <a:sy n="105" d="100"/>
        </p:scale>
        <p:origin x="13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E439-1537-4A6D-A698-4F0152FB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BBB2-4C00-4F4E-B044-1915964A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66BD-0C59-46F3-8558-7751356A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E31B-9DBA-4E7B-B6AC-3B1A5CBA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74B1-BE63-4E77-B9EC-A8F8E32D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4B47-AF43-4311-B468-572EC8D1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B7E2B-873C-46D2-841A-580D5D1EC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0BB1-B713-481C-B159-AC048D9A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25C5-B05D-412F-880F-DD67E654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9558-0238-40DC-A5FC-CFA83874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85E75-860D-4D27-A1F9-8B8A115BE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9296-E0B0-4490-B315-5A5FC55C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67BF-B906-48A0-88E8-A1D448AD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174-E1D4-412E-A926-19EB6D8C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8E80-D7F1-4CD4-86A8-439B9A42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8952-5C7C-4EF4-8C93-36BB5648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CDB7-0A89-40C0-9F82-49FBEA8F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AA69-AB71-4CC6-B4FD-B74DCD1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D7F8-3827-49A7-BADC-00271BD5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9072-4495-488B-B43B-C74804DE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C687-F7A3-4770-9EFC-5D5F3D52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E4D5-9DE3-420E-BD39-E1A6E865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453A-1A71-4EC9-B363-F9D2B1F7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860B-AF23-4340-B0A2-1BA75F4F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EED9-0D2E-4023-8790-C62CF0F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0DDB-22FF-4956-A8A8-1C528AD4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22AD-28E8-49B4-9F2A-D34ABF6D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E4FD1-838E-426B-8065-4C5E10FF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7C5A-00AE-4A68-97ED-374187FA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3F8B-44E7-47A9-869F-E0FF918C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71BD3-816F-4E6D-AD3F-D92A3F1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30CF-3CAE-48A1-A3BA-04CA9ED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AC70-24B2-49A3-88A7-B84AF131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6CEE4-69E1-4CCF-8BD7-F5B6ED1D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CE751-6EA4-4898-81FC-A60480E3B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E5F28-53A2-4011-AC06-1270AEFC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FD3A9-255C-4388-B1A4-3392FF98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9ABEB-043D-4A18-ABB5-429403D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B2220-E297-470C-8BE7-747832B1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ACD4-D50E-42C0-B30B-1E2807BA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868BD-6EF9-48EE-BC1F-9A1F13AA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03AF3-512E-4C3C-A86D-AE2AE4A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380D9-37A8-45AA-8781-ED74AC9C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7465-B216-4B48-8221-968CE5CF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C1A9-7059-44A6-AF55-843185C4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ADE3-0AA6-457B-B099-D1EB727D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C44-866A-4ED9-BF9C-3C688833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1DB6-A45F-4556-9CAB-43A1E1B0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35B7-1891-42A8-9FC3-5E0280A5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E3A4-5B62-4497-A292-E858CF66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DC81F-8E95-4285-A8F0-E5847A2A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3549-EA60-428F-A444-82D31E35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F40D-4537-4B8D-9D93-6A92F37E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0A431-3ACA-498C-A558-7D8F72044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B53F-3DA7-4030-B428-1EDDD9BF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FB50-E660-4FA4-BCE2-62C194E6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F7F8-D5B9-4930-B9C0-81725910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2A12-2FE3-4064-9803-16823279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95744-E9F2-4B09-8BC9-83C93167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D315-6242-4568-B7B4-C4F448D4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C10E-2D2C-4714-A647-260B6A71B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AD2-9558-462E-8175-446BC952931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331C-1706-4BBE-AF81-767B0541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5416-D0E0-452A-881D-88865EFA1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3DF5-7111-441B-80A5-A7911B12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ky, outdoor, apartment building&#10;&#10;Description automatically generated">
            <a:extLst>
              <a:ext uri="{FF2B5EF4-FFF2-40B4-BE49-F238E27FC236}">
                <a16:creationId xmlns:a16="http://schemas.microsoft.com/office/drawing/2014/main" id="{8558D642-57A9-421C-84F6-0AC05FA5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2029968"/>
            <a:ext cx="6242304" cy="2798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E472F-2F7E-4733-B0C3-EA9ABD004E9A}"/>
              </a:ext>
            </a:extLst>
          </p:cNvPr>
          <p:cNvSpPr txBox="1"/>
          <p:nvPr/>
        </p:nvSpPr>
        <p:spPr>
          <a:xfrm flipH="1">
            <a:off x="4626864" y="3895345"/>
            <a:ext cx="459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                                   April 25, 2021</a:t>
            </a:r>
          </a:p>
          <a:p>
            <a:r>
              <a:rPr 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Marshall University, Huntington, WV</a:t>
            </a:r>
          </a:p>
        </p:txBody>
      </p:sp>
    </p:spTree>
    <p:extLst>
      <p:ext uri="{BB962C8B-B14F-4D97-AF65-F5344CB8AC3E}">
        <p14:creationId xmlns:p14="http://schemas.microsoft.com/office/powerpoint/2010/main" val="26443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Pu, Cong</dc:creator>
  <cp:lastModifiedBy>Pu, Cong</cp:lastModifiedBy>
  <cp:revision>3</cp:revision>
  <dcterms:created xsi:type="dcterms:W3CDTF">2021-02-14T20:28:50Z</dcterms:created>
  <dcterms:modified xsi:type="dcterms:W3CDTF">2021-02-14T20:32:59Z</dcterms:modified>
</cp:coreProperties>
</file>