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1" r:id="rId2"/>
  </p:sldMasterIdLst>
  <p:notesMasterIdLst>
    <p:notesMasterId r:id="rId28"/>
  </p:notesMasterIdLst>
  <p:sldIdLst>
    <p:sldId id="256" r:id="rId3"/>
    <p:sldId id="296" r:id="rId4"/>
    <p:sldId id="271" r:id="rId5"/>
    <p:sldId id="270" r:id="rId6"/>
    <p:sldId id="298" r:id="rId7"/>
    <p:sldId id="301" r:id="rId8"/>
    <p:sldId id="299" r:id="rId9"/>
    <p:sldId id="300" r:id="rId10"/>
    <p:sldId id="297" r:id="rId11"/>
    <p:sldId id="303" r:id="rId12"/>
    <p:sldId id="302" r:id="rId13"/>
    <p:sldId id="304" r:id="rId14"/>
    <p:sldId id="305" r:id="rId15"/>
    <p:sldId id="313" r:id="rId16"/>
    <p:sldId id="307" r:id="rId17"/>
    <p:sldId id="308" r:id="rId18"/>
    <p:sldId id="312" r:id="rId19"/>
    <p:sldId id="309" r:id="rId20"/>
    <p:sldId id="314" r:id="rId21"/>
    <p:sldId id="310" r:id="rId22"/>
    <p:sldId id="311" r:id="rId23"/>
    <p:sldId id="315" r:id="rId24"/>
    <p:sldId id="316" r:id="rId25"/>
    <p:sldId id="317"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4656C-46F4-47E8-98B1-602FCBE62C18}" v="3866" dt="2021-02-01T03:43:52.224"/>
    <p1510:client id="{209854FE-AB96-4511-AD95-CB15075C52D4}" v="4090" dt="2021-02-20T23:34:55.571"/>
    <p1510:client id="{24706A88-857F-4B8A-8327-F5FCF9098022}" v="14" dt="2021-02-01T04:34:25.397"/>
    <p1510:client id="{25534F9C-0911-4332-BF7A-41C5B84545BD}" v="13" dt="2021-02-01T04:29:54.723"/>
    <p1510:client id="{3CBFDA14-4579-4945-B65E-8A618320FF1A}" v="3144" dt="2021-01-25T04:13:59.149"/>
    <p1510:client id="{4154D1A3-6E76-4D6E-84A7-D4CD4659EB43}" v="14" dt="2021-02-20T03:10:15.307"/>
    <p1510:client id="{41586507-5885-496D-8292-47737B539081}" v="6" dt="2021-02-14T17:23:47.300"/>
    <p1510:client id="{4E0C5242-A712-4839-A668-BB898FCA96CF}" v="555" dt="2021-02-21T15:26:16.767"/>
    <p1510:client id="{65687C60-8498-49E2-86A2-C71920313FFC}" v="82" dt="2020-12-19T19:16:52.215"/>
    <p1510:client id="{6B511FAA-C101-456E-AE76-84208FE5BB91}" v="118" dt="2021-01-10T17:30:14.259"/>
    <p1510:client id="{7226AEB5-A53D-4E58-BBCE-10B9FE5B6980}" v="26" dt="2021-02-01T02:05:06.740"/>
    <p1510:client id="{7605E6E4-BAB9-4CDC-BB8D-6F3B1173F27A}" v="2118" dt="2021-01-09T19:01:44.639"/>
    <p1510:client id="{76BBD204-B49B-434B-BC04-C5FEA6C3FC94}" v="1022" dt="2020-12-29T04:56:17.976"/>
    <p1510:client id="{A44FE988-CF8A-4F9E-9216-9F915EE7DC1E}" v="996" dt="2021-01-09T22:11:52.976"/>
    <p1510:client id="{AEF6720E-CCB6-460F-AAF7-4D8EB40F17A5}" v="4560" dt="2021-02-08T04:20:48.777"/>
    <p1510:client id="{CCC63047-7C5A-4FB7-9B7D-F4F29741166F}" v="932" dt="2021-02-14T00:20:09.295"/>
    <p1510:client id="{D288EA44-5147-4E95-9A1E-30D6F85C84D2}" v="2367" dt="2021-02-15T19:15:40.358"/>
    <p1510:client id="{DE431245-1DED-4F91-AA07-4CD132071A57}" v="2557" dt="2020-12-19T18:52:04.451"/>
    <p1510:client id="{DEBD8069-5E36-4673-90B1-957C75F33810}" v="35" dt="2021-01-16T19:20:13.483"/>
    <p1510:client id="{E30CCC0C-2C9A-4FCC-A61B-2E8E49461A71}" v="65" dt="2021-01-16T19:18:47.816"/>
    <p1510:client id="{F39BD58C-6964-424F-9D27-87D5A5C7A8A3}" v="2779" dt="2021-01-03T02:06:47.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yas Cserhati" userId="672385cd19ebcad1" providerId="Windows Live" clId="Web-{D288EA44-5147-4E95-9A1E-30D6F85C84D2}"/>
    <pc:docChg chg="addSld delSld modSld sldOrd">
      <pc:chgData name="Matyas Cserhati" userId="672385cd19ebcad1" providerId="Windows Live" clId="Web-{D288EA44-5147-4E95-9A1E-30D6F85C84D2}" dt="2021-02-15T19:15:40.358" v="1157"/>
      <pc:docMkLst>
        <pc:docMk/>
      </pc:docMkLst>
      <pc:sldChg chg="modSp">
        <pc:chgData name="Matyas Cserhati" userId="672385cd19ebcad1" providerId="Windows Live" clId="Web-{D288EA44-5147-4E95-9A1E-30D6F85C84D2}" dt="2021-02-15T18:39:47.476" v="5" actId="20577"/>
        <pc:sldMkLst>
          <pc:docMk/>
          <pc:sldMk cId="109857222" sldId="256"/>
        </pc:sldMkLst>
        <pc:spChg chg="mod">
          <ac:chgData name="Matyas Cserhati" userId="672385cd19ebcad1" providerId="Windows Live" clId="Web-{D288EA44-5147-4E95-9A1E-30D6F85C84D2}" dt="2021-02-15T18:39:47.476" v="5" actId="20577"/>
          <ac:spMkLst>
            <pc:docMk/>
            <pc:sldMk cId="109857222" sldId="256"/>
            <ac:spMk id="3" creationId="{00000000-0000-0000-0000-000000000000}"/>
          </ac:spMkLst>
        </pc:spChg>
      </pc:sldChg>
      <pc:sldChg chg="del">
        <pc:chgData name="Matyas Cserhati" userId="672385cd19ebcad1" providerId="Windows Live" clId="Web-{D288EA44-5147-4E95-9A1E-30D6F85C84D2}" dt="2021-02-15T18:39:51.148" v="12"/>
        <pc:sldMkLst>
          <pc:docMk/>
          <pc:sldMk cId="843526152" sldId="257"/>
        </pc:sldMkLst>
      </pc:sldChg>
      <pc:sldChg chg="del">
        <pc:chgData name="Matyas Cserhati" userId="672385cd19ebcad1" providerId="Windows Live" clId="Web-{D288EA44-5147-4E95-9A1E-30D6F85C84D2}" dt="2021-02-15T18:39:51.148" v="11"/>
        <pc:sldMkLst>
          <pc:docMk/>
          <pc:sldMk cId="3303472934" sldId="258"/>
        </pc:sldMkLst>
      </pc:sldChg>
      <pc:sldChg chg="modSp">
        <pc:chgData name="Matyas Cserhati" userId="672385cd19ebcad1" providerId="Windows Live" clId="Web-{D288EA44-5147-4E95-9A1E-30D6F85C84D2}" dt="2021-02-15T19:09:41.167" v="945" actId="20577"/>
        <pc:sldMkLst>
          <pc:docMk/>
          <pc:sldMk cId="4274904634" sldId="264"/>
        </pc:sldMkLst>
        <pc:spChg chg="mod">
          <ac:chgData name="Matyas Cserhati" userId="672385cd19ebcad1" providerId="Windows Live" clId="Web-{D288EA44-5147-4E95-9A1E-30D6F85C84D2}" dt="2021-02-15T19:09:41.167" v="945" actId="20577"/>
          <ac:spMkLst>
            <pc:docMk/>
            <pc:sldMk cId="4274904634" sldId="264"/>
            <ac:spMk id="3" creationId="{3AA68B20-1514-4D60-9973-F180F90B2522}"/>
          </ac:spMkLst>
        </pc:spChg>
      </pc:sldChg>
      <pc:sldChg chg="del">
        <pc:chgData name="Matyas Cserhati" userId="672385cd19ebcad1" providerId="Windows Live" clId="Web-{D288EA44-5147-4E95-9A1E-30D6F85C84D2}" dt="2021-02-15T18:39:51.148" v="10"/>
        <pc:sldMkLst>
          <pc:docMk/>
          <pc:sldMk cId="932229598" sldId="265"/>
        </pc:sldMkLst>
      </pc:sldChg>
      <pc:sldChg chg="del">
        <pc:chgData name="Matyas Cserhati" userId="672385cd19ebcad1" providerId="Windows Live" clId="Web-{D288EA44-5147-4E95-9A1E-30D6F85C84D2}" dt="2021-02-15T18:39:51.148" v="8"/>
        <pc:sldMkLst>
          <pc:docMk/>
          <pc:sldMk cId="1565082676" sldId="266"/>
        </pc:sldMkLst>
      </pc:sldChg>
      <pc:sldChg chg="del">
        <pc:chgData name="Matyas Cserhati" userId="672385cd19ebcad1" providerId="Windows Live" clId="Web-{D288EA44-5147-4E95-9A1E-30D6F85C84D2}" dt="2021-02-15T18:39:51.148" v="7"/>
        <pc:sldMkLst>
          <pc:docMk/>
          <pc:sldMk cId="3105777077" sldId="267"/>
        </pc:sldMkLst>
      </pc:sldChg>
      <pc:sldChg chg="del">
        <pc:chgData name="Matyas Cserhati" userId="672385cd19ebcad1" providerId="Windows Live" clId="Web-{D288EA44-5147-4E95-9A1E-30D6F85C84D2}" dt="2021-02-15T18:39:51.148" v="6"/>
        <pc:sldMkLst>
          <pc:docMk/>
          <pc:sldMk cId="2812485742" sldId="268"/>
        </pc:sldMkLst>
      </pc:sldChg>
      <pc:sldChg chg="del">
        <pc:chgData name="Matyas Cserhati" userId="672385cd19ebcad1" providerId="Windows Live" clId="Web-{D288EA44-5147-4E95-9A1E-30D6F85C84D2}" dt="2021-02-15T18:39:51.148" v="9"/>
        <pc:sldMkLst>
          <pc:docMk/>
          <pc:sldMk cId="3989984569" sldId="269"/>
        </pc:sldMkLst>
      </pc:sldChg>
      <pc:sldChg chg="modSp ord">
        <pc:chgData name="Matyas Cserhati" userId="672385cd19ebcad1" providerId="Windows Live" clId="Web-{D288EA44-5147-4E95-9A1E-30D6F85C84D2}" dt="2021-02-15T19:15:40.358" v="1157"/>
        <pc:sldMkLst>
          <pc:docMk/>
          <pc:sldMk cId="1024972265" sldId="270"/>
        </pc:sldMkLst>
        <pc:spChg chg="mod">
          <ac:chgData name="Matyas Cserhati" userId="672385cd19ebcad1" providerId="Windows Live" clId="Web-{D288EA44-5147-4E95-9A1E-30D6F85C84D2}" dt="2021-02-15T18:49:12.210" v="438" actId="20577"/>
          <ac:spMkLst>
            <pc:docMk/>
            <pc:sldMk cId="1024972265" sldId="270"/>
            <ac:spMk id="3" creationId="{7EBEEE24-2818-45EF-AC06-CE80B4463B8A}"/>
          </ac:spMkLst>
        </pc:spChg>
      </pc:sldChg>
      <pc:sldChg chg="modSp">
        <pc:chgData name="Matyas Cserhati" userId="672385cd19ebcad1" providerId="Windows Live" clId="Web-{D288EA44-5147-4E95-9A1E-30D6F85C84D2}" dt="2021-02-15T18:47:40.970" v="294" actId="20577"/>
        <pc:sldMkLst>
          <pc:docMk/>
          <pc:sldMk cId="3137046485" sldId="271"/>
        </pc:sldMkLst>
        <pc:spChg chg="mod">
          <ac:chgData name="Matyas Cserhati" userId="672385cd19ebcad1" providerId="Windows Live" clId="Web-{D288EA44-5147-4E95-9A1E-30D6F85C84D2}" dt="2021-02-15T18:46:38.248" v="197" actId="20577"/>
          <ac:spMkLst>
            <pc:docMk/>
            <pc:sldMk cId="3137046485" sldId="271"/>
            <ac:spMk id="2" creationId="{3EA0CE5F-D32B-46CB-BEFE-7B683E818B55}"/>
          </ac:spMkLst>
        </pc:spChg>
        <pc:spChg chg="mod">
          <ac:chgData name="Matyas Cserhati" userId="672385cd19ebcad1" providerId="Windows Live" clId="Web-{D288EA44-5147-4E95-9A1E-30D6F85C84D2}" dt="2021-02-15T18:47:40.970" v="294" actId="20577"/>
          <ac:spMkLst>
            <pc:docMk/>
            <pc:sldMk cId="3137046485" sldId="271"/>
            <ac:spMk id="3" creationId="{D8077D91-453F-4E13-8D7B-3F4E889C0A53}"/>
          </ac:spMkLst>
        </pc:spChg>
      </pc:sldChg>
      <pc:sldChg chg="del">
        <pc:chgData name="Matyas Cserhati" userId="672385cd19ebcad1" providerId="Windows Live" clId="Web-{D288EA44-5147-4E95-9A1E-30D6F85C84D2}" dt="2021-02-15T18:41:22.669" v="84"/>
        <pc:sldMkLst>
          <pc:docMk/>
          <pc:sldMk cId="1274552851" sldId="272"/>
        </pc:sldMkLst>
      </pc:sldChg>
      <pc:sldChg chg="del">
        <pc:chgData name="Matyas Cserhati" userId="672385cd19ebcad1" providerId="Windows Live" clId="Web-{D288EA44-5147-4E95-9A1E-30D6F85C84D2}" dt="2021-02-15T18:41:22.669" v="83"/>
        <pc:sldMkLst>
          <pc:docMk/>
          <pc:sldMk cId="2821106924" sldId="273"/>
        </pc:sldMkLst>
      </pc:sldChg>
      <pc:sldChg chg="del">
        <pc:chgData name="Matyas Cserhati" userId="672385cd19ebcad1" providerId="Windows Live" clId="Web-{D288EA44-5147-4E95-9A1E-30D6F85C84D2}" dt="2021-02-15T18:41:22.669" v="82"/>
        <pc:sldMkLst>
          <pc:docMk/>
          <pc:sldMk cId="2728631012" sldId="274"/>
        </pc:sldMkLst>
      </pc:sldChg>
      <pc:sldChg chg="del">
        <pc:chgData name="Matyas Cserhati" userId="672385cd19ebcad1" providerId="Windows Live" clId="Web-{D288EA44-5147-4E95-9A1E-30D6F85C84D2}" dt="2021-02-15T18:41:22.669" v="78"/>
        <pc:sldMkLst>
          <pc:docMk/>
          <pc:sldMk cId="3015950785" sldId="275"/>
        </pc:sldMkLst>
      </pc:sldChg>
      <pc:sldChg chg="del">
        <pc:chgData name="Matyas Cserhati" userId="672385cd19ebcad1" providerId="Windows Live" clId="Web-{D288EA44-5147-4E95-9A1E-30D6F85C84D2}" dt="2021-02-15T18:41:22.669" v="81"/>
        <pc:sldMkLst>
          <pc:docMk/>
          <pc:sldMk cId="167657363" sldId="277"/>
        </pc:sldMkLst>
      </pc:sldChg>
      <pc:sldChg chg="del">
        <pc:chgData name="Matyas Cserhati" userId="672385cd19ebcad1" providerId="Windows Live" clId="Web-{D288EA44-5147-4E95-9A1E-30D6F85C84D2}" dt="2021-02-15T18:41:22.669" v="79"/>
        <pc:sldMkLst>
          <pc:docMk/>
          <pc:sldMk cId="2393181896" sldId="278"/>
        </pc:sldMkLst>
      </pc:sldChg>
      <pc:sldChg chg="del">
        <pc:chgData name="Matyas Cserhati" userId="672385cd19ebcad1" providerId="Windows Live" clId="Web-{D288EA44-5147-4E95-9A1E-30D6F85C84D2}" dt="2021-02-15T18:41:22.669" v="75"/>
        <pc:sldMkLst>
          <pc:docMk/>
          <pc:sldMk cId="1180550445" sldId="279"/>
        </pc:sldMkLst>
      </pc:sldChg>
      <pc:sldChg chg="del">
        <pc:chgData name="Matyas Cserhati" userId="672385cd19ebcad1" providerId="Windows Live" clId="Web-{D288EA44-5147-4E95-9A1E-30D6F85C84D2}" dt="2021-02-15T18:41:22.669" v="76"/>
        <pc:sldMkLst>
          <pc:docMk/>
          <pc:sldMk cId="3145055904" sldId="280"/>
        </pc:sldMkLst>
      </pc:sldChg>
      <pc:sldChg chg="del">
        <pc:chgData name="Matyas Cserhati" userId="672385cd19ebcad1" providerId="Windows Live" clId="Web-{D288EA44-5147-4E95-9A1E-30D6F85C84D2}" dt="2021-02-15T18:41:22.669" v="77"/>
        <pc:sldMkLst>
          <pc:docMk/>
          <pc:sldMk cId="4005480124" sldId="281"/>
        </pc:sldMkLst>
      </pc:sldChg>
      <pc:sldChg chg="del">
        <pc:chgData name="Matyas Cserhati" userId="672385cd19ebcad1" providerId="Windows Live" clId="Web-{D288EA44-5147-4E95-9A1E-30D6F85C84D2}" dt="2021-02-15T18:41:22.669" v="74"/>
        <pc:sldMkLst>
          <pc:docMk/>
          <pc:sldMk cId="1895598521" sldId="282"/>
        </pc:sldMkLst>
      </pc:sldChg>
      <pc:sldChg chg="del">
        <pc:chgData name="Matyas Cserhati" userId="672385cd19ebcad1" providerId="Windows Live" clId="Web-{D288EA44-5147-4E95-9A1E-30D6F85C84D2}" dt="2021-02-15T18:41:22.669" v="73"/>
        <pc:sldMkLst>
          <pc:docMk/>
          <pc:sldMk cId="923398749" sldId="283"/>
        </pc:sldMkLst>
      </pc:sldChg>
      <pc:sldChg chg="del">
        <pc:chgData name="Matyas Cserhati" userId="672385cd19ebcad1" providerId="Windows Live" clId="Web-{D288EA44-5147-4E95-9A1E-30D6F85C84D2}" dt="2021-02-15T18:41:22.669" v="72"/>
        <pc:sldMkLst>
          <pc:docMk/>
          <pc:sldMk cId="2954670004" sldId="284"/>
        </pc:sldMkLst>
      </pc:sldChg>
      <pc:sldChg chg="del">
        <pc:chgData name="Matyas Cserhati" userId="672385cd19ebcad1" providerId="Windows Live" clId="Web-{D288EA44-5147-4E95-9A1E-30D6F85C84D2}" dt="2021-02-15T18:41:22.669" v="71"/>
        <pc:sldMkLst>
          <pc:docMk/>
          <pc:sldMk cId="2104931592" sldId="285"/>
        </pc:sldMkLst>
      </pc:sldChg>
      <pc:sldChg chg="del">
        <pc:chgData name="Matyas Cserhati" userId="672385cd19ebcad1" providerId="Windows Live" clId="Web-{D288EA44-5147-4E95-9A1E-30D6F85C84D2}" dt="2021-02-15T18:41:22.669" v="70"/>
        <pc:sldMkLst>
          <pc:docMk/>
          <pc:sldMk cId="1445235214" sldId="286"/>
        </pc:sldMkLst>
      </pc:sldChg>
      <pc:sldChg chg="del">
        <pc:chgData name="Matyas Cserhati" userId="672385cd19ebcad1" providerId="Windows Live" clId="Web-{D288EA44-5147-4E95-9A1E-30D6F85C84D2}" dt="2021-02-15T18:41:22.669" v="69"/>
        <pc:sldMkLst>
          <pc:docMk/>
          <pc:sldMk cId="1518405113" sldId="287"/>
        </pc:sldMkLst>
      </pc:sldChg>
      <pc:sldChg chg="del">
        <pc:chgData name="Matyas Cserhati" userId="672385cd19ebcad1" providerId="Windows Live" clId="Web-{D288EA44-5147-4E95-9A1E-30D6F85C84D2}" dt="2021-02-15T18:41:22.653" v="68"/>
        <pc:sldMkLst>
          <pc:docMk/>
          <pc:sldMk cId="2073375802" sldId="288"/>
        </pc:sldMkLst>
      </pc:sldChg>
      <pc:sldChg chg="del">
        <pc:chgData name="Matyas Cserhati" userId="672385cd19ebcad1" providerId="Windows Live" clId="Web-{D288EA44-5147-4E95-9A1E-30D6F85C84D2}" dt="2021-02-15T18:41:22.653" v="66"/>
        <pc:sldMkLst>
          <pc:docMk/>
          <pc:sldMk cId="1849983864" sldId="289"/>
        </pc:sldMkLst>
      </pc:sldChg>
      <pc:sldChg chg="del">
        <pc:chgData name="Matyas Cserhati" userId="672385cd19ebcad1" providerId="Windows Live" clId="Web-{D288EA44-5147-4E95-9A1E-30D6F85C84D2}" dt="2021-02-15T18:41:22.653" v="67"/>
        <pc:sldMkLst>
          <pc:docMk/>
          <pc:sldMk cId="840279814" sldId="290"/>
        </pc:sldMkLst>
      </pc:sldChg>
      <pc:sldChg chg="del">
        <pc:chgData name="Matyas Cserhati" userId="672385cd19ebcad1" providerId="Windows Live" clId="Web-{D288EA44-5147-4E95-9A1E-30D6F85C84D2}" dt="2021-02-15T18:41:22.653" v="65"/>
        <pc:sldMkLst>
          <pc:docMk/>
          <pc:sldMk cId="2030340646" sldId="291"/>
        </pc:sldMkLst>
      </pc:sldChg>
      <pc:sldChg chg="del">
        <pc:chgData name="Matyas Cserhati" userId="672385cd19ebcad1" providerId="Windows Live" clId="Web-{D288EA44-5147-4E95-9A1E-30D6F85C84D2}" dt="2021-02-15T18:41:22.653" v="64"/>
        <pc:sldMkLst>
          <pc:docMk/>
          <pc:sldMk cId="974182614" sldId="292"/>
        </pc:sldMkLst>
      </pc:sldChg>
      <pc:sldChg chg="del">
        <pc:chgData name="Matyas Cserhati" userId="672385cd19ebcad1" providerId="Windows Live" clId="Web-{D288EA44-5147-4E95-9A1E-30D6F85C84D2}" dt="2021-02-15T18:41:22.653" v="63"/>
        <pc:sldMkLst>
          <pc:docMk/>
          <pc:sldMk cId="1366911571" sldId="293"/>
        </pc:sldMkLst>
      </pc:sldChg>
      <pc:sldChg chg="del">
        <pc:chgData name="Matyas Cserhati" userId="672385cd19ebcad1" providerId="Windows Live" clId="Web-{D288EA44-5147-4E95-9A1E-30D6F85C84D2}" dt="2021-02-15T18:41:22.653" v="62"/>
        <pc:sldMkLst>
          <pc:docMk/>
          <pc:sldMk cId="2544422854" sldId="294"/>
        </pc:sldMkLst>
      </pc:sldChg>
      <pc:sldChg chg="del">
        <pc:chgData name="Matyas Cserhati" userId="672385cd19ebcad1" providerId="Windows Live" clId="Web-{D288EA44-5147-4E95-9A1E-30D6F85C84D2}" dt="2021-02-15T18:41:22.669" v="80"/>
        <pc:sldMkLst>
          <pc:docMk/>
          <pc:sldMk cId="3841216406" sldId="295"/>
        </pc:sldMkLst>
      </pc:sldChg>
      <pc:sldChg chg="add ord replId">
        <pc:chgData name="Matyas Cserhati" userId="672385cd19ebcad1" providerId="Windows Live" clId="Web-{D288EA44-5147-4E95-9A1E-30D6F85C84D2}" dt="2021-02-15T18:40:19.884" v="14"/>
        <pc:sldMkLst>
          <pc:docMk/>
          <pc:sldMk cId="1134306841" sldId="296"/>
        </pc:sldMkLst>
      </pc:sldChg>
      <pc:sldChg chg="modSp new addAnim modAnim">
        <pc:chgData name="Matyas Cserhati" userId="672385cd19ebcad1" providerId="Windows Live" clId="Web-{D288EA44-5147-4E95-9A1E-30D6F85C84D2}" dt="2021-02-15T18:54:27.149" v="627" actId="20577"/>
        <pc:sldMkLst>
          <pc:docMk/>
          <pc:sldMk cId="3931886008" sldId="297"/>
        </pc:sldMkLst>
        <pc:spChg chg="mod">
          <ac:chgData name="Matyas Cserhati" userId="672385cd19ebcad1" providerId="Windows Live" clId="Web-{D288EA44-5147-4E95-9A1E-30D6F85C84D2}" dt="2021-02-15T18:51:12.451" v="460" actId="20577"/>
          <ac:spMkLst>
            <pc:docMk/>
            <pc:sldMk cId="3931886008" sldId="297"/>
            <ac:spMk id="2" creationId="{9A8D6DBF-F86F-416B-AC1A-382C0D5C0349}"/>
          </ac:spMkLst>
        </pc:spChg>
        <pc:spChg chg="mod">
          <ac:chgData name="Matyas Cserhati" userId="672385cd19ebcad1" providerId="Windows Live" clId="Web-{D288EA44-5147-4E95-9A1E-30D6F85C84D2}" dt="2021-02-15T18:54:27.149" v="627" actId="20577"/>
          <ac:spMkLst>
            <pc:docMk/>
            <pc:sldMk cId="3931886008" sldId="297"/>
            <ac:spMk id="3" creationId="{20432F17-09C9-4335-A2C7-92644AF95E74}"/>
          </ac:spMkLst>
        </pc:spChg>
      </pc:sldChg>
      <pc:sldChg chg="modSp new">
        <pc:chgData name="Matyas Cserhati" userId="672385cd19ebcad1" providerId="Windows Live" clId="Web-{D288EA44-5147-4E95-9A1E-30D6F85C84D2}" dt="2021-02-15T19:10:47.842" v="990" actId="14100"/>
        <pc:sldMkLst>
          <pc:docMk/>
          <pc:sldMk cId="3754419369" sldId="298"/>
        </pc:sldMkLst>
        <pc:spChg chg="mod">
          <ac:chgData name="Matyas Cserhati" userId="672385cd19ebcad1" providerId="Windows Live" clId="Web-{D288EA44-5147-4E95-9A1E-30D6F85C84D2}" dt="2021-02-15T19:10:09.512" v="967" actId="14100"/>
          <ac:spMkLst>
            <pc:docMk/>
            <pc:sldMk cId="3754419369" sldId="298"/>
            <ac:spMk id="2" creationId="{635F6570-FCAE-46FE-BBC7-DFFBC5322643}"/>
          </ac:spMkLst>
        </pc:spChg>
        <pc:spChg chg="mod">
          <ac:chgData name="Matyas Cserhati" userId="672385cd19ebcad1" providerId="Windows Live" clId="Web-{D288EA44-5147-4E95-9A1E-30D6F85C84D2}" dt="2021-02-15T19:10:47.842" v="990" actId="14100"/>
          <ac:spMkLst>
            <pc:docMk/>
            <pc:sldMk cId="3754419369" sldId="298"/>
            <ac:spMk id="3" creationId="{3E666792-7559-4E4F-BFED-BB7D50659546}"/>
          </ac:spMkLst>
        </pc:spChg>
      </pc:sldChg>
      <pc:sldChg chg="modSp new">
        <pc:chgData name="Matyas Cserhati" userId="672385cd19ebcad1" providerId="Windows Live" clId="Web-{D288EA44-5147-4E95-9A1E-30D6F85C84D2}" dt="2021-02-15T18:58:30.334" v="659" actId="20577"/>
        <pc:sldMkLst>
          <pc:docMk/>
          <pc:sldMk cId="705420966" sldId="299"/>
        </pc:sldMkLst>
        <pc:spChg chg="mod">
          <ac:chgData name="Matyas Cserhati" userId="672385cd19ebcad1" providerId="Windows Live" clId="Web-{D288EA44-5147-4E95-9A1E-30D6F85C84D2}" dt="2021-02-15T18:55:31.809" v="657" actId="20577"/>
          <ac:spMkLst>
            <pc:docMk/>
            <pc:sldMk cId="705420966" sldId="299"/>
            <ac:spMk id="2" creationId="{F6A69B16-5615-4701-B424-E0B8AD9A0604}"/>
          </ac:spMkLst>
        </pc:spChg>
        <pc:spChg chg="mod">
          <ac:chgData name="Matyas Cserhati" userId="672385cd19ebcad1" providerId="Windows Live" clId="Web-{D288EA44-5147-4E95-9A1E-30D6F85C84D2}" dt="2021-02-15T18:58:30.334" v="659" actId="20577"/>
          <ac:spMkLst>
            <pc:docMk/>
            <pc:sldMk cId="705420966" sldId="299"/>
            <ac:spMk id="3" creationId="{A30AF7D4-B130-4264-98C2-0CCD652AD51E}"/>
          </ac:spMkLst>
        </pc:spChg>
      </pc:sldChg>
      <pc:sldChg chg="addSp delSp modSp new">
        <pc:chgData name="Matyas Cserhati" userId="672385cd19ebcad1" providerId="Windows Live" clId="Web-{D288EA44-5147-4E95-9A1E-30D6F85C84D2}" dt="2021-02-15T19:02:44.863" v="851" actId="20577"/>
        <pc:sldMkLst>
          <pc:docMk/>
          <pc:sldMk cId="1767635988" sldId="300"/>
        </pc:sldMkLst>
        <pc:spChg chg="mod">
          <ac:chgData name="Matyas Cserhati" userId="672385cd19ebcad1" providerId="Windows Live" clId="Web-{D288EA44-5147-4E95-9A1E-30D6F85C84D2}" dt="2021-02-15T18:58:42.179" v="667" actId="20577"/>
          <ac:spMkLst>
            <pc:docMk/>
            <pc:sldMk cId="1767635988" sldId="300"/>
            <ac:spMk id="2" creationId="{13B4AFE6-4BA3-4ABD-9475-6A4C278BA680}"/>
          </ac:spMkLst>
        </pc:spChg>
        <pc:spChg chg="del">
          <ac:chgData name="Matyas Cserhati" userId="672385cd19ebcad1" providerId="Windows Live" clId="Web-{D288EA44-5147-4E95-9A1E-30D6F85C84D2}" dt="2021-02-15T18:58:43.272" v="668"/>
          <ac:spMkLst>
            <pc:docMk/>
            <pc:sldMk cId="1767635988" sldId="300"/>
            <ac:spMk id="3" creationId="{6F673558-C3B5-4D73-8DAF-00C57E30E559}"/>
          </ac:spMkLst>
        </pc:spChg>
        <pc:spChg chg="add mod">
          <ac:chgData name="Matyas Cserhati" userId="672385cd19ebcad1" providerId="Windows Live" clId="Web-{D288EA44-5147-4E95-9A1E-30D6F85C84D2}" dt="2021-02-15T19:02:44.863" v="851" actId="20577"/>
          <ac:spMkLst>
            <pc:docMk/>
            <pc:sldMk cId="1767635988" sldId="300"/>
            <ac:spMk id="6" creationId="{3211A563-784E-4035-BA8A-E053D3548FB1}"/>
          </ac:spMkLst>
        </pc:spChg>
        <pc:picChg chg="add mod ord">
          <ac:chgData name="Matyas Cserhati" userId="672385cd19ebcad1" providerId="Windows Live" clId="Web-{D288EA44-5147-4E95-9A1E-30D6F85C84D2}" dt="2021-02-15T18:58:51.679" v="670" actId="1076"/>
          <ac:picMkLst>
            <pc:docMk/>
            <pc:sldMk cId="1767635988" sldId="300"/>
            <ac:picMk id="4" creationId="{CF7DF0D1-E065-41B1-A6FB-59B156FC2039}"/>
          </ac:picMkLst>
        </pc:picChg>
      </pc:sldChg>
      <pc:sldChg chg="modSp add replId">
        <pc:chgData name="Matyas Cserhati" userId="672385cd19ebcad1" providerId="Windows Live" clId="Web-{D288EA44-5147-4E95-9A1E-30D6F85C84D2}" dt="2021-02-15T19:15:16.685" v="1156" actId="20577"/>
        <pc:sldMkLst>
          <pc:docMk/>
          <pc:sldMk cId="446463194" sldId="301"/>
        </pc:sldMkLst>
        <pc:spChg chg="mod">
          <ac:chgData name="Matyas Cserhati" userId="672385cd19ebcad1" providerId="Windows Live" clId="Web-{D288EA44-5147-4E95-9A1E-30D6F85C84D2}" dt="2021-02-15T19:12:04.800" v="1008" actId="20577"/>
          <ac:spMkLst>
            <pc:docMk/>
            <pc:sldMk cId="446463194" sldId="301"/>
            <ac:spMk id="2" creationId="{635F6570-FCAE-46FE-BBC7-DFFBC5322643}"/>
          </ac:spMkLst>
        </pc:spChg>
        <pc:spChg chg="mod">
          <ac:chgData name="Matyas Cserhati" userId="672385cd19ebcad1" providerId="Windows Live" clId="Web-{D288EA44-5147-4E95-9A1E-30D6F85C84D2}" dt="2021-02-15T19:15:16.685" v="1156" actId="20577"/>
          <ac:spMkLst>
            <pc:docMk/>
            <pc:sldMk cId="446463194" sldId="301"/>
            <ac:spMk id="3" creationId="{3E666792-7559-4E4F-BFED-BB7D50659546}"/>
          </ac:spMkLst>
        </pc:spChg>
      </pc:sldChg>
      <pc:sldChg chg="modSp new del">
        <pc:chgData name="Matyas Cserhati" userId="672385cd19ebcad1" providerId="Windows Live" clId="Web-{D288EA44-5147-4E95-9A1E-30D6F85C84D2}" dt="2021-02-15T18:59:15.493" v="674"/>
        <pc:sldMkLst>
          <pc:docMk/>
          <pc:sldMk cId="3736877414" sldId="301"/>
        </pc:sldMkLst>
        <pc:spChg chg="mod">
          <ac:chgData name="Matyas Cserhati" userId="672385cd19ebcad1" providerId="Windows Live" clId="Web-{D288EA44-5147-4E95-9A1E-30D6F85C84D2}" dt="2021-02-15T18:59:06.727" v="672" actId="20577"/>
          <ac:spMkLst>
            <pc:docMk/>
            <pc:sldMk cId="3736877414" sldId="301"/>
            <ac:spMk id="3" creationId="{EDD1E6E7-58E4-4214-B9AB-07FAA094EA2D}"/>
          </ac:spMkLst>
        </pc:spChg>
      </pc:sldChg>
    </pc:docChg>
  </pc:docChgLst>
  <pc:docChgLst>
    <pc:chgData name="Matyas Cserhati" userId="672385cd19ebcad1" providerId="Windows Live" clId="Web-{4154D1A3-6E76-4D6E-84A7-D4CD4659EB43}"/>
    <pc:docChg chg="addSld modSld">
      <pc:chgData name="Matyas Cserhati" userId="672385cd19ebcad1" providerId="Windows Live" clId="Web-{4154D1A3-6E76-4D6E-84A7-D4CD4659EB43}" dt="2021-02-20T03:10:12.416" v="5" actId="20577"/>
      <pc:docMkLst>
        <pc:docMk/>
      </pc:docMkLst>
      <pc:sldChg chg="modSp add replId">
        <pc:chgData name="Matyas Cserhati" userId="672385cd19ebcad1" providerId="Windows Live" clId="Web-{4154D1A3-6E76-4D6E-84A7-D4CD4659EB43}" dt="2021-02-20T03:10:04.463" v="2" actId="20577"/>
        <pc:sldMkLst>
          <pc:docMk/>
          <pc:sldMk cId="2464861887" sldId="302"/>
        </pc:sldMkLst>
        <pc:spChg chg="mod">
          <ac:chgData name="Matyas Cserhati" userId="672385cd19ebcad1" providerId="Windows Live" clId="Web-{4154D1A3-6E76-4D6E-84A7-D4CD4659EB43}" dt="2021-02-20T03:10:04.463" v="2" actId="20577"/>
          <ac:spMkLst>
            <pc:docMk/>
            <pc:sldMk cId="2464861887" sldId="302"/>
            <ac:spMk id="3" creationId="{7EBEEE24-2818-45EF-AC06-CE80B4463B8A}"/>
          </ac:spMkLst>
        </pc:spChg>
      </pc:sldChg>
      <pc:sldChg chg="modSp add replId">
        <pc:chgData name="Matyas Cserhati" userId="672385cd19ebcad1" providerId="Windows Live" clId="Web-{4154D1A3-6E76-4D6E-84A7-D4CD4659EB43}" dt="2021-02-20T03:10:12.416" v="5" actId="20577"/>
        <pc:sldMkLst>
          <pc:docMk/>
          <pc:sldMk cId="3014247102" sldId="303"/>
        </pc:sldMkLst>
        <pc:spChg chg="mod">
          <ac:chgData name="Matyas Cserhati" userId="672385cd19ebcad1" providerId="Windows Live" clId="Web-{4154D1A3-6E76-4D6E-84A7-D4CD4659EB43}" dt="2021-02-20T03:10:12.416" v="5" actId="20577"/>
          <ac:spMkLst>
            <pc:docMk/>
            <pc:sldMk cId="3014247102" sldId="303"/>
            <ac:spMk id="2" creationId="{3EA0CE5F-D32B-46CB-BEFE-7B683E818B55}"/>
          </ac:spMkLst>
        </pc:spChg>
      </pc:sldChg>
    </pc:docChg>
  </pc:docChgLst>
  <pc:docChgLst>
    <pc:chgData name="Matyas Cserhati" userId="672385cd19ebcad1" providerId="Windows Live" clId="Web-{4E0C5242-A712-4839-A668-BB898FCA96CF}"/>
    <pc:docChg chg="addSld modSld">
      <pc:chgData name="Matyas Cserhati" userId="672385cd19ebcad1" providerId="Windows Live" clId="Web-{4E0C5242-A712-4839-A668-BB898FCA96CF}" dt="2021-02-21T15:26:16.142" v="269" actId="20577"/>
      <pc:docMkLst>
        <pc:docMk/>
      </pc:docMkLst>
      <pc:sldChg chg="modSp">
        <pc:chgData name="Matyas Cserhati" userId="672385cd19ebcad1" providerId="Windows Live" clId="Web-{4E0C5242-A712-4839-A668-BB898FCA96CF}" dt="2021-02-21T15:14:17.019" v="165" actId="20577"/>
        <pc:sldMkLst>
          <pc:docMk/>
          <pc:sldMk cId="109857222" sldId="256"/>
        </pc:sldMkLst>
        <pc:spChg chg="mod">
          <ac:chgData name="Matyas Cserhati" userId="672385cd19ebcad1" providerId="Windows Live" clId="Web-{4E0C5242-A712-4839-A668-BB898FCA96CF}" dt="2021-02-21T15:14:17.019" v="165" actId="20577"/>
          <ac:spMkLst>
            <pc:docMk/>
            <pc:sldMk cId="109857222" sldId="256"/>
            <ac:spMk id="3" creationId="{00000000-0000-0000-0000-000000000000}"/>
          </ac:spMkLst>
        </pc:spChg>
      </pc:sldChg>
      <pc:sldChg chg="modSp">
        <pc:chgData name="Matyas Cserhati" userId="672385cd19ebcad1" providerId="Windows Live" clId="Web-{4E0C5242-A712-4839-A668-BB898FCA96CF}" dt="2021-02-21T15:22:29.776" v="226" actId="20577"/>
        <pc:sldMkLst>
          <pc:docMk/>
          <pc:sldMk cId="1134306841" sldId="296"/>
        </pc:sldMkLst>
        <pc:spChg chg="mod">
          <ac:chgData name="Matyas Cserhati" userId="672385cd19ebcad1" providerId="Windows Live" clId="Web-{4E0C5242-A712-4839-A668-BB898FCA96CF}" dt="2021-02-21T15:22:29.776" v="226" actId="20577"/>
          <ac:spMkLst>
            <pc:docMk/>
            <pc:sldMk cId="1134306841" sldId="296"/>
            <ac:spMk id="3" creationId="{3AA68B20-1514-4D60-9973-F180F90B2522}"/>
          </ac:spMkLst>
        </pc:spChg>
      </pc:sldChg>
      <pc:sldChg chg="modSp">
        <pc:chgData name="Matyas Cserhati" userId="672385cd19ebcad1" providerId="Windows Live" clId="Web-{4E0C5242-A712-4839-A668-BB898FCA96CF}" dt="2021-02-21T15:17:59.892" v="177" actId="20577"/>
        <pc:sldMkLst>
          <pc:docMk/>
          <pc:sldMk cId="3754419369" sldId="298"/>
        </pc:sldMkLst>
        <pc:spChg chg="mod">
          <ac:chgData name="Matyas Cserhati" userId="672385cd19ebcad1" providerId="Windows Live" clId="Web-{4E0C5242-A712-4839-A668-BB898FCA96CF}" dt="2021-02-21T15:17:59.892" v="177" actId="20577"/>
          <ac:spMkLst>
            <pc:docMk/>
            <pc:sldMk cId="3754419369" sldId="298"/>
            <ac:spMk id="3" creationId="{3E666792-7559-4E4F-BFED-BB7D50659546}"/>
          </ac:spMkLst>
        </pc:spChg>
      </pc:sldChg>
      <pc:sldChg chg="modSp">
        <pc:chgData name="Matyas Cserhati" userId="672385cd19ebcad1" providerId="Windows Live" clId="Web-{4E0C5242-A712-4839-A668-BB898FCA96CF}" dt="2021-02-21T15:18:43.864" v="182" actId="20577"/>
        <pc:sldMkLst>
          <pc:docMk/>
          <pc:sldMk cId="705420966" sldId="299"/>
        </pc:sldMkLst>
        <pc:spChg chg="mod">
          <ac:chgData name="Matyas Cserhati" userId="672385cd19ebcad1" providerId="Windows Live" clId="Web-{4E0C5242-A712-4839-A668-BB898FCA96CF}" dt="2021-02-21T15:18:43.864" v="182" actId="20577"/>
          <ac:spMkLst>
            <pc:docMk/>
            <pc:sldMk cId="705420966" sldId="299"/>
            <ac:spMk id="2" creationId="{F6A69B16-5615-4701-B424-E0B8AD9A0604}"/>
          </ac:spMkLst>
        </pc:spChg>
        <pc:spChg chg="mod">
          <ac:chgData name="Matyas Cserhati" userId="672385cd19ebcad1" providerId="Windows Live" clId="Web-{4E0C5242-A712-4839-A668-BB898FCA96CF}" dt="2021-02-21T15:18:41.598" v="181" actId="20577"/>
          <ac:spMkLst>
            <pc:docMk/>
            <pc:sldMk cId="705420966" sldId="299"/>
            <ac:spMk id="3" creationId="{A30AF7D4-B130-4264-98C2-0CCD652AD51E}"/>
          </ac:spMkLst>
        </pc:spChg>
      </pc:sldChg>
      <pc:sldChg chg="modSp">
        <pc:chgData name="Matyas Cserhati" userId="672385cd19ebcad1" providerId="Windows Live" clId="Web-{4E0C5242-A712-4839-A668-BB898FCA96CF}" dt="2021-02-21T15:21:06.360" v="216" actId="20577"/>
        <pc:sldMkLst>
          <pc:docMk/>
          <pc:sldMk cId="1195237131" sldId="304"/>
        </pc:sldMkLst>
        <pc:spChg chg="mod">
          <ac:chgData name="Matyas Cserhati" userId="672385cd19ebcad1" providerId="Windows Live" clId="Web-{4E0C5242-A712-4839-A668-BB898FCA96CF}" dt="2021-02-21T15:21:06.360" v="216" actId="20577"/>
          <ac:spMkLst>
            <pc:docMk/>
            <pc:sldMk cId="1195237131" sldId="304"/>
            <ac:spMk id="5" creationId="{2AA4AFCA-BBBD-4CB5-A47F-56917A8886A3}"/>
          </ac:spMkLst>
        </pc:spChg>
      </pc:sldChg>
      <pc:sldChg chg="modSp">
        <pc:chgData name="Matyas Cserhati" userId="672385cd19ebcad1" providerId="Windows Live" clId="Web-{4E0C5242-A712-4839-A668-BB898FCA96CF}" dt="2021-02-21T15:02:53.650" v="0" actId="20577"/>
        <pc:sldMkLst>
          <pc:docMk/>
          <pc:sldMk cId="431199922" sldId="308"/>
        </pc:sldMkLst>
        <pc:spChg chg="mod">
          <ac:chgData name="Matyas Cserhati" userId="672385cd19ebcad1" providerId="Windows Live" clId="Web-{4E0C5242-A712-4839-A668-BB898FCA96CF}" dt="2021-02-21T15:02:53.650" v="0" actId="20577"/>
          <ac:spMkLst>
            <pc:docMk/>
            <pc:sldMk cId="431199922" sldId="308"/>
            <ac:spMk id="2" creationId="{A19960BC-25D5-40A7-A1B8-5ABCCD956375}"/>
          </ac:spMkLst>
        </pc:spChg>
      </pc:sldChg>
      <pc:sldChg chg="modSp">
        <pc:chgData name="Matyas Cserhati" userId="672385cd19ebcad1" providerId="Windows Live" clId="Web-{4E0C5242-A712-4839-A668-BB898FCA96CF}" dt="2021-02-21T15:25:36.773" v="251" actId="20577"/>
        <pc:sldMkLst>
          <pc:docMk/>
          <pc:sldMk cId="2967031786" sldId="310"/>
        </pc:sldMkLst>
        <pc:spChg chg="mod">
          <ac:chgData name="Matyas Cserhati" userId="672385cd19ebcad1" providerId="Windows Live" clId="Web-{4E0C5242-A712-4839-A668-BB898FCA96CF}" dt="2021-02-21T15:25:36.773" v="251" actId="20577"/>
          <ac:spMkLst>
            <pc:docMk/>
            <pc:sldMk cId="2967031786" sldId="310"/>
            <ac:spMk id="3" creationId="{0033C1A0-149C-4771-BBD2-8BEEB17AC44F}"/>
          </ac:spMkLst>
        </pc:spChg>
      </pc:sldChg>
      <pc:sldChg chg="modSp">
        <pc:chgData name="Matyas Cserhati" userId="672385cd19ebcad1" providerId="Windows Live" clId="Web-{4E0C5242-A712-4839-A668-BB898FCA96CF}" dt="2021-02-21T15:24:17.048" v="237" actId="14100"/>
        <pc:sldMkLst>
          <pc:docMk/>
          <pc:sldMk cId="2364499260" sldId="312"/>
        </pc:sldMkLst>
        <pc:spChg chg="mod">
          <ac:chgData name="Matyas Cserhati" userId="672385cd19ebcad1" providerId="Windows Live" clId="Web-{4E0C5242-A712-4839-A668-BB898FCA96CF}" dt="2021-02-21T15:24:17.048" v="237" actId="14100"/>
          <ac:spMkLst>
            <pc:docMk/>
            <pc:sldMk cId="2364499260" sldId="312"/>
            <ac:spMk id="3" creationId="{EBC293F5-B61F-48D2-AD8E-C4411298B129}"/>
          </ac:spMkLst>
        </pc:spChg>
      </pc:sldChg>
      <pc:sldChg chg="modSp">
        <pc:chgData name="Matyas Cserhati" userId="672385cd19ebcad1" providerId="Windows Live" clId="Web-{4E0C5242-A712-4839-A668-BB898FCA96CF}" dt="2021-02-21T15:23:11.512" v="236" actId="20577"/>
        <pc:sldMkLst>
          <pc:docMk/>
          <pc:sldMk cId="489654278" sldId="313"/>
        </pc:sldMkLst>
        <pc:spChg chg="mod">
          <ac:chgData name="Matyas Cserhati" userId="672385cd19ebcad1" providerId="Windows Live" clId="Web-{4E0C5242-A712-4839-A668-BB898FCA96CF}" dt="2021-02-21T15:23:11.512" v="236" actId="20577"/>
          <ac:spMkLst>
            <pc:docMk/>
            <pc:sldMk cId="489654278" sldId="313"/>
            <ac:spMk id="3" creationId="{01F6C945-26F6-414F-93BA-DDFEA4CE3B92}"/>
          </ac:spMkLst>
        </pc:spChg>
      </pc:sldChg>
      <pc:sldChg chg="modSp">
        <pc:chgData name="Matyas Cserhati" userId="672385cd19ebcad1" providerId="Windows Live" clId="Web-{4E0C5242-A712-4839-A668-BB898FCA96CF}" dt="2021-02-21T15:25:05.176" v="240" actId="20577"/>
        <pc:sldMkLst>
          <pc:docMk/>
          <pc:sldMk cId="3242621956" sldId="314"/>
        </pc:sldMkLst>
        <pc:spChg chg="mod">
          <ac:chgData name="Matyas Cserhati" userId="672385cd19ebcad1" providerId="Windows Live" clId="Web-{4E0C5242-A712-4839-A668-BB898FCA96CF}" dt="2021-02-21T15:25:05.176" v="240" actId="20577"/>
          <ac:spMkLst>
            <pc:docMk/>
            <pc:sldMk cId="3242621956" sldId="314"/>
            <ac:spMk id="3" creationId="{E0273487-6836-4B3B-8B6D-6B790988ED7E}"/>
          </ac:spMkLst>
        </pc:spChg>
      </pc:sldChg>
      <pc:sldChg chg="modSp">
        <pc:chgData name="Matyas Cserhati" userId="672385cd19ebcad1" providerId="Windows Live" clId="Web-{4E0C5242-A712-4839-A668-BB898FCA96CF}" dt="2021-02-21T15:26:16.142" v="269" actId="20577"/>
        <pc:sldMkLst>
          <pc:docMk/>
          <pc:sldMk cId="354072071" sldId="315"/>
        </pc:sldMkLst>
        <pc:spChg chg="mod">
          <ac:chgData name="Matyas Cserhati" userId="672385cd19ebcad1" providerId="Windows Live" clId="Web-{4E0C5242-A712-4839-A668-BB898FCA96CF}" dt="2021-02-21T15:26:16.142" v="269" actId="20577"/>
          <ac:spMkLst>
            <pc:docMk/>
            <pc:sldMk cId="354072071" sldId="315"/>
            <ac:spMk id="3" creationId="{F4B7C4D7-F73B-4E15-8B49-89C687A83695}"/>
          </ac:spMkLst>
        </pc:spChg>
      </pc:sldChg>
      <pc:sldChg chg="modSp new">
        <pc:chgData name="Matyas Cserhati" userId="672385cd19ebcad1" providerId="Windows Live" clId="Web-{4E0C5242-A712-4839-A668-BB898FCA96CF}" dt="2021-02-21T15:05:39.284" v="164" actId="20577"/>
        <pc:sldMkLst>
          <pc:docMk/>
          <pc:sldMk cId="1145450693" sldId="317"/>
        </pc:sldMkLst>
        <pc:spChg chg="mod">
          <ac:chgData name="Matyas Cserhati" userId="672385cd19ebcad1" providerId="Windows Live" clId="Web-{4E0C5242-A712-4839-A668-BB898FCA96CF}" dt="2021-02-21T15:03:16.229" v="9" actId="20577"/>
          <ac:spMkLst>
            <pc:docMk/>
            <pc:sldMk cId="1145450693" sldId="317"/>
            <ac:spMk id="2" creationId="{C89705B9-1A0A-481B-A26A-3B1437159D58}"/>
          </ac:spMkLst>
        </pc:spChg>
        <pc:spChg chg="mod">
          <ac:chgData name="Matyas Cserhati" userId="672385cd19ebcad1" providerId="Windows Live" clId="Web-{4E0C5242-A712-4839-A668-BB898FCA96CF}" dt="2021-02-21T15:05:39.284" v="164" actId="20577"/>
          <ac:spMkLst>
            <pc:docMk/>
            <pc:sldMk cId="1145450693" sldId="317"/>
            <ac:spMk id="3" creationId="{A8C4CEBD-0E5A-4FD6-B150-412A3C6527FD}"/>
          </ac:spMkLst>
        </pc:spChg>
      </pc:sldChg>
    </pc:docChg>
  </pc:docChgLst>
  <pc:docChgLst>
    <pc:chgData name="Matyas Cserhati" userId="672385cd19ebcad1" providerId="Windows Live" clId="Web-{209854FE-AB96-4511-AD95-CB15075C52D4}"/>
    <pc:docChg chg="addSld delSld modSld">
      <pc:chgData name="Matyas Cserhati" userId="672385cd19ebcad1" providerId="Windows Live" clId="Web-{209854FE-AB96-4511-AD95-CB15075C52D4}" dt="2021-02-20T23:34:55.571" v="2034" actId="20577"/>
      <pc:docMkLst>
        <pc:docMk/>
      </pc:docMkLst>
      <pc:sldChg chg="modSp">
        <pc:chgData name="Matyas Cserhati" userId="672385cd19ebcad1" providerId="Windows Live" clId="Web-{209854FE-AB96-4511-AD95-CB15075C52D4}" dt="2021-02-20T19:12:40.155" v="2031" actId="20577"/>
        <pc:sldMkLst>
          <pc:docMk/>
          <pc:sldMk cId="4274904634" sldId="264"/>
        </pc:sldMkLst>
        <pc:spChg chg="mod">
          <ac:chgData name="Matyas Cserhati" userId="672385cd19ebcad1" providerId="Windows Live" clId="Web-{209854FE-AB96-4511-AD95-CB15075C52D4}" dt="2021-02-20T19:12:40.155" v="2031" actId="20577"/>
          <ac:spMkLst>
            <pc:docMk/>
            <pc:sldMk cId="4274904634" sldId="264"/>
            <ac:spMk id="3" creationId="{3AA68B20-1514-4D60-9973-F180F90B2522}"/>
          </ac:spMkLst>
        </pc:spChg>
      </pc:sldChg>
      <pc:sldChg chg="modSp">
        <pc:chgData name="Matyas Cserhati" userId="672385cd19ebcad1" providerId="Windows Live" clId="Web-{209854FE-AB96-4511-AD95-CB15075C52D4}" dt="2021-02-20T23:34:55.571" v="2034" actId="20577"/>
        <pc:sldMkLst>
          <pc:docMk/>
          <pc:sldMk cId="3754419369" sldId="298"/>
        </pc:sldMkLst>
        <pc:spChg chg="mod">
          <ac:chgData name="Matyas Cserhati" userId="672385cd19ebcad1" providerId="Windows Live" clId="Web-{209854FE-AB96-4511-AD95-CB15075C52D4}" dt="2021-02-20T23:34:55.571" v="2034" actId="20577"/>
          <ac:spMkLst>
            <pc:docMk/>
            <pc:sldMk cId="3754419369" sldId="298"/>
            <ac:spMk id="3" creationId="{3E666792-7559-4E4F-BFED-BB7D50659546}"/>
          </ac:spMkLst>
        </pc:spChg>
      </pc:sldChg>
      <pc:sldChg chg="modSp">
        <pc:chgData name="Matyas Cserhati" userId="672385cd19ebcad1" providerId="Windows Live" clId="Web-{209854FE-AB96-4511-AD95-CB15075C52D4}" dt="2021-02-20T18:48:47.068" v="1335" actId="20577"/>
        <pc:sldMkLst>
          <pc:docMk/>
          <pc:sldMk cId="705420966" sldId="299"/>
        </pc:sldMkLst>
        <pc:spChg chg="mod">
          <ac:chgData name="Matyas Cserhati" userId="672385cd19ebcad1" providerId="Windows Live" clId="Web-{209854FE-AB96-4511-AD95-CB15075C52D4}" dt="2021-02-20T18:48:47.068" v="1335" actId="20577"/>
          <ac:spMkLst>
            <pc:docMk/>
            <pc:sldMk cId="705420966" sldId="299"/>
            <ac:spMk id="3" creationId="{A30AF7D4-B130-4264-98C2-0CCD652AD51E}"/>
          </ac:spMkLst>
        </pc:spChg>
      </pc:sldChg>
      <pc:sldChg chg="modSp">
        <pc:chgData name="Matyas Cserhati" userId="672385cd19ebcad1" providerId="Windows Live" clId="Web-{209854FE-AB96-4511-AD95-CB15075C52D4}" dt="2021-02-20T16:34:41.377" v="226" actId="20577"/>
        <pc:sldMkLst>
          <pc:docMk/>
          <pc:sldMk cId="2464861887" sldId="302"/>
        </pc:sldMkLst>
        <pc:spChg chg="mod">
          <ac:chgData name="Matyas Cserhati" userId="672385cd19ebcad1" providerId="Windows Live" clId="Web-{209854FE-AB96-4511-AD95-CB15075C52D4}" dt="2021-02-20T16:34:41.377" v="226" actId="20577"/>
          <ac:spMkLst>
            <pc:docMk/>
            <pc:sldMk cId="2464861887" sldId="302"/>
            <ac:spMk id="3" creationId="{7EBEEE24-2818-45EF-AC06-CE80B4463B8A}"/>
          </ac:spMkLst>
        </pc:spChg>
      </pc:sldChg>
      <pc:sldChg chg="modSp">
        <pc:chgData name="Matyas Cserhati" userId="672385cd19ebcad1" providerId="Windows Live" clId="Web-{209854FE-AB96-4511-AD95-CB15075C52D4}" dt="2021-02-20T16:30:55.146" v="114" actId="20577"/>
        <pc:sldMkLst>
          <pc:docMk/>
          <pc:sldMk cId="3014247102" sldId="303"/>
        </pc:sldMkLst>
        <pc:spChg chg="mod">
          <ac:chgData name="Matyas Cserhati" userId="672385cd19ebcad1" providerId="Windows Live" clId="Web-{209854FE-AB96-4511-AD95-CB15075C52D4}" dt="2021-02-20T16:30:55.146" v="114" actId="20577"/>
          <ac:spMkLst>
            <pc:docMk/>
            <pc:sldMk cId="3014247102" sldId="303"/>
            <ac:spMk id="3" creationId="{D8077D91-453F-4E13-8D7B-3F4E889C0A53}"/>
          </ac:spMkLst>
        </pc:spChg>
      </pc:sldChg>
      <pc:sldChg chg="addSp modSp new addAnim modAnim">
        <pc:chgData name="Matyas Cserhati" userId="672385cd19ebcad1" providerId="Windows Live" clId="Web-{209854FE-AB96-4511-AD95-CB15075C52D4}" dt="2021-02-20T16:56:54.566" v="397" actId="20577"/>
        <pc:sldMkLst>
          <pc:docMk/>
          <pc:sldMk cId="1195237131" sldId="304"/>
        </pc:sldMkLst>
        <pc:spChg chg="mod">
          <ac:chgData name="Matyas Cserhati" userId="672385cd19ebcad1" providerId="Windows Live" clId="Web-{209854FE-AB96-4511-AD95-CB15075C52D4}" dt="2021-02-20T16:48:56.196" v="240" actId="20577"/>
          <ac:spMkLst>
            <pc:docMk/>
            <pc:sldMk cId="1195237131" sldId="304"/>
            <ac:spMk id="2" creationId="{B46323E5-0758-41E1-8676-9344F6A92A5D}"/>
          </ac:spMkLst>
        </pc:spChg>
        <pc:spChg chg="mod">
          <ac:chgData name="Matyas Cserhati" userId="672385cd19ebcad1" providerId="Windows Live" clId="Web-{209854FE-AB96-4511-AD95-CB15075C52D4}" dt="2021-02-20T16:55:11.748" v="300" actId="14100"/>
          <ac:spMkLst>
            <pc:docMk/>
            <pc:sldMk cId="1195237131" sldId="304"/>
            <ac:spMk id="3" creationId="{69BC30D7-0B9A-4DB2-976F-733AC83A68D9}"/>
          </ac:spMkLst>
        </pc:spChg>
        <pc:spChg chg="add mod">
          <ac:chgData name="Matyas Cserhati" userId="672385cd19ebcad1" providerId="Windows Live" clId="Web-{209854FE-AB96-4511-AD95-CB15075C52D4}" dt="2021-02-20T16:56:54.566" v="397" actId="20577"/>
          <ac:spMkLst>
            <pc:docMk/>
            <pc:sldMk cId="1195237131" sldId="304"/>
            <ac:spMk id="5" creationId="{2AA4AFCA-BBBD-4CB5-A47F-56917A8886A3}"/>
          </ac:spMkLst>
        </pc:spChg>
      </pc:sldChg>
      <pc:sldChg chg="new del">
        <pc:chgData name="Matyas Cserhati" userId="672385cd19ebcad1" providerId="Windows Live" clId="Web-{209854FE-AB96-4511-AD95-CB15075C52D4}" dt="2021-02-20T16:57:11.739" v="399"/>
        <pc:sldMkLst>
          <pc:docMk/>
          <pc:sldMk cId="2057685048" sldId="305"/>
        </pc:sldMkLst>
      </pc:sldChg>
      <pc:sldChg chg="addSp modSp new">
        <pc:chgData name="Matyas Cserhati" userId="672385cd19ebcad1" providerId="Windows Live" clId="Web-{209854FE-AB96-4511-AD95-CB15075C52D4}" dt="2021-02-20T17:00:12.608" v="426" actId="1076"/>
        <pc:sldMkLst>
          <pc:docMk/>
          <pc:sldMk cId="3014086559" sldId="305"/>
        </pc:sldMkLst>
        <pc:spChg chg="mod">
          <ac:chgData name="Matyas Cserhati" userId="672385cd19ebcad1" providerId="Windows Live" clId="Web-{209854FE-AB96-4511-AD95-CB15075C52D4}" dt="2021-02-20T17:00:10.499" v="425" actId="14100"/>
          <ac:spMkLst>
            <pc:docMk/>
            <pc:sldMk cId="3014086559" sldId="305"/>
            <ac:spMk id="2" creationId="{7074863E-0FFA-4958-A5A1-5487EAA9723B}"/>
          </ac:spMkLst>
        </pc:spChg>
        <pc:picChg chg="add mod">
          <ac:chgData name="Matyas Cserhati" userId="672385cd19ebcad1" providerId="Windows Live" clId="Web-{209854FE-AB96-4511-AD95-CB15075C52D4}" dt="2021-02-20T17:00:12.608" v="426" actId="1076"/>
          <ac:picMkLst>
            <pc:docMk/>
            <pc:sldMk cId="3014086559" sldId="305"/>
            <ac:picMk id="3" creationId="{0DE50468-4A75-493F-997E-709B3DFF24C6}"/>
          </ac:picMkLst>
        </pc:picChg>
      </pc:sldChg>
      <pc:sldChg chg="addSp delSp modSp new del">
        <pc:chgData name="Matyas Cserhati" userId="672385cd19ebcad1" providerId="Windows Live" clId="Web-{209854FE-AB96-4511-AD95-CB15075C52D4}" dt="2021-02-20T18:49:24.211" v="1355"/>
        <pc:sldMkLst>
          <pc:docMk/>
          <pc:sldMk cId="237564237" sldId="306"/>
        </pc:sldMkLst>
        <pc:spChg chg="mod">
          <ac:chgData name="Matyas Cserhati" userId="672385cd19ebcad1" providerId="Windows Live" clId="Web-{209854FE-AB96-4511-AD95-CB15075C52D4}" dt="2021-02-20T17:01:22.865" v="438" actId="20577"/>
          <ac:spMkLst>
            <pc:docMk/>
            <pc:sldMk cId="237564237" sldId="306"/>
            <ac:spMk id="2" creationId="{9158BE91-87D4-44AD-A354-BC62BCF00DF9}"/>
          </ac:spMkLst>
        </pc:spChg>
        <pc:spChg chg="add del mod">
          <ac:chgData name="Matyas Cserhati" userId="672385cd19ebcad1" providerId="Windows Live" clId="Web-{209854FE-AB96-4511-AD95-CB15075C52D4}" dt="2021-02-20T18:49:10.069" v="1340"/>
          <ac:spMkLst>
            <pc:docMk/>
            <pc:sldMk cId="237564237" sldId="306"/>
            <ac:spMk id="3" creationId="{6A15920F-3CA9-4293-A03D-3CC60541AA00}"/>
          </ac:spMkLst>
        </pc:spChg>
      </pc:sldChg>
      <pc:sldChg chg="addSp modSp new">
        <pc:chgData name="Matyas Cserhati" userId="672385cd19ebcad1" providerId="Windows Live" clId="Web-{209854FE-AB96-4511-AD95-CB15075C52D4}" dt="2021-02-20T17:08:32.779" v="471" actId="1076"/>
        <pc:sldMkLst>
          <pc:docMk/>
          <pc:sldMk cId="3081438824" sldId="307"/>
        </pc:sldMkLst>
        <pc:spChg chg="mod">
          <ac:chgData name="Matyas Cserhati" userId="672385cd19ebcad1" providerId="Windows Live" clId="Web-{209854FE-AB96-4511-AD95-CB15075C52D4}" dt="2021-02-20T17:06:37.867" v="464" actId="14100"/>
          <ac:spMkLst>
            <pc:docMk/>
            <pc:sldMk cId="3081438824" sldId="307"/>
            <ac:spMk id="2" creationId="{2D0F8C3D-5492-4FAD-A04D-864BBD51C1EE}"/>
          </ac:spMkLst>
        </pc:spChg>
        <pc:picChg chg="add mod">
          <ac:chgData name="Matyas Cserhati" userId="672385cd19ebcad1" providerId="Windows Live" clId="Web-{209854FE-AB96-4511-AD95-CB15075C52D4}" dt="2021-02-20T17:08:19.107" v="468" actId="1076"/>
          <ac:picMkLst>
            <pc:docMk/>
            <pc:sldMk cId="3081438824" sldId="307"/>
            <ac:picMk id="3" creationId="{9C61E59A-486E-488D-B74A-EEC5D398F699}"/>
          </ac:picMkLst>
        </pc:picChg>
        <pc:picChg chg="add mod">
          <ac:chgData name="Matyas Cserhati" userId="672385cd19ebcad1" providerId="Windows Live" clId="Web-{209854FE-AB96-4511-AD95-CB15075C52D4}" dt="2021-02-20T17:08:32.779" v="471" actId="1076"/>
          <ac:picMkLst>
            <pc:docMk/>
            <pc:sldMk cId="3081438824" sldId="307"/>
            <ac:picMk id="4" creationId="{8FCDCB9E-0C01-425E-A57D-3372195587F7}"/>
          </ac:picMkLst>
        </pc:picChg>
      </pc:sldChg>
      <pc:sldChg chg="addSp delSp modSp new addAnim modAnim">
        <pc:chgData name="Matyas Cserhati" userId="672385cd19ebcad1" providerId="Windows Live" clId="Web-{209854FE-AB96-4511-AD95-CB15075C52D4}" dt="2021-02-20T17:15:38.006" v="622"/>
        <pc:sldMkLst>
          <pc:docMk/>
          <pc:sldMk cId="431199922" sldId="308"/>
        </pc:sldMkLst>
        <pc:spChg chg="mod">
          <ac:chgData name="Matyas Cserhati" userId="672385cd19ebcad1" providerId="Windows Live" clId="Web-{209854FE-AB96-4511-AD95-CB15075C52D4}" dt="2021-02-20T17:14:19.923" v="589" actId="20577"/>
          <ac:spMkLst>
            <pc:docMk/>
            <pc:sldMk cId="431199922" sldId="308"/>
            <ac:spMk id="2" creationId="{A19960BC-25D5-40A7-A1B8-5ABCCD956375}"/>
          </ac:spMkLst>
        </pc:spChg>
        <pc:spChg chg="mod">
          <ac:chgData name="Matyas Cserhati" userId="672385cd19ebcad1" providerId="Windows Live" clId="Web-{209854FE-AB96-4511-AD95-CB15075C52D4}" dt="2021-02-20T17:14:43.190" v="599" actId="14100"/>
          <ac:spMkLst>
            <pc:docMk/>
            <pc:sldMk cId="431199922" sldId="308"/>
            <ac:spMk id="3" creationId="{F761E6E2-4554-467A-9718-2C705BD595F0}"/>
          </ac:spMkLst>
        </pc:spChg>
        <pc:spChg chg="add del mod">
          <ac:chgData name="Matyas Cserhati" userId="672385cd19ebcad1" providerId="Windows Live" clId="Web-{209854FE-AB96-4511-AD95-CB15075C52D4}" dt="2021-02-20T17:14:27.221" v="593"/>
          <ac:spMkLst>
            <pc:docMk/>
            <pc:sldMk cId="431199922" sldId="308"/>
            <ac:spMk id="4" creationId="{9696BF44-FB9F-4B71-9ED1-276EEAB22541}"/>
          </ac:spMkLst>
        </pc:spChg>
        <pc:spChg chg="add del mod">
          <ac:chgData name="Matyas Cserhati" userId="672385cd19ebcad1" providerId="Windows Live" clId="Web-{209854FE-AB96-4511-AD95-CB15075C52D4}" dt="2021-02-20T17:15:16.551" v="618"/>
          <ac:spMkLst>
            <pc:docMk/>
            <pc:sldMk cId="431199922" sldId="308"/>
            <ac:spMk id="5" creationId="{3DAC31E3-EC2C-4806-BC89-6FA8A73AC3D3}"/>
          </ac:spMkLst>
        </pc:spChg>
        <pc:spChg chg="add mod">
          <ac:chgData name="Matyas Cserhati" userId="672385cd19ebcad1" providerId="Windows Live" clId="Web-{209854FE-AB96-4511-AD95-CB15075C52D4}" dt="2021-02-20T17:15:33.865" v="620" actId="1076"/>
          <ac:spMkLst>
            <pc:docMk/>
            <pc:sldMk cId="431199922" sldId="308"/>
            <ac:spMk id="7" creationId="{684E5B34-4E05-4E69-A5E4-6F905F93B129}"/>
          </ac:spMkLst>
        </pc:spChg>
      </pc:sldChg>
      <pc:sldChg chg="modSp new">
        <pc:chgData name="Matyas Cserhati" userId="672385cd19ebcad1" providerId="Windows Live" clId="Web-{209854FE-AB96-4511-AD95-CB15075C52D4}" dt="2021-02-20T19:08:52.280" v="2006" actId="20577"/>
        <pc:sldMkLst>
          <pc:docMk/>
          <pc:sldMk cId="86700765" sldId="309"/>
        </pc:sldMkLst>
        <pc:spChg chg="mod">
          <ac:chgData name="Matyas Cserhati" userId="672385cd19ebcad1" providerId="Windows Live" clId="Web-{209854FE-AB96-4511-AD95-CB15075C52D4}" dt="2021-02-20T17:17:05.495" v="635" actId="20577"/>
          <ac:spMkLst>
            <pc:docMk/>
            <pc:sldMk cId="86700765" sldId="309"/>
            <ac:spMk id="2" creationId="{91D4D447-7757-42E3-BB64-9128F76D6B96}"/>
          </ac:spMkLst>
        </pc:spChg>
        <pc:spChg chg="mod">
          <ac:chgData name="Matyas Cserhati" userId="672385cd19ebcad1" providerId="Windows Live" clId="Web-{209854FE-AB96-4511-AD95-CB15075C52D4}" dt="2021-02-20T19:08:52.280" v="2006" actId="20577"/>
          <ac:spMkLst>
            <pc:docMk/>
            <pc:sldMk cId="86700765" sldId="309"/>
            <ac:spMk id="3" creationId="{88C38E22-27C8-4A32-90C6-5A7894B47B95}"/>
          </ac:spMkLst>
        </pc:spChg>
      </pc:sldChg>
      <pc:sldChg chg="modSp new">
        <pc:chgData name="Matyas Cserhati" userId="672385cd19ebcad1" providerId="Windows Live" clId="Web-{209854FE-AB96-4511-AD95-CB15075C52D4}" dt="2021-02-20T17:27:49.723" v="954" actId="20577"/>
        <pc:sldMkLst>
          <pc:docMk/>
          <pc:sldMk cId="2967031786" sldId="310"/>
        </pc:sldMkLst>
        <pc:spChg chg="mod">
          <ac:chgData name="Matyas Cserhati" userId="672385cd19ebcad1" providerId="Windows Live" clId="Web-{209854FE-AB96-4511-AD95-CB15075C52D4}" dt="2021-02-20T17:27:31.047" v="942" actId="14100"/>
          <ac:spMkLst>
            <pc:docMk/>
            <pc:sldMk cId="2967031786" sldId="310"/>
            <ac:spMk id="2" creationId="{7025369D-B359-4A8F-869E-16613D820583}"/>
          </ac:spMkLst>
        </pc:spChg>
        <pc:spChg chg="mod">
          <ac:chgData name="Matyas Cserhati" userId="672385cd19ebcad1" providerId="Windows Live" clId="Web-{209854FE-AB96-4511-AD95-CB15075C52D4}" dt="2021-02-20T17:27:49.723" v="954" actId="20577"/>
          <ac:spMkLst>
            <pc:docMk/>
            <pc:sldMk cId="2967031786" sldId="310"/>
            <ac:spMk id="3" creationId="{0033C1A0-149C-4771-BBD2-8BEEB17AC44F}"/>
          </ac:spMkLst>
        </pc:spChg>
      </pc:sldChg>
      <pc:sldChg chg="addSp delSp modSp new">
        <pc:chgData name="Matyas Cserhati" userId="672385cd19ebcad1" providerId="Windows Live" clId="Web-{209854FE-AB96-4511-AD95-CB15075C52D4}" dt="2021-02-20T17:46:43.223" v="1128" actId="20577"/>
        <pc:sldMkLst>
          <pc:docMk/>
          <pc:sldMk cId="1393751403" sldId="311"/>
        </pc:sldMkLst>
        <pc:spChg chg="mod">
          <ac:chgData name="Matyas Cserhati" userId="672385cd19ebcad1" providerId="Windows Live" clId="Web-{209854FE-AB96-4511-AD95-CB15075C52D4}" dt="2021-02-20T17:28:16.584" v="962" actId="14100"/>
          <ac:spMkLst>
            <pc:docMk/>
            <pc:sldMk cId="1393751403" sldId="311"/>
            <ac:spMk id="2" creationId="{651CAF84-2F2F-4C87-BAF7-C8A17FFA4A39}"/>
          </ac:spMkLst>
        </pc:spChg>
        <pc:spChg chg="add del mod">
          <ac:chgData name="Matyas Cserhati" userId="672385cd19ebcad1" providerId="Windows Live" clId="Web-{209854FE-AB96-4511-AD95-CB15075C52D4}" dt="2021-02-20T17:46:43.223" v="1128" actId="20577"/>
          <ac:spMkLst>
            <pc:docMk/>
            <pc:sldMk cId="1393751403" sldId="311"/>
            <ac:spMk id="3" creationId="{372C0DCD-9052-4FC4-BA89-B56D7CEAD822}"/>
          </ac:spMkLst>
        </pc:spChg>
        <pc:graphicFrameChg chg="add del mod ord modGraphic">
          <ac:chgData name="Matyas Cserhati" userId="672385cd19ebcad1" providerId="Windows Live" clId="Web-{209854FE-AB96-4511-AD95-CB15075C52D4}" dt="2021-02-20T17:28:09.068" v="961"/>
          <ac:graphicFrameMkLst>
            <pc:docMk/>
            <pc:sldMk cId="1393751403" sldId="311"/>
            <ac:graphicFrameMk id="4" creationId="{688A6F54-33F3-433D-B8B8-29D34D19FC85}"/>
          </ac:graphicFrameMkLst>
        </pc:graphicFrameChg>
      </pc:sldChg>
      <pc:sldChg chg="modSp new">
        <pc:chgData name="Matyas Cserhati" userId="672385cd19ebcad1" providerId="Windows Live" clId="Web-{209854FE-AB96-4511-AD95-CB15075C52D4}" dt="2021-02-20T17:49:51.405" v="1241" actId="20577"/>
        <pc:sldMkLst>
          <pc:docMk/>
          <pc:sldMk cId="2364499260" sldId="312"/>
        </pc:sldMkLst>
        <pc:spChg chg="mod">
          <ac:chgData name="Matyas Cserhati" userId="672385cd19ebcad1" providerId="Windows Live" clId="Web-{209854FE-AB96-4511-AD95-CB15075C52D4}" dt="2021-02-20T17:47:03.114" v="1143" actId="20577"/>
          <ac:spMkLst>
            <pc:docMk/>
            <pc:sldMk cId="2364499260" sldId="312"/>
            <ac:spMk id="2" creationId="{3C4D666E-81A9-4891-BEDE-047D82297648}"/>
          </ac:spMkLst>
        </pc:spChg>
        <pc:spChg chg="mod">
          <ac:chgData name="Matyas Cserhati" userId="672385cd19ebcad1" providerId="Windows Live" clId="Web-{209854FE-AB96-4511-AD95-CB15075C52D4}" dt="2021-02-20T17:49:51.405" v="1241" actId="20577"/>
          <ac:spMkLst>
            <pc:docMk/>
            <pc:sldMk cId="2364499260" sldId="312"/>
            <ac:spMk id="3" creationId="{EBC293F5-B61F-48D2-AD8E-C4411298B129}"/>
          </ac:spMkLst>
        </pc:spChg>
      </pc:sldChg>
      <pc:sldChg chg="modSp new">
        <pc:chgData name="Matyas Cserhati" userId="672385cd19ebcad1" providerId="Windows Live" clId="Web-{209854FE-AB96-4511-AD95-CB15075C52D4}" dt="2021-02-20T18:52:02.301" v="1547" actId="20577"/>
        <pc:sldMkLst>
          <pc:docMk/>
          <pc:sldMk cId="489654278" sldId="313"/>
        </pc:sldMkLst>
        <pc:spChg chg="mod">
          <ac:chgData name="Matyas Cserhati" userId="672385cd19ebcad1" providerId="Windows Live" clId="Web-{209854FE-AB96-4511-AD95-CB15075C52D4}" dt="2021-02-20T18:49:22.570" v="1354" actId="20577"/>
          <ac:spMkLst>
            <pc:docMk/>
            <pc:sldMk cId="489654278" sldId="313"/>
            <ac:spMk id="2" creationId="{9A08FB2A-4500-4898-8231-64EEEF0ED852}"/>
          </ac:spMkLst>
        </pc:spChg>
        <pc:spChg chg="mod">
          <ac:chgData name="Matyas Cserhati" userId="672385cd19ebcad1" providerId="Windows Live" clId="Web-{209854FE-AB96-4511-AD95-CB15075C52D4}" dt="2021-02-20T18:52:02.301" v="1547" actId="20577"/>
          <ac:spMkLst>
            <pc:docMk/>
            <pc:sldMk cId="489654278" sldId="313"/>
            <ac:spMk id="3" creationId="{01F6C945-26F6-414F-93BA-DDFEA4CE3B92}"/>
          </ac:spMkLst>
        </pc:spChg>
      </pc:sldChg>
      <pc:sldChg chg="modSp new">
        <pc:chgData name="Matyas Cserhati" userId="672385cd19ebcad1" providerId="Windows Live" clId="Web-{209854FE-AB96-4511-AD95-CB15075C52D4}" dt="2021-02-20T18:56:47.429" v="1799" actId="20577"/>
        <pc:sldMkLst>
          <pc:docMk/>
          <pc:sldMk cId="3242621956" sldId="314"/>
        </pc:sldMkLst>
        <pc:spChg chg="mod">
          <ac:chgData name="Matyas Cserhati" userId="672385cd19ebcad1" providerId="Windows Live" clId="Web-{209854FE-AB96-4511-AD95-CB15075C52D4}" dt="2021-02-20T18:53:43.433" v="1612" actId="20577"/>
          <ac:spMkLst>
            <pc:docMk/>
            <pc:sldMk cId="3242621956" sldId="314"/>
            <ac:spMk id="2" creationId="{818CD244-802E-4F9C-8F68-1BF1E84B84B0}"/>
          </ac:spMkLst>
        </pc:spChg>
        <pc:spChg chg="mod">
          <ac:chgData name="Matyas Cserhati" userId="672385cd19ebcad1" providerId="Windows Live" clId="Web-{209854FE-AB96-4511-AD95-CB15075C52D4}" dt="2021-02-20T18:56:47.429" v="1799" actId="20577"/>
          <ac:spMkLst>
            <pc:docMk/>
            <pc:sldMk cId="3242621956" sldId="314"/>
            <ac:spMk id="3" creationId="{E0273487-6836-4B3B-8B6D-6B790988ED7E}"/>
          </ac:spMkLst>
        </pc:spChg>
      </pc:sldChg>
      <pc:sldChg chg="modSp new">
        <pc:chgData name="Matyas Cserhati" userId="672385cd19ebcad1" providerId="Windows Live" clId="Web-{209854FE-AB96-4511-AD95-CB15075C52D4}" dt="2021-02-20T19:04:52.904" v="1974" actId="20577"/>
        <pc:sldMkLst>
          <pc:docMk/>
          <pc:sldMk cId="354072071" sldId="315"/>
        </pc:sldMkLst>
        <pc:spChg chg="mod">
          <ac:chgData name="Matyas Cserhati" userId="672385cd19ebcad1" providerId="Windows Live" clId="Web-{209854FE-AB96-4511-AD95-CB15075C52D4}" dt="2021-02-20T18:58:01.184" v="1812" actId="20577"/>
          <ac:spMkLst>
            <pc:docMk/>
            <pc:sldMk cId="354072071" sldId="315"/>
            <ac:spMk id="2" creationId="{BE412D08-EE66-4672-8379-9F220A6DA2EB}"/>
          </ac:spMkLst>
        </pc:spChg>
        <pc:spChg chg="mod">
          <ac:chgData name="Matyas Cserhati" userId="672385cd19ebcad1" providerId="Windows Live" clId="Web-{209854FE-AB96-4511-AD95-CB15075C52D4}" dt="2021-02-20T19:04:52.904" v="1974" actId="20577"/>
          <ac:spMkLst>
            <pc:docMk/>
            <pc:sldMk cId="354072071" sldId="315"/>
            <ac:spMk id="3" creationId="{F4B7C4D7-F73B-4E15-8B49-89C687A83695}"/>
          </ac:spMkLst>
        </pc:spChg>
      </pc:sldChg>
      <pc:sldChg chg="modSp new">
        <pc:chgData name="Matyas Cserhati" userId="672385cd19ebcad1" providerId="Windows Live" clId="Web-{209854FE-AB96-4511-AD95-CB15075C52D4}" dt="2021-02-20T19:12:31.607" v="2028" actId="20577"/>
        <pc:sldMkLst>
          <pc:docMk/>
          <pc:sldMk cId="2530137577" sldId="316"/>
        </pc:sldMkLst>
        <pc:spChg chg="mod">
          <ac:chgData name="Matyas Cserhati" userId="672385cd19ebcad1" providerId="Windows Live" clId="Web-{209854FE-AB96-4511-AD95-CB15075C52D4}" dt="2021-02-20T19:04:58.936" v="1983" actId="20577"/>
          <ac:spMkLst>
            <pc:docMk/>
            <pc:sldMk cId="2530137577" sldId="316"/>
            <ac:spMk id="2" creationId="{60084B6A-768D-47A1-8330-6FE2A33CE7F6}"/>
          </ac:spMkLst>
        </pc:spChg>
        <pc:spChg chg="mod">
          <ac:chgData name="Matyas Cserhati" userId="672385cd19ebcad1" providerId="Windows Live" clId="Web-{209854FE-AB96-4511-AD95-CB15075C52D4}" dt="2021-02-20T19:12:31.607" v="2028" actId="20577"/>
          <ac:spMkLst>
            <pc:docMk/>
            <pc:sldMk cId="2530137577" sldId="316"/>
            <ac:spMk id="3" creationId="{C81126A3-DA27-413D-8835-180A9D0BA6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extLst>
      <p:ext uri="{BB962C8B-B14F-4D97-AF65-F5344CB8AC3E}">
        <p14:creationId xmlns:p14="http://schemas.microsoft.com/office/powerpoint/2010/main" val="284594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5783A-103B-4AB6-BC65-815CEF77C0C9}"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10755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5783A-103B-4AB6-BC65-815CEF77C0C9}"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352657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5783A-103B-4AB6-BC65-815CEF77C0C9}"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946871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5783A-103B-4AB6-BC65-815CEF77C0C9}"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21415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5783A-103B-4AB6-BC65-815CEF77C0C9}"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2541412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5783A-103B-4AB6-BC65-815CEF77C0C9}"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2201160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5783A-103B-4AB6-BC65-815CEF77C0C9}"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1605501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5783A-103B-4AB6-BC65-815CEF77C0C9}"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246652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5783A-103B-4AB6-BC65-815CEF77C0C9}"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2104671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5783A-103B-4AB6-BC65-815CEF77C0C9}"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5942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5783A-103B-4AB6-BC65-815CEF77C0C9}"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1865C-5594-4DAE-9082-1614827142E3}" type="slidenum">
              <a:rPr lang="en-US" smtClean="0"/>
              <a:t>‹#›</a:t>
            </a:fld>
            <a:endParaRPr lang="en-US"/>
          </a:p>
        </p:txBody>
      </p:sp>
    </p:spTree>
    <p:extLst>
      <p:ext uri="{BB962C8B-B14F-4D97-AF65-F5344CB8AC3E}">
        <p14:creationId xmlns:p14="http://schemas.microsoft.com/office/powerpoint/2010/main" val="1521122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Title Text</a:t>
            </a:r>
          </a:p>
        </p:txBody>
      </p:sp>
      <p:sp>
        <p:nvSpPr>
          <p:cNvPr id="12" name="Shape 1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8549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5783A-103B-4AB6-BC65-815CEF77C0C9}" type="datetimeFigureOut">
              <a:rPr lang="en-US" smtClean="0"/>
              <a:t>2/21/2021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1865C-5594-4DAE-9082-1614827142E3}" type="slidenum">
              <a:rPr lang="en-US" smtClean="0"/>
              <a:t>‹#›</a:t>
            </a:fld>
            <a:endParaRPr lang="en-US"/>
          </a:p>
        </p:txBody>
      </p:sp>
    </p:spTree>
    <p:extLst>
      <p:ext uri="{BB962C8B-B14F-4D97-AF65-F5344CB8AC3E}">
        <p14:creationId xmlns:p14="http://schemas.microsoft.com/office/powerpoint/2010/main" val="864462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csmatyi/calvary_sunday_school" TargetMode="External"/><Relationship Id="rId2" Type="http://schemas.openxmlformats.org/officeDocument/2006/relationships/hyperlink" Target="http://creatio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10;&#10;Description automatically generated">
            <a:extLst>
              <a:ext uri="{FF2B5EF4-FFF2-40B4-BE49-F238E27FC236}">
                <a16:creationId xmlns:a16="http://schemas.microsoft.com/office/drawing/2014/main" id="{3DC700F7-ACAC-4015-9A2B-D98445A23315}"/>
              </a:ext>
            </a:extLst>
          </p:cNvPr>
          <p:cNvPicPr>
            <a:picLocks noChangeAspect="1"/>
          </p:cNvPicPr>
          <p:nvPr/>
        </p:nvPicPr>
        <p:blipFill rotWithShape="1">
          <a:blip r:embed="rId2"/>
          <a:srcRect l="5607" t="9091" r="1769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Westminster Shorter Catechism</a:t>
            </a:r>
            <a:br>
              <a:rPr lang="en-US" sz="4800" dirty="0">
                <a:cs typeface="Calibri Light"/>
              </a:rPr>
            </a:br>
            <a:endParaRPr lang="en-US" sz="4800" dirty="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a:rPr>
              <a:t>Questions 14 - 17</a:t>
            </a:r>
          </a:p>
          <a:p>
            <a:pPr algn="l"/>
            <a:r>
              <a:rPr lang="en-US" dirty="0">
                <a:cs typeface="Calibri"/>
              </a:rPr>
              <a:t>February 21, 2021</a:t>
            </a:r>
          </a:p>
          <a:p>
            <a:pPr algn="l"/>
            <a:r>
              <a:rPr lang="en-US" dirty="0">
                <a:cs typeface="Calibri"/>
              </a:rPr>
              <a:t>Calvary OPC, La Mirada, CA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CE5F-D32B-46CB-BEFE-7B683E818B55}"/>
              </a:ext>
            </a:extLst>
          </p:cNvPr>
          <p:cNvSpPr>
            <a:spLocks noGrp="1"/>
          </p:cNvSpPr>
          <p:nvPr>
            <p:ph type="title"/>
          </p:nvPr>
        </p:nvSpPr>
        <p:spPr/>
        <p:txBody>
          <a:bodyPr/>
          <a:lstStyle/>
          <a:p>
            <a:pPr algn="ctr"/>
            <a:r>
              <a:rPr lang="en-US" b="1" dirty="0">
                <a:latin typeface="Bookman Old Style"/>
                <a:cs typeface="Calibri Light"/>
              </a:rPr>
              <a:t>Question #16 &amp; 17</a:t>
            </a:r>
            <a:endParaRPr lang="en-US" b="1" dirty="0">
              <a:latin typeface="Bookman Old Style"/>
            </a:endParaRPr>
          </a:p>
        </p:txBody>
      </p:sp>
      <p:sp>
        <p:nvSpPr>
          <p:cNvPr id="3" name="Content Placeholder 2">
            <a:extLst>
              <a:ext uri="{FF2B5EF4-FFF2-40B4-BE49-F238E27FC236}">
                <a16:creationId xmlns:a16="http://schemas.microsoft.com/office/drawing/2014/main" id="{D8077D91-453F-4E13-8D7B-3F4E889C0A53}"/>
              </a:ext>
            </a:extLst>
          </p:cNvPr>
          <p:cNvSpPr>
            <a:spLocks noGrp="1"/>
          </p:cNvSpPr>
          <p:nvPr>
            <p:ph idx="1"/>
          </p:nvPr>
        </p:nvSpPr>
        <p:spPr>
          <a:xfrm>
            <a:off x="1571445" y="1854380"/>
            <a:ext cx="9221639" cy="4322583"/>
          </a:xfrm>
        </p:spPr>
        <p:txBody>
          <a:bodyPr vert="horz" lIns="91440" tIns="45720" rIns="91440" bIns="45720" rtlCol="0" anchor="t">
            <a:normAutofit lnSpcReduction="10000"/>
          </a:bodyPr>
          <a:lstStyle/>
          <a:p>
            <a:r>
              <a:rPr lang="en-US" sz="3200" b="1">
                <a:ea typeface="+mn-lt"/>
                <a:cs typeface="+mn-lt"/>
              </a:rPr>
              <a:t>Q. Did all mankind fall into Adam's first transgression?</a:t>
            </a:r>
            <a:endParaRPr lang="en-US" b="1">
              <a:ea typeface="+mn-lt"/>
              <a:cs typeface="+mn-lt"/>
            </a:endParaRPr>
          </a:p>
          <a:p>
            <a:r>
              <a:rPr lang="en-US" sz="3200" b="1">
                <a:ea typeface="+mn-lt"/>
                <a:cs typeface="+mn-lt"/>
              </a:rPr>
              <a:t>A. </a:t>
            </a:r>
            <a:r>
              <a:rPr lang="en-US" sz="3200">
                <a:ea typeface="+mn-lt"/>
                <a:cs typeface="+mn-lt"/>
              </a:rPr>
              <a:t>The covenant being made with Adam, not only for himself, but for his posterity, all mankind descending from him, by ordinary generation, sinned in him, and fell with him, in his first transgression</a:t>
            </a:r>
            <a:r>
              <a:rPr lang="en-US" sz="3200" dirty="0">
                <a:ea typeface="+mn-lt"/>
                <a:cs typeface="+mn-lt"/>
              </a:rPr>
              <a:t>.</a:t>
            </a:r>
          </a:p>
          <a:p>
            <a:r>
              <a:rPr lang="en-US" sz="3200" b="1">
                <a:ea typeface="+mn-lt"/>
                <a:cs typeface="+mn-lt"/>
              </a:rPr>
              <a:t>Q. Into what estate did the fall bring mankind</a:t>
            </a:r>
            <a:r>
              <a:rPr lang="en-US" sz="3200" b="1" dirty="0">
                <a:ea typeface="+mn-lt"/>
                <a:cs typeface="+mn-lt"/>
              </a:rPr>
              <a:t>?</a:t>
            </a:r>
            <a:endParaRPr lang="en-US" sz="3200" dirty="0">
              <a:ea typeface="+mn-lt"/>
              <a:cs typeface="+mn-lt"/>
            </a:endParaRPr>
          </a:p>
          <a:p>
            <a:r>
              <a:rPr lang="en-US" sz="3200" b="1" dirty="0">
                <a:ea typeface="+mn-lt"/>
                <a:cs typeface="+mn-lt"/>
              </a:rPr>
              <a:t>A. </a:t>
            </a:r>
            <a:r>
              <a:rPr lang="en-US" sz="3200">
                <a:ea typeface="+mn-lt"/>
                <a:cs typeface="+mn-lt"/>
              </a:rPr>
              <a:t>The fall brought mankind into an estate of sin and misery</a:t>
            </a:r>
            <a:r>
              <a:rPr lang="en-US" sz="3200" dirty="0">
                <a:ea typeface="+mn-lt"/>
                <a:cs typeface="+mn-lt"/>
              </a:rPr>
              <a:t>.</a:t>
            </a:r>
          </a:p>
        </p:txBody>
      </p:sp>
    </p:spTree>
    <p:extLst>
      <p:ext uri="{BB962C8B-B14F-4D97-AF65-F5344CB8AC3E}">
        <p14:creationId xmlns:p14="http://schemas.microsoft.com/office/powerpoint/2010/main" val="301424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0EB8-36ED-42C6-AED3-8066CB0001BF}"/>
              </a:ext>
            </a:extLst>
          </p:cNvPr>
          <p:cNvSpPr>
            <a:spLocks noGrp="1"/>
          </p:cNvSpPr>
          <p:nvPr>
            <p:ph type="title"/>
          </p:nvPr>
        </p:nvSpPr>
        <p:spPr/>
        <p:txBody>
          <a:bodyPr/>
          <a:lstStyle/>
          <a:p>
            <a:pPr algn="ctr"/>
            <a:r>
              <a:rPr lang="en-US" dirty="0">
                <a:cs typeface="Calibri Light"/>
              </a:rPr>
              <a:t>What does the Bible say?</a:t>
            </a:r>
          </a:p>
        </p:txBody>
      </p:sp>
      <p:sp>
        <p:nvSpPr>
          <p:cNvPr id="3" name="Content Placeholder 2">
            <a:extLst>
              <a:ext uri="{FF2B5EF4-FFF2-40B4-BE49-F238E27FC236}">
                <a16:creationId xmlns:a16="http://schemas.microsoft.com/office/drawing/2014/main" id="{7EBEEE24-2818-45EF-AC06-CE80B4463B8A}"/>
              </a:ext>
            </a:extLst>
          </p:cNvPr>
          <p:cNvSpPr>
            <a:spLocks noGrp="1"/>
          </p:cNvSpPr>
          <p:nvPr>
            <p:ph idx="1"/>
          </p:nvPr>
        </p:nvSpPr>
        <p:spPr/>
        <p:txBody>
          <a:bodyPr vert="horz" lIns="91440" tIns="45720" rIns="91440" bIns="45720" rtlCol="0" anchor="t">
            <a:normAutofit/>
          </a:bodyPr>
          <a:lstStyle/>
          <a:p>
            <a:r>
              <a:rPr lang="en-US" sz="3000">
                <a:cs typeface="Calibri"/>
              </a:rPr>
              <a:t>"Wherefore, as by one man sin entered the world, and death by sin; and so death passed upon all men, for that all have sinned." (Romans 5:12)</a:t>
            </a:r>
          </a:p>
          <a:p>
            <a:r>
              <a:rPr lang="en-US" sz="3000">
                <a:cs typeface="Calibri"/>
              </a:rPr>
              <a:t>"By one man's disobedience many were made sinners." (Romans 5:19)</a:t>
            </a:r>
          </a:p>
          <a:p>
            <a:r>
              <a:rPr lang="en-US" sz="3000">
                <a:cs typeface="Calibri"/>
              </a:rPr>
              <a:t>"For all have sinned, and come short of the glory of God" (Romans 3:23)</a:t>
            </a:r>
            <a:endParaRPr lang="en-US" sz="3000" dirty="0">
              <a:cs typeface="Calibri"/>
            </a:endParaRPr>
          </a:p>
        </p:txBody>
      </p:sp>
    </p:spTree>
    <p:extLst>
      <p:ext uri="{BB962C8B-B14F-4D97-AF65-F5344CB8AC3E}">
        <p14:creationId xmlns:p14="http://schemas.microsoft.com/office/powerpoint/2010/main" val="246486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23E5-0758-41E1-8676-9344F6A92A5D}"/>
              </a:ext>
            </a:extLst>
          </p:cNvPr>
          <p:cNvSpPr>
            <a:spLocks noGrp="1"/>
          </p:cNvSpPr>
          <p:nvPr>
            <p:ph type="title"/>
          </p:nvPr>
        </p:nvSpPr>
        <p:spPr/>
        <p:txBody>
          <a:bodyPr/>
          <a:lstStyle/>
          <a:p>
            <a:pPr algn="ctr"/>
            <a:r>
              <a:rPr lang="en-US">
                <a:cs typeface="Calibri Light"/>
              </a:rPr>
              <a:t>We are all sinners</a:t>
            </a:r>
          </a:p>
        </p:txBody>
      </p:sp>
      <p:sp>
        <p:nvSpPr>
          <p:cNvPr id="3" name="Content Placeholder 2">
            <a:extLst>
              <a:ext uri="{FF2B5EF4-FFF2-40B4-BE49-F238E27FC236}">
                <a16:creationId xmlns:a16="http://schemas.microsoft.com/office/drawing/2014/main" id="{69BC30D7-0B9A-4DB2-976F-733AC83A68D9}"/>
              </a:ext>
            </a:extLst>
          </p:cNvPr>
          <p:cNvSpPr>
            <a:spLocks noGrp="1"/>
          </p:cNvSpPr>
          <p:nvPr>
            <p:ph idx="1"/>
          </p:nvPr>
        </p:nvSpPr>
        <p:spPr>
          <a:xfrm>
            <a:off x="838200" y="1825625"/>
            <a:ext cx="10515600" cy="756999"/>
          </a:xfrm>
        </p:spPr>
        <p:txBody>
          <a:bodyPr vert="horz" lIns="91440" tIns="45720" rIns="91440" bIns="45720" rtlCol="0" anchor="t">
            <a:normAutofit/>
          </a:bodyPr>
          <a:lstStyle/>
          <a:p>
            <a:r>
              <a:rPr lang="en-US">
                <a:cs typeface="Calibri"/>
              </a:rPr>
              <a:t>We inherited Adam's sin from him </a:t>
            </a:r>
            <a:r>
              <a:rPr lang="en-US" b="1">
                <a:cs typeface="Calibri"/>
              </a:rPr>
              <a:t>Q: How can this be?</a:t>
            </a:r>
          </a:p>
          <a:p>
            <a:endParaRPr lang="en-US" dirty="0">
              <a:cs typeface="Calibri"/>
            </a:endParaRPr>
          </a:p>
        </p:txBody>
      </p:sp>
      <p:sp>
        <p:nvSpPr>
          <p:cNvPr id="5" name="Content Placeholder 2">
            <a:extLst>
              <a:ext uri="{FF2B5EF4-FFF2-40B4-BE49-F238E27FC236}">
                <a16:creationId xmlns:a16="http://schemas.microsoft.com/office/drawing/2014/main" id="{2AA4AFCA-BBBD-4CB5-A47F-56917A8886A3}"/>
              </a:ext>
            </a:extLst>
          </p:cNvPr>
          <p:cNvSpPr txBox="1">
            <a:spLocks/>
          </p:cNvSpPr>
          <p:nvPr/>
        </p:nvSpPr>
        <p:spPr>
          <a:xfrm>
            <a:off x="832449" y="2394968"/>
            <a:ext cx="10529977" cy="389126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a:t>
            </a:r>
            <a:r>
              <a:rPr lang="en-US" dirty="0">
                <a:cs typeface="Calibri"/>
              </a:rPr>
              <a:t>And He has made from one blood every nation of men to dwell on all the face of the earth</a:t>
            </a:r>
            <a:r>
              <a:rPr lang="en-US" dirty="0">
                <a:ea typeface="+mn-lt"/>
                <a:cs typeface="+mn-lt"/>
              </a:rPr>
              <a:t>" (Acts 17:26)</a:t>
            </a:r>
            <a:endParaRPr lang="en-US" dirty="0"/>
          </a:p>
          <a:p>
            <a:r>
              <a:rPr lang="en-US" dirty="0">
                <a:cs typeface="Calibri"/>
              </a:rPr>
              <a:t>As human beings we are all inter-related with one another</a:t>
            </a:r>
          </a:p>
          <a:p>
            <a:pPr lvl="1"/>
            <a:r>
              <a:rPr lang="en-US" dirty="0">
                <a:cs typeface="Calibri"/>
              </a:rPr>
              <a:t>Like branches on a tree, Adam is the trunk</a:t>
            </a:r>
          </a:p>
          <a:p>
            <a:r>
              <a:rPr lang="en-US" dirty="0">
                <a:cs typeface="Calibri"/>
              </a:rPr>
              <a:t>You have to teach people to do good</a:t>
            </a:r>
          </a:p>
          <a:p>
            <a:r>
              <a:rPr lang="en-US" dirty="0">
                <a:cs typeface="Calibri"/>
              </a:rPr>
              <a:t>But you do not need to teach babies how to be bad (even though we love them very much)</a:t>
            </a:r>
            <a:endParaRPr lang="en-US" dirty="0"/>
          </a:p>
        </p:txBody>
      </p:sp>
    </p:spTree>
    <p:extLst>
      <p:ext uri="{BB962C8B-B14F-4D97-AF65-F5344CB8AC3E}">
        <p14:creationId xmlns:p14="http://schemas.microsoft.com/office/powerpoint/2010/main" val="119523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863E-0FFA-4958-A5A1-5487EAA9723B}"/>
              </a:ext>
            </a:extLst>
          </p:cNvPr>
          <p:cNvSpPr>
            <a:spLocks noGrp="1"/>
          </p:cNvSpPr>
          <p:nvPr>
            <p:ph type="title"/>
          </p:nvPr>
        </p:nvSpPr>
        <p:spPr>
          <a:xfrm>
            <a:off x="838200" y="365125"/>
            <a:ext cx="10515600" cy="851111"/>
          </a:xfrm>
        </p:spPr>
        <p:txBody>
          <a:bodyPr/>
          <a:lstStyle/>
          <a:p>
            <a:pPr algn="ctr"/>
            <a:r>
              <a:rPr lang="en-US">
                <a:cs typeface="Calibri Light"/>
              </a:rPr>
              <a:t>Mike Pence and Megan McCain</a:t>
            </a:r>
          </a:p>
        </p:txBody>
      </p:sp>
      <p:pic>
        <p:nvPicPr>
          <p:cNvPr id="3" name="Picture 3">
            <a:extLst>
              <a:ext uri="{FF2B5EF4-FFF2-40B4-BE49-F238E27FC236}">
                <a16:creationId xmlns:a16="http://schemas.microsoft.com/office/drawing/2014/main" id="{0DE50468-4A75-493F-997E-709B3DFF24C6}"/>
              </a:ext>
            </a:extLst>
          </p:cNvPr>
          <p:cNvPicPr>
            <a:picLocks noChangeAspect="1"/>
          </p:cNvPicPr>
          <p:nvPr/>
        </p:nvPicPr>
        <p:blipFill>
          <a:blip r:embed="rId2"/>
          <a:stretch>
            <a:fillRect/>
          </a:stretch>
        </p:blipFill>
        <p:spPr>
          <a:xfrm>
            <a:off x="1992702" y="1191883"/>
            <a:ext cx="7947803" cy="5308120"/>
          </a:xfrm>
          <a:prstGeom prst="rect">
            <a:avLst/>
          </a:prstGeom>
        </p:spPr>
      </p:pic>
    </p:spTree>
    <p:extLst>
      <p:ext uri="{BB962C8B-B14F-4D97-AF65-F5344CB8AC3E}">
        <p14:creationId xmlns:p14="http://schemas.microsoft.com/office/powerpoint/2010/main" val="301408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FB2A-4500-4898-8231-64EEEF0ED852}"/>
              </a:ext>
            </a:extLst>
          </p:cNvPr>
          <p:cNvSpPr>
            <a:spLocks noGrp="1"/>
          </p:cNvSpPr>
          <p:nvPr>
            <p:ph type="title"/>
          </p:nvPr>
        </p:nvSpPr>
        <p:spPr/>
        <p:txBody>
          <a:bodyPr/>
          <a:lstStyle/>
          <a:p>
            <a:pPr algn="ctr"/>
            <a:r>
              <a:rPr lang="en-US">
                <a:cs typeface="Calibri Light"/>
              </a:rPr>
              <a:t>The futility of theistic evolution</a:t>
            </a:r>
          </a:p>
        </p:txBody>
      </p:sp>
      <p:sp>
        <p:nvSpPr>
          <p:cNvPr id="3" name="Content Placeholder 2">
            <a:extLst>
              <a:ext uri="{FF2B5EF4-FFF2-40B4-BE49-F238E27FC236}">
                <a16:creationId xmlns:a16="http://schemas.microsoft.com/office/drawing/2014/main" id="{01F6C945-26F6-414F-93BA-DDFEA4CE3B92}"/>
              </a:ext>
            </a:extLst>
          </p:cNvPr>
          <p:cNvSpPr>
            <a:spLocks noGrp="1"/>
          </p:cNvSpPr>
          <p:nvPr>
            <p:ph idx="1"/>
          </p:nvPr>
        </p:nvSpPr>
        <p:spPr/>
        <p:txBody>
          <a:bodyPr vert="horz" lIns="91440" tIns="45720" rIns="91440" bIns="45720" rtlCol="0" anchor="t">
            <a:normAutofit/>
          </a:bodyPr>
          <a:lstStyle/>
          <a:p>
            <a:r>
              <a:rPr lang="en-US" dirty="0">
                <a:cs typeface="Calibri"/>
              </a:rPr>
              <a:t>Some theistic evolutionists claim that humans evolved directly from apes and lower creatures</a:t>
            </a:r>
          </a:p>
          <a:p>
            <a:pPr lvl="1"/>
            <a:r>
              <a:rPr lang="en-US" dirty="0">
                <a:cs typeface="Calibri"/>
              </a:rPr>
              <a:t>i.e. Biologos</a:t>
            </a:r>
          </a:p>
          <a:p>
            <a:r>
              <a:rPr lang="en-US" dirty="0">
                <a:cs typeface="Calibri"/>
              </a:rPr>
              <a:t>Thus there were multiple races (even an entire </a:t>
            </a:r>
            <a:r>
              <a:rPr lang="en-US" dirty="0" err="1">
                <a:cs typeface="Calibri"/>
              </a:rPr>
              <a:t>huamity</a:t>
            </a:r>
            <a:r>
              <a:rPr lang="en-US" dirty="0">
                <a:cs typeface="Calibri"/>
              </a:rPr>
              <a:t>) in the beginning, not just Adam and Eve</a:t>
            </a:r>
          </a:p>
          <a:p>
            <a:r>
              <a:rPr lang="en-US" dirty="0">
                <a:cs typeface="Calibri"/>
              </a:rPr>
              <a:t>But if only one man sinned, then that leaves the remaining part of the initial human population without sin</a:t>
            </a:r>
          </a:p>
          <a:p>
            <a:pPr lvl="1"/>
            <a:r>
              <a:rPr lang="en-US" dirty="0">
                <a:cs typeface="Calibri"/>
              </a:rPr>
              <a:t>Romans 5:12: death passed upon all men for all have sinned</a:t>
            </a:r>
          </a:p>
          <a:p>
            <a:r>
              <a:rPr lang="en-US" dirty="0">
                <a:cs typeface="Calibri"/>
              </a:rPr>
              <a:t>Theistic evolution means that some men do not need Jesus as their Saviour</a:t>
            </a:r>
          </a:p>
        </p:txBody>
      </p:sp>
    </p:spTree>
    <p:extLst>
      <p:ext uri="{BB962C8B-B14F-4D97-AF65-F5344CB8AC3E}">
        <p14:creationId xmlns:p14="http://schemas.microsoft.com/office/powerpoint/2010/main" val="48965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8C3D-5492-4FAD-A04D-864BBD51C1EE}"/>
              </a:ext>
            </a:extLst>
          </p:cNvPr>
          <p:cNvSpPr>
            <a:spLocks noGrp="1"/>
          </p:cNvSpPr>
          <p:nvPr>
            <p:ph type="title"/>
          </p:nvPr>
        </p:nvSpPr>
        <p:spPr>
          <a:xfrm>
            <a:off x="838200" y="365125"/>
            <a:ext cx="10515600" cy="980507"/>
          </a:xfrm>
        </p:spPr>
        <p:txBody>
          <a:bodyPr/>
          <a:lstStyle/>
          <a:p>
            <a:pPr algn="ctr"/>
            <a:r>
              <a:rPr lang="en-US">
                <a:cs typeface="Calibri Light"/>
              </a:rPr>
              <a:t>How did the different skin colors arise?</a:t>
            </a:r>
          </a:p>
        </p:txBody>
      </p:sp>
      <p:pic>
        <p:nvPicPr>
          <p:cNvPr id="3" name="Picture 3">
            <a:extLst>
              <a:ext uri="{FF2B5EF4-FFF2-40B4-BE49-F238E27FC236}">
                <a16:creationId xmlns:a16="http://schemas.microsoft.com/office/drawing/2014/main" id="{9C61E59A-486E-488D-B74A-EEC5D398F699}"/>
              </a:ext>
            </a:extLst>
          </p:cNvPr>
          <p:cNvPicPr>
            <a:picLocks noChangeAspect="1"/>
          </p:cNvPicPr>
          <p:nvPr/>
        </p:nvPicPr>
        <p:blipFill>
          <a:blip r:embed="rId2"/>
          <a:stretch>
            <a:fillRect/>
          </a:stretch>
        </p:blipFill>
        <p:spPr>
          <a:xfrm>
            <a:off x="-5751" y="1641492"/>
            <a:ext cx="6294408" cy="4150110"/>
          </a:xfrm>
          <a:prstGeom prst="rect">
            <a:avLst/>
          </a:prstGeom>
        </p:spPr>
      </p:pic>
      <p:pic>
        <p:nvPicPr>
          <p:cNvPr id="4" name="Picture 4" descr="Graphical user interface, application, timeline&#10;&#10;Description automatically generated">
            <a:extLst>
              <a:ext uri="{FF2B5EF4-FFF2-40B4-BE49-F238E27FC236}">
                <a16:creationId xmlns:a16="http://schemas.microsoft.com/office/drawing/2014/main" id="{8FCDCB9E-0C01-425E-A57D-3372195587F7}"/>
              </a:ext>
            </a:extLst>
          </p:cNvPr>
          <p:cNvPicPr>
            <a:picLocks noChangeAspect="1"/>
          </p:cNvPicPr>
          <p:nvPr/>
        </p:nvPicPr>
        <p:blipFill>
          <a:blip r:embed="rId3"/>
          <a:stretch>
            <a:fillRect/>
          </a:stretch>
        </p:blipFill>
        <p:spPr>
          <a:xfrm>
            <a:off x="6607834" y="1638390"/>
            <a:ext cx="5503652" cy="4156314"/>
          </a:xfrm>
          <a:prstGeom prst="rect">
            <a:avLst/>
          </a:prstGeom>
        </p:spPr>
      </p:pic>
    </p:spTree>
    <p:extLst>
      <p:ext uri="{BB962C8B-B14F-4D97-AF65-F5344CB8AC3E}">
        <p14:creationId xmlns:p14="http://schemas.microsoft.com/office/powerpoint/2010/main" val="308143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60BC-25D5-40A7-A1B8-5ABCCD956375}"/>
              </a:ext>
            </a:extLst>
          </p:cNvPr>
          <p:cNvSpPr>
            <a:spLocks noGrp="1"/>
          </p:cNvSpPr>
          <p:nvPr>
            <p:ph type="title"/>
          </p:nvPr>
        </p:nvSpPr>
        <p:spPr>
          <a:xfrm>
            <a:off x="838200" y="365125"/>
            <a:ext cx="10515600" cy="865488"/>
          </a:xfrm>
        </p:spPr>
        <p:txBody>
          <a:bodyPr/>
          <a:lstStyle/>
          <a:p>
            <a:pPr algn="ctr"/>
            <a:r>
              <a:rPr lang="en-US" dirty="0">
                <a:cs typeface="Calibri Light"/>
              </a:rPr>
              <a:t>Men are born sinners except for Jesus Christ</a:t>
            </a:r>
          </a:p>
        </p:txBody>
      </p:sp>
      <p:sp>
        <p:nvSpPr>
          <p:cNvPr id="3" name="Content Placeholder 2">
            <a:extLst>
              <a:ext uri="{FF2B5EF4-FFF2-40B4-BE49-F238E27FC236}">
                <a16:creationId xmlns:a16="http://schemas.microsoft.com/office/drawing/2014/main" id="{F761E6E2-4554-467A-9718-2C705BD595F0}"/>
              </a:ext>
            </a:extLst>
          </p:cNvPr>
          <p:cNvSpPr>
            <a:spLocks noGrp="1"/>
          </p:cNvSpPr>
          <p:nvPr>
            <p:ph idx="1"/>
          </p:nvPr>
        </p:nvSpPr>
        <p:spPr>
          <a:xfrm>
            <a:off x="838200" y="1466191"/>
            <a:ext cx="10515600" cy="4121300"/>
          </a:xfrm>
        </p:spPr>
        <p:txBody>
          <a:bodyPr vert="horz" lIns="91440" tIns="45720" rIns="91440" bIns="45720" rtlCol="0" anchor="t">
            <a:normAutofit/>
          </a:bodyPr>
          <a:lstStyle/>
          <a:p>
            <a:r>
              <a:rPr lang="en-US">
                <a:cs typeface="Calibri"/>
              </a:rPr>
              <a:t>"Who can brin a clean thing out of an unclean?" (Job 14:4)</a:t>
            </a:r>
          </a:p>
          <a:p>
            <a:r>
              <a:rPr lang="en-US">
                <a:cs typeface="Calibri"/>
              </a:rPr>
              <a:t>"Or how can he be clean that is born of a woman?" (Job 25:4)</a:t>
            </a:r>
          </a:p>
          <a:p>
            <a:r>
              <a:rPr lang="en-US">
                <a:cs typeface="Calibri"/>
              </a:rPr>
              <a:t>How was Jesus born sinless?</a:t>
            </a:r>
          </a:p>
          <a:p>
            <a:r>
              <a:rPr lang="en-US">
                <a:ea typeface="+mn-lt"/>
                <a:cs typeface="+mn-lt"/>
              </a:rPr>
              <a:t>"And the angel answered and said to her, 'The Holy Spirit will come upon you, and the power of the Highest will overshadow you; therefore, also, that Holy One who is to be born will be called the Son of God.'" (Luke 1:35)</a:t>
            </a:r>
          </a:p>
          <a:p>
            <a:r>
              <a:rPr lang="en-US" b="1">
                <a:cs typeface="Calibri"/>
              </a:rPr>
              <a:t>Q:</a:t>
            </a:r>
            <a:r>
              <a:rPr lang="en-US">
                <a:cs typeface="Calibri"/>
              </a:rPr>
              <a:t> Why is it important that Jesus was born sinless?</a:t>
            </a:r>
            <a:endParaRPr lang="en-US" dirty="0">
              <a:cs typeface="Calibri"/>
            </a:endParaRPr>
          </a:p>
        </p:txBody>
      </p:sp>
      <p:sp>
        <p:nvSpPr>
          <p:cNvPr id="7" name="Content Placeholder 2">
            <a:extLst>
              <a:ext uri="{FF2B5EF4-FFF2-40B4-BE49-F238E27FC236}">
                <a16:creationId xmlns:a16="http://schemas.microsoft.com/office/drawing/2014/main" id="{684E5B34-4E05-4E69-A5E4-6F905F93B129}"/>
              </a:ext>
            </a:extLst>
          </p:cNvPr>
          <p:cNvSpPr txBox="1">
            <a:spLocks/>
          </p:cNvSpPr>
          <p:nvPr/>
        </p:nvSpPr>
        <p:spPr>
          <a:xfrm>
            <a:off x="838200" y="5204304"/>
            <a:ext cx="10515600" cy="1288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"For Christ also suffered once for sins, the just for the unjust, that He might bring us to God, being put to death in the flesh but made alive by the Spirit" (1Peter 3:18)</a:t>
            </a:r>
            <a:endParaRPr lang="en-US"/>
          </a:p>
        </p:txBody>
      </p:sp>
    </p:spTree>
    <p:extLst>
      <p:ext uri="{BB962C8B-B14F-4D97-AF65-F5344CB8AC3E}">
        <p14:creationId xmlns:p14="http://schemas.microsoft.com/office/powerpoint/2010/main" val="43119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666E-81A9-4891-BEDE-047D82297648}"/>
              </a:ext>
            </a:extLst>
          </p:cNvPr>
          <p:cNvSpPr>
            <a:spLocks noGrp="1"/>
          </p:cNvSpPr>
          <p:nvPr>
            <p:ph type="title"/>
          </p:nvPr>
        </p:nvSpPr>
        <p:spPr/>
        <p:txBody>
          <a:bodyPr/>
          <a:lstStyle/>
          <a:p>
            <a:pPr algn="ctr"/>
            <a:r>
              <a:rPr lang="en-US">
                <a:cs typeface="Calibri Light"/>
              </a:rPr>
              <a:t>The representative principle</a:t>
            </a:r>
          </a:p>
        </p:txBody>
      </p:sp>
      <p:sp>
        <p:nvSpPr>
          <p:cNvPr id="3" name="Content Placeholder 2">
            <a:extLst>
              <a:ext uri="{FF2B5EF4-FFF2-40B4-BE49-F238E27FC236}">
                <a16:creationId xmlns:a16="http://schemas.microsoft.com/office/drawing/2014/main" id="{EBC293F5-B61F-48D2-AD8E-C4411298B129}"/>
              </a:ext>
            </a:extLst>
          </p:cNvPr>
          <p:cNvSpPr>
            <a:spLocks noGrp="1"/>
          </p:cNvSpPr>
          <p:nvPr>
            <p:ph idx="1"/>
          </p:nvPr>
        </p:nvSpPr>
        <p:spPr>
          <a:xfrm>
            <a:off x="838200" y="1825625"/>
            <a:ext cx="9897374" cy="4351338"/>
          </a:xfrm>
        </p:spPr>
        <p:txBody>
          <a:bodyPr vert="horz" lIns="91440" tIns="45720" rIns="91440" bIns="45720" rtlCol="0" anchor="t">
            <a:normAutofit/>
          </a:bodyPr>
          <a:lstStyle/>
          <a:p>
            <a:r>
              <a:rPr lang="en-US">
                <a:cs typeface="Calibri"/>
              </a:rPr>
              <a:t>"</a:t>
            </a:r>
            <a:r>
              <a:rPr lang="en-US">
                <a:ea typeface="+mn-lt"/>
                <a:cs typeface="+mn-lt"/>
              </a:rPr>
              <a:t>For as by one man’s disobedience many were made sinners, so also by one Man’s obedience many will be made righteous.</a:t>
            </a:r>
            <a:r>
              <a:rPr lang="en-US">
                <a:cs typeface="Calibri"/>
              </a:rPr>
              <a:t>" (Romans 5:19)</a:t>
            </a:r>
          </a:p>
          <a:p>
            <a:r>
              <a:rPr lang="en-US">
                <a:cs typeface="Calibri"/>
              </a:rPr>
              <a:t>Adam represented us when he fell into sin</a:t>
            </a:r>
            <a:endParaRPr lang="en-US" dirty="0">
              <a:cs typeface="Calibri"/>
            </a:endParaRPr>
          </a:p>
          <a:p>
            <a:pPr lvl="1"/>
            <a:r>
              <a:rPr lang="en-US">
                <a:cs typeface="Calibri"/>
              </a:rPr>
              <a:t>His sin is our sin, but we all sin differently</a:t>
            </a:r>
          </a:p>
          <a:p>
            <a:r>
              <a:rPr lang="en-US">
                <a:cs typeface="Calibri"/>
              </a:rPr>
              <a:t>But Jesus Christ kept the law on our behalf</a:t>
            </a:r>
            <a:endParaRPr lang="en-US" dirty="0">
              <a:cs typeface="Calibri"/>
            </a:endParaRPr>
          </a:p>
          <a:p>
            <a:pPr lvl="1"/>
            <a:r>
              <a:rPr lang="en-US">
                <a:cs typeface="Calibri"/>
              </a:rPr>
              <a:t>Read Matthew 22:11-13</a:t>
            </a:r>
            <a:endParaRPr lang="en-US" dirty="0">
              <a:cs typeface="Calibri"/>
            </a:endParaRPr>
          </a:p>
          <a:p>
            <a:pPr lvl="1"/>
            <a:r>
              <a:rPr lang="en-US">
                <a:cs typeface="Calibri"/>
              </a:rPr>
              <a:t>His external righteousness is imputed to us</a:t>
            </a:r>
            <a:endParaRPr lang="en-US"/>
          </a:p>
          <a:p>
            <a:pPr lvl="1"/>
            <a:r>
              <a:rPr lang="en-US">
                <a:cs typeface="Calibri"/>
              </a:rPr>
              <a:t>God looks upon us as if he would look upon Jesus</a:t>
            </a:r>
            <a:endParaRPr lang="en-US" dirty="0">
              <a:cs typeface="Calibri"/>
            </a:endParaRPr>
          </a:p>
        </p:txBody>
      </p:sp>
    </p:spTree>
    <p:extLst>
      <p:ext uri="{BB962C8B-B14F-4D97-AF65-F5344CB8AC3E}">
        <p14:creationId xmlns:p14="http://schemas.microsoft.com/office/powerpoint/2010/main" val="236449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D447-7757-42E3-BB64-9128F76D6B96}"/>
              </a:ext>
            </a:extLst>
          </p:cNvPr>
          <p:cNvSpPr>
            <a:spLocks noGrp="1"/>
          </p:cNvSpPr>
          <p:nvPr>
            <p:ph type="title"/>
          </p:nvPr>
        </p:nvSpPr>
        <p:spPr/>
        <p:txBody>
          <a:bodyPr/>
          <a:lstStyle/>
          <a:p>
            <a:pPr algn="ctr"/>
            <a:r>
              <a:rPr lang="en-US">
                <a:cs typeface="Calibri Light"/>
              </a:rPr>
              <a:t>How is sin passed on?</a:t>
            </a:r>
            <a:endParaRPr lang="en-US" dirty="0">
              <a:cs typeface="Calibri Light"/>
            </a:endParaRPr>
          </a:p>
        </p:txBody>
      </p:sp>
      <p:sp>
        <p:nvSpPr>
          <p:cNvPr id="3" name="Content Placeholder 2">
            <a:extLst>
              <a:ext uri="{FF2B5EF4-FFF2-40B4-BE49-F238E27FC236}">
                <a16:creationId xmlns:a16="http://schemas.microsoft.com/office/drawing/2014/main" id="{88C38E22-27C8-4A32-90C6-5A7894B47B95}"/>
              </a:ext>
            </a:extLst>
          </p:cNvPr>
          <p:cNvSpPr>
            <a:spLocks noGrp="1"/>
          </p:cNvSpPr>
          <p:nvPr>
            <p:ph idx="1"/>
          </p:nvPr>
        </p:nvSpPr>
        <p:spPr>
          <a:xfrm>
            <a:off x="838200" y="1825625"/>
            <a:ext cx="10515600" cy="3991904"/>
          </a:xfrm>
        </p:spPr>
        <p:txBody>
          <a:bodyPr vert="horz" lIns="91440" tIns="45720" rIns="91440" bIns="45720" rtlCol="0" anchor="t">
            <a:normAutofit lnSpcReduction="10000"/>
          </a:bodyPr>
          <a:lstStyle/>
          <a:p>
            <a:r>
              <a:rPr lang="en-US">
                <a:cs typeface="Calibri"/>
              </a:rPr>
              <a:t>Four views about the creation of the human soul</a:t>
            </a:r>
            <a:endParaRPr lang="en-US" dirty="0">
              <a:cs typeface="Calibri"/>
            </a:endParaRPr>
          </a:p>
          <a:p>
            <a:r>
              <a:rPr lang="en-US" u="sng">
                <a:cs typeface="Calibri"/>
              </a:rPr>
              <a:t>Pre-existence of the soul</a:t>
            </a:r>
            <a:r>
              <a:rPr lang="en-US">
                <a:cs typeface="Calibri"/>
              </a:rPr>
              <a:t>: We have existed before time in our souls,</a:t>
            </a:r>
            <a:r>
              <a:rPr lang="en-US" dirty="0">
                <a:cs typeface="Calibri"/>
              </a:rPr>
              <a:t> </a:t>
            </a:r>
            <a:r>
              <a:rPr lang="en-US">
                <a:cs typeface="Calibri"/>
              </a:rPr>
              <a:t>and later our body was added to us</a:t>
            </a:r>
            <a:endParaRPr lang="en-US" dirty="0">
              <a:cs typeface="Calibri"/>
            </a:endParaRPr>
          </a:p>
          <a:p>
            <a:r>
              <a:rPr lang="en-US" u="sng">
                <a:cs typeface="Calibri"/>
              </a:rPr>
              <a:t>Traducianism</a:t>
            </a:r>
            <a:r>
              <a:rPr lang="en-US">
                <a:cs typeface="Calibri"/>
              </a:rPr>
              <a:t>: Both body and soul are passed on by ordinary generation</a:t>
            </a:r>
            <a:endParaRPr lang="en-US" dirty="0">
              <a:cs typeface="Calibri"/>
            </a:endParaRPr>
          </a:p>
          <a:p>
            <a:r>
              <a:rPr lang="en-US" u="sng">
                <a:cs typeface="Calibri"/>
              </a:rPr>
              <a:t>Creationism</a:t>
            </a:r>
            <a:r>
              <a:rPr lang="en-US">
                <a:cs typeface="Calibri"/>
              </a:rPr>
              <a:t>: The body is passed on to the next generation, but God creates each individual soul </a:t>
            </a:r>
            <a:r>
              <a:rPr lang="en-US" i="1">
                <a:cs typeface="Calibri"/>
              </a:rPr>
              <a:t>directly</a:t>
            </a:r>
          </a:p>
          <a:p>
            <a:r>
              <a:rPr lang="en-US" u="sng">
                <a:cs typeface="Calibri"/>
              </a:rPr>
              <a:t>It is a mystery</a:t>
            </a:r>
            <a:endParaRPr lang="en-US" u="sng" dirty="0">
              <a:cs typeface="Calibri"/>
            </a:endParaRPr>
          </a:p>
          <a:p>
            <a:r>
              <a:rPr lang="en-US" b="1">
                <a:cs typeface="Calibri"/>
              </a:rPr>
              <a:t>Q: </a:t>
            </a:r>
            <a:r>
              <a:rPr lang="en-US">
                <a:cs typeface="Calibri"/>
              </a:rPr>
              <a:t>Which one do you think is correct?</a:t>
            </a:r>
            <a:endParaRPr lang="en-US" dirty="0">
              <a:cs typeface="Calibri"/>
            </a:endParaRPr>
          </a:p>
        </p:txBody>
      </p:sp>
    </p:spTree>
    <p:extLst>
      <p:ext uri="{BB962C8B-B14F-4D97-AF65-F5344CB8AC3E}">
        <p14:creationId xmlns:p14="http://schemas.microsoft.com/office/powerpoint/2010/main" val="8670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D244-802E-4F9C-8F68-1BF1E84B84B0}"/>
              </a:ext>
            </a:extLst>
          </p:cNvPr>
          <p:cNvSpPr>
            <a:spLocks noGrp="1"/>
          </p:cNvSpPr>
          <p:nvPr>
            <p:ph type="title"/>
          </p:nvPr>
        </p:nvSpPr>
        <p:spPr/>
        <p:txBody>
          <a:bodyPr/>
          <a:lstStyle/>
          <a:p>
            <a:pPr algn="ctr"/>
            <a:r>
              <a:rPr lang="en-US">
                <a:cs typeface="Calibri Light"/>
              </a:rPr>
              <a:t>Pre-existence of the soul</a:t>
            </a:r>
          </a:p>
        </p:txBody>
      </p:sp>
      <p:sp>
        <p:nvSpPr>
          <p:cNvPr id="3" name="Content Placeholder 2">
            <a:extLst>
              <a:ext uri="{FF2B5EF4-FFF2-40B4-BE49-F238E27FC236}">
                <a16:creationId xmlns:a16="http://schemas.microsoft.com/office/drawing/2014/main" id="{E0273487-6836-4B3B-8B6D-6B790988ED7E}"/>
              </a:ext>
            </a:extLst>
          </p:cNvPr>
          <p:cNvSpPr>
            <a:spLocks noGrp="1"/>
          </p:cNvSpPr>
          <p:nvPr>
            <p:ph idx="1"/>
          </p:nvPr>
        </p:nvSpPr>
        <p:spPr/>
        <p:txBody>
          <a:bodyPr vert="horz" lIns="91440" tIns="45720" rIns="91440" bIns="45720" rtlCol="0" anchor="t">
            <a:normAutofit/>
          </a:bodyPr>
          <a:lstStyle/>
          <a:p>
            <a:r>
              <a:rPr lang="en-US" dirty="0">
                <a:cs typeface="Calibri"/>
              </a:rPr>
              <a:t>Held to by very few in church history (Origen)</a:t>
            </a:r>
          </a:p>
          <a:p>
            <a:r>
              <a:rPr lang="en-US" dirty="0">
                <a:cs typeface="Calibri"/>
              </a:rPr>
              <a:t>Stems from Platonian paganism: our souls have always existed in the before-time</a:t>
            </a:r>
          </a:p>
          <a:p>
            <a:pPr lvl="1"/>
            <a:r>
              <a:rPr lang="en-US" dirty="0">
                <a:cs typeface="Calibri"/>
              </a:rPr>
              <a:t>Suggests that the soul is complete without the body</a:t>
            </a:r>
          </a:p>
          <a:p>
            <a:pPr lvl="1"/>
            <a:r>
              <a:rPr lang="en-US" dirty="0">
                <a:cs typeface="Calibri"/>
              </a:rPr>
              <a:t>The body is not the prison of the soul, rather we fear the separation of body and soul (2Cor. 5:4)</a:t>
            </a:r>
          </a:p>
          <a:p>
            <a:r>
              <a:rPr lang="en-US" dirty="0">
                <a:cs typeface="Calibri"/>
              </a:rPr>
              <a:t>Denies the union of man's body and soul at creation, since the soul has already long existed</a:t>
            </a:r>
          </a:p>
          <a:p>
            <a:r>
              <a:rPr lang="en-US" dirty="0">
                <a:cs typeface="Calibri"/>
              </a:rPr>
              <a:t>Exalts the purity of the soul over the corrupt body </a:t>
            </a:r>
          </a:p>
        </p:txBody>
      </p:sp>
    </p:spTree>
    <p:extLst>
      <p:ext uri="{BB962C8B-B14F-4D97-AF65-F5344CB8AC3E}">
        <p14:creationId xmlns:p14="http://schemas.microsoft.com/office/powerpoint/2010/main" val="324262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CAFD-2A72-4413-A00D-D4AE929A7E2E}"/>
              </a:ext>
            </a:extLst>
          </p:cNvPr>
          <p:cNvSpPr>
            <a:spLocks noGrp="1"/>
          </p:cNvSpPr>
          <p:nvPr>
            <p:ph type="title"/>
          </p:nvPr>
        </p:nvSpPr>
        <p:spPr/>
        <p:txBody>
          <a:bodyPr/>
          <a:lstStyle/>
          <a:p>
            <a:pPr algn="ctr"/>
            <a:r>
              <a:rPr lang="en-US" dirty="0">
                <a:cs typeface="Calibri Light"/>
              </a:rPr>
              <a:t>Homework! :-) </a:t>
            </a:r>
          </a:p>
        </p:txBody>
      </p:sp>
      <p:sp>
        <p:nvSpPr>
          <p:cNvPr id="3" name="Content Placeholder 2">
            <a:extLst>
              <a:ext uri="{FF2B5EF4-FFF2-40B4-BE49-F238E27FC236}">
                <a16:creationId xmlns:a16="http://schemas.microsoft.com/office/drawing/2014/main" id="{3AA68B20-1514-4D60-9973-F180F90B2522}"/>
              </a:ext>
            </a:extLst>
          </p:cNvPr>
          <p:cNvSpPr>
            <a:spLocks noGrp="1"/>
          </p:cNvSpPr>
          <p:nvPr>
            <p:ph idx="1"/>
          </p:nvPr>
        </p:nvSpPr>
        <p:spPr/>
        <p:txBody>
          <a:bodyPr vert="horz" lIns="91440" tIns="45720" rIns="91440" bIns="45720" rtlCol="0" anchor="t">
            <a:normAutofit lnSpcReduction="10000"/>
          </a:bodyPr>
          <a:lstStyle/>
          <a:p>
            <a:r>
              <a:rPr lang="en-US" dirty="0">
                <a:cs typeface="Calibri"/>
              </a:rPr>
              <a:t>Challenge your non-believing friend's views on evolution, and tell us what happened</a:t>
            </a:r>
          </a:p>
          <a:p>
            <a:pPr lvl="1"/>
            <a:r>
              <a:rPr lang="en-US" dirty="0">
                <a:cs typeface="Calibri"/>
              </a:rPr>
              <a:t>Good resources at </a:t>
            </a:r>
            <a:r>
              <a:rPr lang="en-US" dirty="0">
                <a:cs typeface="Calibri"/>
                <a:hlinkClick r:id="rId2"/>
              </a:rPr>
              <a:t>creation.com</a:t>
            </a:r>
            <a:r>
              <a:rPr lang="en-US" dirty="0">
                <a:cs typeface="Calibri"/>
              </a:rPr>
              <a:t> </a:t>
            </a:r>
          </a:p>
          <a:p>
            <a:r>
              <a:rPr lang="en-US" dirty="0">
                <a:cs typeface="Calibri"/>
              </a:rPr>
              <a:t>Memorize the following verses:</a:t>
            </a:r>
            <a:endParaRPr lang="en-US" dirty="0"/>
          </a:p>
          <a:p>
            <a:pPr lvl="1"/>
            <a:r>
              <a:rPr lang="en-US" dirty="0">
                <a:cs typeface="Calibri"/>
              </a:rPr>
              <a:t>Philippians 2:12-13</a:t>
            </a:r>
          </a:p>
          <a:p>
            <a:pPr lvl="1"/>
            <a:r>
              <a:rPr lang="en-US" dirty="0">
                <a:cs typeface="Calibri"/>
              </a:rPr>
              <a:t>Ephesians 1:11</a:t>
            </a:r>
          </a:p>
          <a:p>
            <a:pPr lvl="1"/>
            <a:r>
              <a:rPr lang="en-US" dirty="0">
                <a:cs typeface="Calibri"/>
              </a:rPr>
              <a:t>Psalm 91:7</a:t>
            </a:r>
          </a:p>
          <a:p>
            <a:pPr lvl="1"/>
            <a:r>
              <a:rPr lang="en-US" dirty="0">
                <a:cs typeface="Calibri"/>
              </a:rPr>
              <a:t>Luke 17:10</a:t>
            </a:r>
          </a:p>
          <a:p>
            <a:pPr lvl="1"/>
            <a:r>
              <a:rPr lang="en-US" dirty="0">
                <a:cs typeface="Calibri"/>
              </a:rPr>
              <a:t>Psalm 145:17</a:t>
            </a:r>
          </a:p>
          <a:p>
            <a:pPr lvl="1"/>
            <a:r>
              <a:rPr lang="en-US" dirty="0">
                <a:cs typeface="Calibri"/>
              </a:rPr>
              <a:t>Romans 3:12</a:t>
            </a:r>
          </a:p>
          <a:p>
            <a:r>
              <a:rPr lang="en-US" dirty="0">
                <a:ea typeface="+mn-lt"/>
                <a:cs typeface="+mn-lt"/>
                <a:hlinkClick r:id="rId3"/>
              </a:rPr>
              <a:t>github.com/csmatyi/calvary_sunday_school</a:t>
            </a:r>
            <a:endParaRPr lang="en-US">
              <a:cs typeface="Calibri"/>
            </a:endParaRPr>
          </a:p>
        </p:txBody>
      </p:sp>
    </p:spTree>
    <p:extLst>
      <p:ext uri="{BB962C8B-B14F-4D97-AF65-F5344CB8AC3E}">
        <p14:creationId xmlns:p14="http://schemas.microsoft.com/office/powerpoint/2010/main" val="1134306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369D-B359-4A8F-869E-16613D820583}"/>
              </a:ext>
            </a:extLst>
          </p:cNvPr>
          <p:cNvSpPr>
            <a:spLocks noGrp="1"/>
          </p:cNvSpPr>
          <p:nvPr>
            <p:ph type="title"/>
          </p:nvPr>
        </p:nvSpPr>
        <p:spPr>
          <a:xfrm>
            <a:off x="838200" y="365125"/>
            <a:ext cx="10515600" cy="994884"/>
          </a:xfrm>
        </p:spPr>
        <p:txBody>
          <a:bodyPr/>
          <a:lstStyle/>
          <a:p>
            <a:pPr algn="ctr"/>
            <a:r>
              <a:rPr lang="en-US">
                <a:cs typeface="Calibri Light"/>
              </a:rPr>
              <a:t>Creationism</a:t>
            </a:r>
          </a:p>
        </p:txBody>
      </p:sp>
      <p:sp>
        <p:nvSpPr>
          <p:cNvPr id="3" name="Content Placeholder 2">
            <a:extLst>
              <a:ext uri="{FF2B5EF4-FFF2-40B4-BE49-F238E27FC236}">
                <a16:creationId xmlns:a16="http://schemas.microsoft.com/office/drawing/2014/main" id="{0033C1A0-149C-4771-BBD2-8BEEB17AC44F}"/>
              </a:ext>
            </a:extLst>
          </p:cNvPr>
          <p:cNvSpPr>
            <a:spLocks noGrp="1"/>
          </p:cNvSpPr>
          <p:nvPr>
            <p:ph idx="1"/>
          </p:nvPr>
        </p:nvSpPr>
        <p:spPr>
          <a:xfrm>
            <a:off x="838200" y="1423059"/>
            <a:ext cx="10515600" cy="4753904"/>
          </a:xfrm>
        </p:spPr>
        <p:txBody>
          <a:bodyPr vert="horz" lIns="91440" tIns="45720" rIns="91440" bIns="45720" rtlCol="0" anchor="t">
            <a:normAutofit lnSpcReduction="10000"/>
          </a:bodyPr>
          <a:lstStyle/>
          <a:p>
            <a:r>
              <a:rPr lang="en-US" dirty="0">
                <a:cs typeface="Calibri"/>
              </a:rPr>
              <a:t>Our physical body is determined by our genes, passed on to us from our parents</a:t>
            </a:r>
          </a:p>
          <a:p>
            <a:pPr lvl="1"/>
            <a:r>
              <a:rPr lang="en-US" dirty="0">
                <a:cs typeface="Calibri"/>
              </a:rPr>
              <a:t>We come from a single cell, which is a union of an egg cell from our mom and a sperm cell from our dad</a:t>
            </a:r>
          </a:p>
          <a:p>
            <a:r>
              <a:rPr lang="en-US" dirty="0">
                <a:cs typeface="Calibri"/>
              </a:rPr>
              <a:t>The body may be polluted, but according to this view, God creates </a:t>
            </a:r>
            <a:r>
              <a:rPr lang="en-US" dirty="0" err="1">
                <a:cs typeface="Calibri"/>
              </a:rPr>
              <a:t>a</a:t>
            </a:r>
            <a:r>
              <a:rPr lang="en-US" dirty="0">
                <a:cs typeface="Calibri"/>
              </a:rPr>
              <a:t> our soul, which gets polluted by the body</a:t>
            </a:r>
          </a:p>
          <a:p>
            <a:r>
              <a:rPr lang="en-US" dirty="0">
                <a:cs typeface="Calibri"/>
              </a:rPr>
              <a:t>This comes from a pagan idea that the body is corrupted and sinful, but the soul is good</a:t>
            </a:r>
          </a:p>
          <a:p>
            <a:r>
              <a:rPr lang="en-US" dirty="0">
                <a:cs typeface="Calibri"/>
              </a:rPr>
              <a:t>"</a:t>
            </a:r>
            <a:r>
              <a:rPr lang="en-US" dirty="0">
                <a:ea typeface="+mn-lt"/>
                <a:cs typeface="+mn-lt"/>
              </a:rPr>
              <a:t>And the Lord God formed man of the </a:t>
            </a:r>
            <a:r>
              <a:rPr lang="en-US" b="1" dirty="0">
                <a:ea typeface="+mn-lt"/>
                <a:cs typeface="+mn-lt"/>
              </a:rPr>
              <a:t>dust of the ground</a:t>
            </a:r>
            <a:r>
              <a:rPr lang="en-US" dirty="0">
                <a:ea typeface="+mn-lt"/>
                <a:cs typeface="+mn-lt"/>
              </a:rPr>
              <a:t>, and breathed into his nostrils </a:t>
            </a:r>
            <a:r>
              <a:rPr lang="en-US" b="1" dirty="0">
                <a:ea typeface="+mn-lt"/>
                <a:cs typeface="+mn-lt"/>
              </a:rPr>
              <a:t>the breath of life</a:t>
            </a:r>
            <a:r>
              <a:rPr lang="en-US" dirty="0">
                <a:ea typeface="+mn-lt"/>
                <a:cs typeface="+mn-lt"/>
              </a:rPr>
              <a:t>; and man became a living being.</a:t>
            </a:r>
            <a:r>
              <a:rPr lang="en-US" dirty="0">
                <a:cs typeface="Calibri"/>
              </a:rPr>
              <a:t>" (Genesis 2:7)</a:t>
            </a:r>
          </a:p>
          <a:p>
            <a:pPr lvl="1"/>
            <a:r>
              <a:rPr lang="en-US" dirty="0">
                <a:cs typeface="Calibri"/>
              </a:rPr>
              <a:t>Man is two parts, not three</a:t>
            </a:r>
          </a:p>
        </p:txBody>
      </p:sp>
    </p:spTree>
    <p:extLst>
      <p:ext uri="{BB962C8B-B14F-4D97-AF65-F5344CB8AC3E}">
        <p14:creationId xmlns:p14="http://schemas.microsoft.com/office/powerpoint/2010/main" val="296703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F84-2F2F-4C87-BAF7-C8A17FFA4A39}"/>
              </a:ext>
            </a:extLst>
          </p:cNvPr>
          <p:cNvSpPr>
            <a:spLocks noGrp="1"/>
          </p:cNvSpPr>
          <p:nvPr>
            <p:ph type="title"/>
          </p:nvPr>
        </p:nvSpPr>
        <p:spPr>
          <a:xfrm>
            <a:off x="838200" y="365125"/>
            <a:ext cx="10515600" cy="966130"/>
          </a:xfrm>
        </p:spPr>
        <p:txBody>
          <a:bodyPr/>
          <a:lstStyle/>
          <a:p>
            <a:pPr algn="ctr"/>
            <a:r>
              <a:rPr lang="en-US">
                <a:cs typeface="Calibri Light"/>
              </a:rPr>
              <a:t>Traducianism</a:t>
            </a:r>
          </a:p>
        </p:txBody>
      </p:sp>
      <p:sp>
        <p:nvSpPr>
          <p:cNvPr id="3" name="Content Placeholder 2">
            <a:extLst>
              <a:ext uri="{FF2B5EF4-FFF2-40B4-BE49-F238E27FC236}">
                <a16:creationId xmlns:a16="http://schemas.microsoft.com/office/drawing/2014/main" id="{372C0DCD-9052-4FC4-BA89-B56D7CEAD822}"/>
              </a:ext>
            </a:extLst>
          </p:cNvPr>
          <p:cNvSpPr>
            <a:spLocks noGrp="1"/>
          </p:cNvSpPr>
          <p:nvPr>
            <p:ph idx="1"/>
          </p:nvPr>
        </p:nvSpPr>
        <p:spPr>
          <a:xfrm>
            <a:off x="838200" y="1509324"/>
            <a:ext cx="10515600" cy="4667639"/>
          </a:xfrm>
        </p:spPr>
        <p:txBody>
          <a:bodyPr vert="horz" lIns="91440" tIns="45720" rIns="91440" bIns="45720" rtlCol="0" anchor="t">
            <a:normAutofit lnSpcReduction="10000"/>
          </a:bodyPr>
          <a:lstStyle/>
          <a:p>
            <a:r>
              <a:rPr lang="en-US">
                <a:cs typeface="Calibri"/>
              </a:rPr>
              <a:t>Man is one whole being, the union of body and soul</a:t>
            </a:r>
          </a:p>
          <a:p>
            <a:r>
              <a:rPr lang="en-US">
                <a:cs typeface="Calibri"/>
              </a:rPr>
              <a:t>"</a:t>
            </a:r>
            <a:r>
              <a:rPr lang="en-US">
                <a:ea typeface="+mn-lt"/>
                <a:cs typeface="+mn-lt"/>
              </a:rPr>
              <a:t>And Adam lived one hundred and thirty years, and begot a son in his own likeness, after his image, and named him Seth.</a:t>
            </a:r>
            <a:r>
              <a:rPr lang="en-US">
                <a:cs typeface="Calibri"/>
              </a:rPr>
              <a:t>" (Genesis 5:3)</a:t>
            </a:r>
          </a:p>
          <a:p>
            <a:r>
              <a:rPr lang="en-US">
                <a:cs typeface="Calibri"/>
              </a:rPr>
              <a:t>Adam sinned in his whole likeness, in thought, which was then carried out into a deed</a:t>
            </a:r>
          </a:p>
          <a:p>
            <a:pPr lvl="1"/>
            <a:r>
              <a:rPr lang="en-US">
                <a:cs typeface="Calibri"/>
              </a:rPr>
              <a:t>The likeness or image includes both body and soul</a:t>
            </a:r>
            <a:endParaRPr lang="en-US" dirty="0">
              <a:cs typeface="Calibri"/>
            </a:endParaRPr>
          </a:p>
          <a:p>
            <a:r>
              <a:rPr lang="en-US">
                <a:cs typeface="Calibri"/>
              </a:rPr>
              <a:t>Thus each person receives some of his spiritual characteristics from his/her parents</a:t>
            </a:r>
            <a:endParaRPr lang="en-US" dirty="0">
              <a:cs typeface="Calibri"/>
            </a:endParaRPr>
          </a:p>
          <a:p>
            <a:pPr lvl="1"/>
            <a:r>
              <a:rPr lang="en-US">
                <a:cs typeface="Calibri"/>
              </a:rPr>
              <a:t>Children are like their parents, the same vices are passed on throughout generations</a:t>
            </a:r>
            <a:endParaRPr lang="en-US" dirty="0">
              <a:cs typeface="Calibri"/>
            </a:endParaRPr>
          </a:p>
          <a:p>
            <a:r>
              <a:rPr lang="en-US">
                <a:cs typeface="Calibri"/>
              </a:rPr>
              <a:t>Nuance: nature+nurture, prof. Pipa holds to traduceo-creationism</a:t>
            </a:r>
            <a:endParaRPr lang="en-US" dirty="0">
              <a:cs typeface="Calibri"/>
            </a:endParaRPr>
          </a:p>
          <a:p>
            <a:endParaRPr lang="en-US" dirty="0">
              <a:cs typeface="Calibri"/>
            </a:endParaRPr>
          </a:p>
        </p:txBody>
      </p:sp>
    </p:spTree>
    <p:extLst>
      <p:ext uri="{BB962C8B-B14F-4D97-AF65-F5344CB8AC3E}">
        <p14:creationId xmlns:p14="http://schemas.microsoft.com/office/powerpoint/2010/main" val="139375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2D08-EE66-4672-8379-9F220A6DA2EB}"/>
              </a:ext>
            </a:extLst>
          </p:cNvPr>
          <p:cNvSpPr>
            <a:spLocks noGrp="1"/>
          </p:cNvSpPr>
          <p:nvPr>
            <p:ph type="title"/>
          </p:nvPr>
        </p:nvSpPr>
        <p:spPr/>
        <p:txBody>
          <a:bodyPr/>
          <a:lstStyle/>
          <a:p>
            <a:pPr algn="ctr"/>
            <a:r>
              <a:rPr lang="en-US">
                <a:cs typeface="Calibri Light"/>
              </a:rPr>
              <a:t>Two parts or three?</a:t>
            </a:r>
          </a:p>
        </p:txBody>
      </p:sp>
      <p:sp>
        <p:nvSpPr>
          <p:cNvPr id="3" name="Content Placeholder 2">
            <a:extLst>
              <a:ext uri="{FF2B5EF4-FFF2-40B4-BE49-F238E27FC236}">
                <a16:creationId xmlns:a16="http://schemas.microsoft.com/office/drawing/2014/main" id="{F4B7C4D7-F73B-4E15-8B49-89C687A83695}"/>
              </a:ext>
            </a:extLst>
          </p:cNvPr>
          <p:cNvSpPr>
            <a:spLocks noGrp="1"/>
          </p:cNvSpPr>
          <p:nvPr>
            <p:ph idx="1"/>
          </p:nvPr>
        </p:nvSpPr>
        <p:spPr/>
        <p:txBody>
          <a:bodyPr vert="horz" lIns="91440" tIns="45720" rIns="91440" bIns="45720" rtlCol="0" anchor="t">
            <a:normAutofit/>
          </a:bodyPr>
          <a:lstStyle/>
          <a:p>
            <a:r>
              <a:rPr lang="en-US" dirty="0">
                <a:cs typeface="Calibri"/>
              </a:rPr>
              <a:t>Dichotomy: man is body and soul</a:t>
            </a:r>
          </a:p>
          <a:p>
            <a:r>
              <a:rPr lang="en-US" dirty="0">
                <a:cs typeface="Calibri"/>
              </a:rPr>
              <a:t>Trichotomy: man is body, soul and spirit</a:t>
            </a:r>
          </a:p>
          <a:p>
            <a:pPr lvl="1"/>
            <a:r>
              <a:rPr lang="en-US" dirty="0">
                <a:cs typeface="Calibri"/>
              </a:rPr>
              <a:t>The spirit is a third part of man directly in contact with God's Holy Spirit</a:t>
            </a:r>
          </a:p>
          <a:p>
            <a:r>
              <a:rPr lang="en-US" dirty="0">
                <a:cs typeface="Calibri"/>
              </a:rPr>
              <a:t>The soul and spirit of a man describe different aspects of the spiritual reality of man</a:t>
            </a:r>
          </a:p>
          <a:p>
            <a:r>
              <a:rPr lang="en-US" dirty="0">
                <a:cs typeface="Calibri"/>
              </a:rPr>
              <a:t>Nefesh, </a:t>
            </a:r>
            <a:r>
              <a:rPr lang="en-US" dirty="0" err="1">
                <a:cs typeface="Calibri"/>
              </a:rPr>
              <a:t>ruach</a:t>
            </a:r>
            <a:r>
              <a:rPr lang="en-US" dirty="0">
                <a:cs typeface="Calibri"/>
              </a:rPr>
              <a:t>, </a:t>
            </a:r>
            <a:r>
              <a:rPr lang="en-US" dirty="0" err="1">
                <a:cs typeface="Calibri"/>
              </a:rPr>
              <a:t>psuche</a:t>
            </a:r>
            <a:r>
              <a:rPr lang="en-US" dirty="0">
                <a:cs typeface="Calibri"/>
              </a:rPr>
              <a:t>, pneuma</a:t>
            </a:r>
          </a:p>
          <a:p>
            <a:r>
              <a:rPr lang="en-US" dirty="0">
                <a:cs typeface="Calibri"/>
              </a:rPr>
              <a:t>These words can be used interchangeably</a:t>
            </a:r>
          </a:p>
        </p:txBody>
      </p:sp>
    </p:spTree>
    <p:extLst>
      <p:ext uri="{BB962C8B-B14F-4D97-AF65-F5344CB8AC3E}">
        <p14:creationId xmlns:p14="http://schemas.microsoft.com/office/powerpoint/2010/main" val="354072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4B6A-768D-47A1-8330-6FE2A33CE7F6}"/>
              </a:ext>
            </a:extLst>
          </p:cNvPr>
          <p:cNvSpPr>
            <a:spLocks noGrp="1"/>
          </p:cNvSpPr>
          <p:nvPr>
            <p:ph type="title"/>
          </p:nvPr>
        </p:nvSpPr>
        <p:spPr/>
        <p:txBody>
          <a:bodyPr/>
          <a:lstStyle/>
          <a:p>
            <a:pPr algn="ctr"/>
            <a:r>
              <a:rPr lang="en-US">
                <a:cs typeface="Calibri Light"/>
              </a:rPr>
              <a:t>Soul and spirit</a:t>
            </a:r>
          </a:p>
        </p:txBody>
      </p:sp>
      <p:sp>
        <p:nvSpPr>
          <p:cNvPr id="3" name="Content Placeholder 2">
            <a:extLst>
              <a:ext uri="{FF2B5EF4-FFF2-40B4-BE49-F238E27FC236}">
                <a16:creationId xmlns:a16="http://schemas.microsoft.com/office/drawing/2014/main" id="{C81126A3-DA27-413D-8835-180A9D0BA6ED}"/>
              </a:ext>
            </a:extLst>
          </p:cNvPr>
          <p:cNvSpPr>
            <a:spLocks noGrp="1"/>
          </p:cNvSpPr>
          <p:nvPr>
            <p:ph idx="1"/>
          </p:nvPr>
        </p:nvSpPr>
        <p:spPr/>
        <p:txBody>
          <a:bodyPr vert="horz" lIns="91440" tIns="45720" rIns="91440" bIns="45720" rtlCol="0" anchor="t">
            <a:normAutofit/>
          </a:bodyPr>
          <a:lstStyle/>
          <a:p>
            <a:r>
              <a:rPr lang="en-US">
                <a:ea typeface="+mn-lt"/>
                <a:cs typeface="+mn-lt"/>
              </a:rPr>
              <a:t>"</a:t>
            </a:r>
            <a:r>
              <a:rPr lang="en-US">
                <a:cs typeface="Calibri"/>
              </a:rPr>
              <a:t>For the word of God is living and powerful, and sharper than any two-edged sword, piercing even </a:t>
            </a:r>
            <a:r>
              <a:rPr lang="en-US" i="1">
                <a:cs typeface="Calibri"/>
              </a:rPr>
              <a:t>to the division of soul and spirit</a:t>
            </a:r>
            <a:r>
              <a:rPr lang="en-US">
                <a:cs typeface="Calibri"/>
              </a:rPr>
              <a:t>, and of </a:t>
            </a:r>
            <a:r>
              <a:rPr lang="en-US" b="1">
                <a:cs typeface="Calibri"/>
              </a:rPr>
              <a:t>joints and marrow</a:t>
            </a:r>
            <a:r>
              <a:rPr lang="en-US">
                <a:cs typeface="Calibri"/>
              </a:rPr>
              <a:t>, and is a discerner of the </a:t>
            </a:r>
            <a:r>
              <a:rPr lang="en-US" b="1">
                <a:cs typeface="Calibri"/>
              </a:rPr>
              <a:t>thoughts and intents of the heart</a:t>
            </a:r>
            <a:r>
              <a:rPr lang="en-US">
                <a:cs typeface="Calibri"/>
              </a:rPr>
              <a:t>.</a:t>
            </a:r>
            <a:r>
              <a:rPr lang="en-US">
                <a:ea typeface="+mn-lt"/>
                <a:cs typeface="+mn-lt"/>
              </a:rPr>
              <a:t>" (Hebrews 4:12)</a:t>
            </a:r>
          </a:p>
          <a:p>
            <a:r>
              <a:rPr lang="en-US">
                <a:cs typeface="Calibri"/>
              </a:rPr>
              <a:t>"And do not fear those who kill the body but cannot kill the soul. But rather fear Him who is able to destroy </a:t>
            </a:r>
            <a:r>
              <a:rPr lang="en-US" b="1">
                <a:cs typeface="Calibri"/>
              </a:rPr>
              <a:t>both soul and body</a:t>
            </a:r>
            <a:r>
              <a:rPr lang="en-US">
                <a:cs typeface="Calibri"/>
              </a:rPr>
              <a:t> in hell.</a:t>
            </a:r>
            <a:r>
              <a:rPr lang="en-US">
                <a:ea typeface="+mn-lt"/>
                <a:cs typeface="+mn-lt"/>
              </a:rPr>
              <a:t>" (Matthew 10:28)</a:t>
            </a:r>
            <a:endParaRPr lang="en-US"/>
          </a:p>
          <a:p>
            <a:r>
              <a:rPr lang="en-US">
                <a:cs typeface="Calibri"/>
              </a:rPr>
              <a:t>"</a:t>
            </a:r>
            <a:r>
              <a:rPr lang="en-US">
                <a:ea typeface="+mn-lt"/>
                <a:cs typeface="+mn-lt"/>
              </a:rPr>
              <a:t>And the </a:t>
            </a:r>
            <a:r>
              <a:rPr lang="en-US" cap="small">
                <a:ea typeface="+mn-lt"/>
                <a:cs typeface="+mn-lt"/>
              </a:rPr>
              <a:t>Lord</a:t>
            </a:r>
            <a:r>
              <a:rPr lang="en-US">
                <a:ea typeface="+mn-lt"/>
                <a:cs typeface="+mn-lt"/>
              </a:rPr>
              <a:t> God formed man of the </a:t>
            </a:r>
            <a:r>
              <a:rPr lang="en-US" b="1">
                <a:ea typeface="+mn-lt"/>
                <a:cs typeface="+mn-lt"/>
              </a:rPr>
              <a:t>dust of the ground</a:t>
            </a:r>
            <a:r>
              <a:rPr lang="en-US">
                <a:ea typeface="+mn-lt"/>
                <a:cs typeface="+mn-lt"/>
              </a:rPr>
              <a:t>, and breathed into his nostrils the </a:t>
            </a:r>
            <a:r>
              <a:rPr lang="en-US" b="1">
                <a:ea typeface="+mn-lt"/>
                <a:cs typeface="+mn-lt"/>
              </a:rPr>
              <a:t>breath of life</a:t>
            </a:r>
            <a:r>
              <a:rPr lang="en-US">
                <a:ea typeface="+mn-lt"/>
                <a:cs typeface="+mn-lt"/>
              </a:rPr>
              <a:t>; and man became a living being.</a:t>
            </a:r>
            <a:r>
              <a:rPr lang="en-US">
                <a:cs typeface="Calibri"/>
              </a:rPr>
              <a:t>" (Genesis 2:7)</a:t>
            </a:r>
            <a:endParaRPr lang="en-US" dirty="0">
              <a:cs typeface="Calibri"/>
            </a:endParaRPr>
          </a:p>
        </p:txBody>
      </p:sp>
    </p:spTree>
    <p:extLst>
      <p:ext uri="{BB962C8B-B14F-4D97-AF65-F5344CB8AC3E}">
        <p14:creationId xmlns:p14="http://schemas.microsoft.com/office/powerpoint/2010/main" val="253013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05B9-1A0A-481B-A26A-3B1437159D58}"/>
              </a:ext>
            </a:extLst>
          </p:cNvPr>
          <p:cNvSpPr>
            <a:spLocks noGrp="1"/>
          </p:cNvSpPr>
          <p:nvPr>
            <p:ph type="title"/>
          </p:nvPr>
        </p:nvSpPr>
        <p:spPr/>
        <p:txBody>
          <a:bodyPr/>
          <a:lstStyle/>
          <a:p>
            <a:pPr algn="ctr"/>
            <a:r>
              <a:rPr lang="en-US" dirty="0">
                <a:cs typeface="Calibri Light"/>
              </a:rPr>
              <a:t>Biblical counseling</a:t>
            </a:r>
          </a:p>
        </p:txBody>
      </p:sp>
      <p:sp>
        <p:nvSpPr>
          <p:cNvPr id="3" name="Content Placeholder 2">
            <a:extLst>
              <a:ext uri="{FF2B5EF4-FFF2-40B4-BE49-F238E27FC236}">
                <a16:creationId xmlns:a16="http://schemas.microsoft.com/office/drawing/2014/main" id="{A8C4CEBD-0E5A-4FD6-B150-412A3C6527FD}"/>
              </a:ext>
            </a:extLst>
          </p:cNvPr>
          <p:cNvSpPr>
            <a:spLocks noGrp="1"/>
          </p:cNvSpPr>
          <p:nvPr>
            <p:ph idx="1"/>
          </p:nvPr>
        </p:nvSpPr>
        <p:spPr/>
        <p:txBody>
          <a:bodyPr vert="horz" lIns="91440" tIns="45720" rIns="91440" bIns="45720" rtlCol="0" anchor="t">
            <a:normAutofit/>
          </a:bodyPr>
          <a:lstStyle/>
          <a:p>
            <a:r>
              <a:rPr lang="en-US" dirty="0">
                <a:cs typeface="Calibri"/>
              </a:rPr>
              <a:t>Problem: sinful behavior patterns are at the root of every problem</a:t>
            </a:r>
          </a:p>
          <a:p>
            <a:pPr lvl="1"/>
            <a:r>
              <a:rPr lang="en-US" dirty="0">
                <a:cs typeface="Calibri"/>
              </a:rPr>
              <a:t>It may also be the root of physical problems as well</a:t>
            </a:r>
          </a:p>
          <a:p>
            <a:r>
              <a:rPr lang="en-US" dirty="0">
                <a:cs typeface="Calibri"/>
              </a:rPr>
              <a:t>The goal of Biblical (nouthetic) counseling is to bring people back into the original state Adam was in</a:t>
            </a:r>
          </a:p>
          <a:p>
            <a:pPr lvl="1"/>
            <a:r>
              <a:rPr lang="en-US" dirty="0">
                <a:cs typeface="Calibri"/>
              </a:rPr>
              <a:t>Since evolution-based secular psychology does not have a concept of sin, it is bound to fail each time</a:t>
            </a:r>
          </a:p>
          <a:p>
            <a:r>
              <a:rPr lang="en-US" dirty="0">
                <a:cs typeface="Calibri"/>
              </a:rPr>
              <a:t>The goal is to biblically address sin issues in people's lives to affect personality/behavioral changes</a:t>
            </a:r>
          </a:p>
        </p:txBody>
      </p:sp>
    </p:spTree>
    <p:extLst>
      <p:ext uri="{BB962C8B-B14F-4D97-AF65-F5344CB8AC3E}">
        <p14:creationId xmlns:p14="http://schemas.microsoft.com/office/powerpoint/2010/main" val="1145450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CAFD-2A72-4413-A00D-D4AE929A7E2E}"/>
              </a:ext>
            </a:extLst>
          </p:cNvPr>
          <p:cNvSpPr>
            <a:spLocks noGrp="1"/>
          </p:cNvSpPr>
          <p:nvPr>
            <p:ph type="title"/>
          </p:nvPr>
        </p:nvSpPr>
        <p:spPr/>
        <p:txBody>
          <a:bodyPr/>
          <a:lstStyle/>
          <a:p>
            <a:pPr algn="ctr"/>
            <a:r>
              <a:rPr lang="en-US" dirty="0">
                <a:cs typeface="Calibri Light"/>
              </a:rPr>
              <a:t>Homework! :-) </a:t>
            </a:r>
          </a:p>
        </p:txBody>
      </p:sp>
      <p:sp>
        <p:nvSpPr>
          <p:cNvPr id="3" name="Content Placeholder 2">
            <a:extLst>
              <a:ext uri="{FF2B5EF4-FFF2-40B4-BE49-F238E27FC236}">
                <a16:creationId xmlns:a16="http://schemas.microsoft.com/office/drawing/2014/main" id="{3AA68B20-1514-4D60-9973-F180F90B2522}"/>
              </a:ext>
            </a:extLst>
          </p:cNvPr>
          <p:cNvSpPr>
            <a:spLocks noGrp="1"/>
          </p:cNvSpPr>
          <p:nvPr>
            <p:ph idx="1"/>
          </p:nvPr>
        </p:nvSpPr>
        <p:spPr/>
        <p:txBody>
          <a:bodyPr vert="horz" lIns="91440" tIns="45720" rIns="91440" bIns="45720" rtlCol="0" anchor="t">
            <a:normAutofit/>
          </a:bodyPr>
          <a:lstStyle/>
          <a:p>
            <a:r>
              <a:rPr lang="en-US" dirty="0">
                <a:cs typeface="Calibri"/>
              </a:rPr>
              <a:t>Memorize the following verses:</a:t>
            </a:r>
          </a:p>
          <a:p>
            <a:pPr lvl="1"/>
            <a:r>
              <a:rPr lang="en-US" dirty="0">
                <a:cs typeface="Calibri"/>
              </a:rPr>
              <a:t>1John 3:4</a:t>
            </a:r>
          </a:p>
          <a:p>
            <a:pPr lvl="1"/>
            <a:r>
              <a:rPr lang="en-US" dirty="0">
                <a:cs typeface="Calibri"/>
              </a:rPr>
              <a:t>James 4:17</a:t>
            </a:r>
          </a:p>
          <a:p>
            <a:pPr lvl="1"/>
            <a:r>
              <a:rPr lang="en-US">
                <a:cs typeface="Calibri"/>
              </a:rPr>
              <a:t>Romans 5:12</a:t>
            </a:r>
          </a:p>
          <a:p>
            <a:pPr lvl="1"/>
            <a:r>
              <a:rPr lang="en-US">
                <a:cs typeface="Calibri"/>
              </a:rPr>
              <a:t>Genesis 2:7</a:t>
            </a:r>
          </a:p>
          <a:p>
            <a:pPr lvl="1"/>
            <a:r>
              <a:rPr lang="en-US">
                <a:cs typeface="Calibri"/>
              </a:rPr>
              <a:t>Hebrews 4:12</a:t>
            </a:r>
            <a:endParaRPr lang="en-US" dirty="0">
              <a:cs typeface="Calibri"/>
            </a:endParaRPr>
          </a:p>
        </p:txBody>
      </p:sp>
    </p:spTree>
    <p:extLst>
      <p:ext uri="{BB962C8B-B14F-4D97-AF65-F5344CB8AC3E}">
        <p14:creationId xmlns:p14="http://schemas.microsoft.com/office/powerpoint/2010/main" val="427490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CE5F-D32B-46CB-BEFE-7B683E818B55}"/>
              </a:ext>
            </a:extLst>
          </p:cNvPr>
          <p:cNvSpPr>
            <a:spLocks noGrp="1"/>
          </p:cNvSpPr>
          <p:nvPr>
            <p:ph type="title"/>
          </p:nvPr>
        </p:nvSpPr>
        <p:spPr/>
        <p:txBody>
          <a:bodyPr/>
          <a:lstStyle/>
          <a:p>
            <a:pPr algn="ctr"/>
            <a:r>
              <a:rPr lang="en-US" b="1" dirty="0">
                <a:latin typeface="Bookman Old Style"/>
                <a:cs typeface="Calibri Light"/>
              </a:rPr>
              <a:t>Question #14 &amp; 15</a:t>
            </a:r>
            <a:endParaRPr lang="en-US" b="1" dirty="0">
              <a:latin typeface="Bookman Old Style"/>
            </a:endParaRPr>
          </a:p>
        </p:txBody>
      </p:sp>
      <p:sp>
        <p:nvSpPr>
          <p:cNvPr id="3" name="Content Placeholder 2">
            <a:extLst>
              <a:ext uri="{FF2B5EF4-FFF2-40B4-BE49-F238E27FC236}">
                <a16:creationId xmlns:a16="http://schemas.microsoft.com/office/drawing/2014/main" id="{D8077D91-453F-4E13-8D7B-3F4E889C0A53}"/>
              </a:ext>
            </a:extLst>
          </p:cNvPr>
          <p:cNvSpPr>
            <a:spLocks noGrp="1"/>
          </p:cNvSpPr>
          <p:nvPr>
            <p:ph idx="1"/>
          </p:nvPr>
        </p:nvSpPr>
        <p:spPr>
          <a:xfrm>
            <a:off x="1571445" y="1854380"/>
            <a:ext cx="9221639" cy="4322583"/>
          </a:xfrm>
        </p:spPr>
        <p:txBody>
          <a:bodyPr vert="horz" lIns="91440" tIns="45720" rIns="91440" bIns="45720" rtlCol="0" anchor="t">
            <a:normAutofit/>
          </a:bodyPr>
          <a:lstStyle/>
          <a:p>
            <a:r>
              <a:rPr lang="en-US" sz="3200" b="1" dirty="0">
                <a:ea typeface="+mn-lt"/>
                <a:cs typeface="+mn-lt"/>
              </a:rPr>
              <a:t>Q. What is sin?</a:t>
            </a:r>
            <a:endParaRPr lang="en-US" b="1" dirty="0">
              <a:ea typeface="+mn-lt"/>
              <a:cs typeface="+mn-lt"/>
            </a:endParaRPr>
          </a:p>
          <a:p>
            <a:r>
              <a:rPr lang="en-US" sz="3200" b="1" dirty="0">
                <a:ea typeface="+mn-lt"/>
                <a:cs typeface="+mn-lt"/>
              </a:rPr>
              <a:t>A. </a:t>
            </a:r>
            <a:r>
              <a:rPr lang="en-US" sz="3200" dirty="0">
                <a:ea typeface="+mn-lt"/>
                <a:cs typeface="+mn-lt"/>
              </a:rPr>
              <a:t>Sin is any want of conformity unto, or transgression of God's law.</a:t>
            </a:r>
          </a:p>
          <a:p>
            <a:r>
              <a:rPr lang="en-US" sz="3200" b="1" dirty="0">
                <a:ea typeface="+mn-lt"/>
                <a:cs typeface="+mn-lt"/>
              </a:rPr>
              <a:t>Q. What was the sin whereby our first parents fell from the estate wherein they were created?</a:t>
            </a:r>
            <a:endParaRPr lang="en-US" sz="3200" dirty="0">
              <a:ea typeface="+mn-lt"/>
              <a:cs typeface="+mn-lt"/>
            </a:endParaRPr>
          </a:p>
          <a:p>
            <a:r>
              <a:rPr lang="en-US" sz="3200" b="1" dirty="0">
                <a:ea typeface="+mn-lt"/>
                <a:cs typeface="+mn-lt"/>
              </a:rPr>
              <a:t>A. </a:t>
            </a:r>
            <a:r>
              <a:rPr lang="en-US" sz="3200" dirty="0">
                <a:ea typeface="+mn-lt"/>
                <a:cs typeface="+mn-lt"/>
              </a:rPr>
              <a:t>The sin whereby our first parents fell from the estate wherein they were created, was their eating the forbidden fruit.</a:t>
            </a:r>
          </a:p>
        </p:txBody>
      </p:sp>
    </p:spTree>
    <p:extLst>
      <p:ext uri="{BB962C8B-B14F-4D97-AF65-F5344CB8AC3E}">
        <p14:creationId xmlns:p14="http://schemas.microsoft.com/office/powerpoint/2010/main" val="313704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0EB8-36ED-42C6-AED3-8066CB0001BF}"/>
              </a:ext>
            </a:extLst>
          </p:cNvPr>
          <p:cNvSpPr>
            <a:spLocks noGrp="1"/>
          </p:cNvSpPr>
          <p:nvPr>
            <p:ph type="title"/>
          </p:nvPr>
        </p:nvSpPr>
        <p:spPr/>
        <p:txBody>
          <a:bodyPr/>
          <a:lstStyle/>
          <a:p>
            <a:pPr algn="ctr"/>
            <a:r>
              <a:rPr lang="en-US" dirty="0">
                <a:cs typeface="Calibri Light"/>
              </a:rPr>
              <a:t>What does the Bible say?</a:t>
            </a:r>
          </a:p>
        </p:txBody>
      </p:sp>
      <p:sp>
        <p:nvSpPr>
          <p:cNvPr id="3" name="Content Placeholder 2">
            <a:extLst>
              <a:ext uri="{FF2B5EF4-FFF2-40B4-BE49-F238E27FC236}">
                <a16:creationId xmlns:a16="http://schemas.microsoft.com/office/drawing/2014/main" id="{7EBEEE24-2818-45EF-AC06-CE80B4463B8A}"/>
              </a:ext>
            </a:extLst>
          </p:cNvPr>
          <p:cNvSpPr>
            <a:spLocks noGrp="1"/>
          </p:cNvSpPr>
          <p:nvPr>
            <p:ph idx="1"/>
          </p:nvPr>
        </p:nvSpPr>
        <p:spPr/>
        <p:txBody>
          <a:bodyPr vert="horz" lIns="91440" tIns="45720" rIns="91440" bIns="45720" rtlCol="0" anchor="t">
            <a:normAutofit/>
          </a:bodyPr>
          <a:lstStyle/>
          <a:p>
            <a:r>
              <a:rPr lang="en-US" sz="3000" dirty="0">
                <a:cs typeface="Calibri"/>
              </a:rPr>
              <a:t>"</a:t>
            </a:r>
            <a:r>
              <a:rPr lang="en-US" sz="3000" dirty="0">
                <a:ea typeface="+mn-lt"/>
                <a:cs typeface="+mn-lt"/>
              </a:rPr>
              <a:t>Whosoever </a:t>
            </a:r>
            <a:r>
              <a:rPr lang="en-US" sz="3000" dirty="0" err="1">
                <a:ea typeface="+mn-lt"/>
                <a:cs typeface="+mn-lt"/>
              </a:rPr>
              <a:t>committeth</a:t>
            </a:r>
            <a:r>
              <a:rPr lang="en-US" sz="3000" dirty="0">
                <a:ea typeface="+mn-lt"/>
                <a:cs typeface="+mn-lt"/>
              </a:rPr>
              <a:t> sin </a:t>
            </a:r>
            <a:r>
              <a:rPr lang="en-US" sz="3000" dirty="0" err="1">
                <a:ea typeface="+mn-lt"/>
                <a:cs typeface="+mn-lt"/>
              </a:rPr>
              <a:t>transgresseth</a:t>
            </a:r>
            <a:r>
              <a:rPr lang="en-US" sz="3000" dirty="0">
                <a:ea typeface="+mn-lt"/>
                <a:cs typeface="+mn-lt"/>
              </a:rPr>
              <a:t> also the law: for sin is the transgression of the law." (1John 3:4)</a:t>
            </a:r>
            <a:endParaRPr lang="en-US" dirty="0">
              <a:ea typeface="+mn-lt"/>
              <a:cs typeface="+mn-lt"/>
            </a:endParaRPr>
          </a:p>
          <a:p>
            <a:r>
              <a:rPr lang="en-US" sz="3000" dirty="0">
                <a:cs typeface="Calibri"/>
              </a:rPr>
              <a:t>"And when the woman saw that the tree was good for food, and that it was pleasant to the eyes, and a tree to be desired to make one wise, she took of the fruit thereof, and did eat, and gave also unto her husband with her; and he did eat." (Genesis 3:6)</a:t>
            </a:r>
          </a:p>
          <a:p>
            <a:r>
              <a:rPr lang="en-US" sz="3000" dirty="0">
                <a:cs typeface="Calibri"/>
              </a:rPr>
              <a:t>"</a:t>
            </a:r>
            <a:r>
              <a:rPr lang="en-US" sz="3000" dirty="0">
                <a:ea typeface="+mn-lt"/>
                <a:cs typeface="+mn-lt"/>
              </a:rPr>
              <a:t>Lo, this only have I found, that God made man upright; but they have sought out many inventions."</a:t>
            </a:r>
            <a:r>
              <a:rPr lang="en-US" sz="3000" dirty="0">
                <a:cs typeface="Calibri"/>
              </a:rPr>
              <a:t> (Ecclesiastes 7:29)</a:t>
            </a:r>
          </a:p>
        </p:txBody>
      </p:sp>
    </p:spTree>
    <p:extLst>
      <p:ext uri="{BB962C8B-B14F-4D97-AF65-F5344CB8AC3E}">
        <p14:creationId xmlns:p14="http://schemas.microsoft.com/office/powerpoint/2010/main" val="102497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6570-FCAE-46FE-BBC7-DFFBC5322643}"/>
              </a:ext>
            </a:extLst>
          </p:cNvPr>
          <p:cNvSpPr>
            <a:spLocks noGrp="1"/>
          </p:cNvSpPr>
          <p:nvPr>
            <p:ph type="title"/>
          </p:nvPr>
        </p:nvSpPr>
        <p:spPr>
          <a:xfrm>
            <a:off x="838200" y="365125"/>
            <a:ext cx="10515600" cy="922997"/>
          </a:xfrm>
        </p:spPr>
        <p:txBody>
          <a:bodyPr/>
          <a:lstStyle/>
          <a:p>
            <a:pPr algn="ctr"/>
            <a:r>
              <a:rPr lang="en-US" dirty="0">
                <a:cs typeface="Calibri Light"/>
              </a:rPr>
              <a:t>Sins of omission</a:t>
            </a:r>
            <a:endParaRPr lang="en-US" dirty="0"/>
          </a:p>
        </p:txBody>
      </p:sp>
      <p:sp>
        <p:nvSpPr>
          <p:cNvPr id="3" name="Content Placeholder 2">
            <a:extLst>
              <a:ext uri="{FF2B5EF4-FFF2-40B4-BE49-F238E27FC236}">
                <a16:creationId xmlns:a16="http://schemas.microsoft.com/office/drawing/2014/main" id="{3E666792-7559-4E4F-BFED-BB7D50659546}"/>
              </a:ext>
            </a:extLst>
          </p:cNvPr>
          <p:cNvSpPr>
            <a:spLocks noGrp="1"/>
          </p:cNvSpPr>
          <p:nvPr>
            <p:ph idx="1"/>
          </p:nvPr>
        </p:nvSpPr>
        <p:spPr>
          <a:xfrm>
            <a:off x="838200" y="1538078"/>
            <a:ext cx="10515600" cy="4638885"/>
          </a:xfrm>
        </p:spPr>
        <p:txBody>
          <a:bodyPr vert="horz" lIns="91440" tIns="45720" rIns="91440" bIns="45720" rtlCol="0" anchor="t">
            <a:normAutofit lnSpcReduction="10000"/>
          </a:bodyPr>
          <a:lstStyle/>
          <a:p>
            <a:r>
              <a:rPr lang="en-US" dirty="0">
                <a:cs typeface="Calibri"/>
              </a:rPr>
              <a:t>"</a:t>
            </a:r>
            <a:r>
              <a:rPr lang="en-US" dirty="0">
                <a:ea typeface="+mn-lt"/>
                <a:cs typeface="+mn-lt"/>
              </a:rPr>
              <a:t>Therefore, to him who knows to do good and does not do it, to him it is sin.</a:t>
            </a:r>
            <a:r>
              <a:rPr lang="en-US" dirty="0">
                <a:cs typeface="Calibri"/>
              </a:rPr>
              <a:t>" (James 4:17)</a:t>
            </a:r>
          </a:p>
          <a:p>
            <a:r>
              <a:rPr lang="en-US" dirty="0">
                <a:ea typeface="+mn-lt"/>
                <a:cs typeface="+mn-lt"/>
              </a:rPr>
              <a:t>Then they also will answer Him, saying, ‘Lord, when did we see You hungry or thirsty or a stranger or naked or sick or in prison, and did not minister to You?’ Then He will answer them, saying, ‘Assuredly, I say to you, inasmuch as you did not do it to one of the least of these, you did not do it to Me.’" (Matthew 25:44-45)</a:t>
            </a:r>
            <a:endParaRPr lang="en-US"/>
          </a:p>
          <a:p>
            <a:r>
              <a:rPr lang="en-US" dirty="0">
                <a:ea typeface="+mn-lt"/>
                <a:cs typeface="+mn-lt"/>
              </a:rPr>
              <a:t>Not keeping the Sabbath</a:t>
            </a:r>
          </a:p>
          <a:p>
            <a:pPr lvl="1"/>
            <a:r>
              <a:rPr lang="en-US" dirty="0">
                <a:ea typeface="+mn-lt"/>
                <a:cs typeface="+mn-lt"/>
              </a:rPr>
              <a:t>Not doing Sunday school homework... hmmm...</a:t>
            </a:r>
          </a:p>
          <a:p>
            <a:r>
              <a:rPr lang="en-US" dirty="0">
                <a:ea typeface="+mn-lt"/>
                <a:cs typeface="+mn-lt"/>
              </a:rPr>
              <a:t>Read Luke 10:30-32 (the Good Samaritan)</a:t>
            </a:r>
            <a:endParaRPr lang="en-US" dirty="0"/>
          </a:p>
          <a:p>
            <a:r>
              <a:rPr lang="en-US" dirty="0">
                <a:cs typeface="Calibri"/>
              </a:rPr>
              <a:t>1John 3:17-18</a:t>
            </a:r>
          </a:p>
        </p:txBody>
      </p:sp>
    </p:spTree>
    <p:extLst>
      <p:ext uri="{BB962C8B-B14F-4D97-AF65-F5344CB8AC3E}">
        <p14:creationId xmlns:p14="http://schemas.microsoft.com/office/powerpoint/2010/main" val="375441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6570-FCAE-46FE-BBC7-DFFBC5322643}"/>
              </a:ext>
            </a:extLst>
          </p:cNvPr>
          <p:cNvSpPr>
            <a:spLocks noGrp="1"/>
          </p:cNvSpPr>
          <p:nvPr>
            <p:ph type="title"/>
          </p:nvPr>
        </p:nvSpPr>
        <p:spPr/>
        <p:txBody>
          <a:bodyPr/>
          <a:lstStyle/>
          <a:p>
            <a:pPr algn="ctr"/>
            <a:r>
              <a:rPr lang="en-US" dirty="0">
                <a:cs typeface="Calibri Light"/>
              </a:rPr>
              <a:t>Sins of commission</a:t>
            </a:r>
            <a:endParaRPr lang="en-US" dirty="0" err="1"/>
          </a:p>
        </p:txBody>
      </p:sp>
      <p:sp>
        <p:nvSpPr>
          <p:cNvPr id="3" name="Content Placeholder 2">
            <a:extLst>
              <a:ext uri="{FF2B5EF4-FFF2-40B4-BE49-F238E27FC236}">
                <a16:creationId xmlns:a16="http://schemas.microsoft.com/office/drawing/2014/main" id="{3E666792-7559-4E4F-BFED-BB7D50659546}"/>
              </a:ext>
            </a:extLst>
          </p:cNvPr>
          <p:cNvSpPr>
            <a:spLocks noGrp="1"/>
          </p:cNvSpPr>
          <p:nvPr>
            <p:ph idx="1"/>
          </p:nvPr>
        </p:nvSpPr>
        <p:spPr/>
        <p:txBody>
          <a:bodyPr vert="horz" lIns="91440" tIns="45720" rIns="91440" bIns="45720" rtlCol="0" anchor="t">
            <a:normAutofit/>
          </a:bodyPr>
          <a:lstStyle/>
          <a:p>
            <a:r>
              <a:rPr lang="en-US" dirty="0">
                <a:cs typeface="Calibri"/>
              </a:rPr>
              <a:t>Adam disobeying God (Genesis 3:6)</a:t>
            </a:r>
          </a:p>
          <a:p>
            <a:r>
              <a:rPr lang="en-US" dirty="0">
                <a:cs typeface="Calibri"/>
              </a:rPr>
              <a:t>King David killing Uriah the Hittite (2Samuel 12:3)</a:t>
            </a:r>
          </a:p>
          <a:p>
            <a:r>
              <a:rPr lang="en-US" dirty="0">
                <a:cs typeface="Calibri"/>
              </a:rPr>
              <a:t>Abraham lying about his wife Sarah (Genesis 20:2)</a:t>
            </a:r>
          </a:p>
          <a:p>
            <a:r>
              <a:rPr lang="en-US" dirty="0">
                <a:cs typeface="Calibri"/>
              </a:rPr>
              <a:t>Moses murdering the Egyptian (Exodus 2:11-12)</a:t>
            </a:r>
          </a:p>
          <a:p>
            <a:r>
              <a:rPr lang="en-US" dirty="0">
                <a:cs typeface="Calibri"/>
              </a:rPr>
              <a:t>Solomon's concubines (Nehemiah 13:26)</a:t>
            </a:r>
          </a:p>
          <a:p>
            <a:r>
              <a:rPr lang="en-US" dirty="0">
                <a:cs typeface="Calibri"/>
              </a:rPr>
              <a:t>Peter's denial (Matthew 26:74-75)</a:t>
            </a:r>
          </a:p>
          <a:p>
            <a:r>
              <a:rPr lang="en-US" dirty="0">
                <a:cs typeface="Calibri"/>
              </a:rPr>
              <a:t>Paul persecuted the church (Galatians 1:13)</a:t>
            </a:r>
          </a:p>
        </p:txBody>
      </p:sp>
    </p:spTree>
    <p:extLst>
      <p:ext uri="{BB962C8B-B14F-4D97-AF65-F5344CB8AC3E}">
        <p14:creationId xmlns:p14="http://schemas.microsoft.com/office/powerpoint/2010/main" val="44646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9B16-5615-4701-B424-E0B8AD9A0604}"/>
              </a:ext>
            </a:extLst>
          </p:cNvPr>
          <p:cNvSpPr>
            <a:spLocks noGrp="1"/>
          </p:cNvSpPr>
          <p:nvPr>
            <p:ph type="title"/>
          </p:nvPr>
        </p:nvSpPr>
        <p:spPr/>
        <p:txBody>
          <a:bodyPr/>
          <a:lstStyle/>
          <a:p>
            <a:pPr algn="ctr"/>
            <a:r>
              <a:rPr lang="en-US" dirty="0">
                <a:cs typeface="Calibri Light"/>
              </a:rPr>
              <a:t>Sin is also a state</a:t>
            </a:r>
          </a:p>
        </p:txBody>
      </p:sp>
      <p:sp>
        <p:nvSpPr>
          <p:cNvPr id="3" name="Content Placeholder 2">
            <a:extLst>
              <a:ext uri="{FF2B5EF4-FFF2-40B4-BE49-F238E27FC236}">
                <a16:creationId xmlns:a16="http://schemas.microsoft.com/office/drawing/2014/main" id="{A30AF7D4-B130-4264-98C2-0CCD652AD51E}"/>
              </a:ext>
            </a:extLst>
          </p:cNvPr>
          <p:cNvSpPr>
            <a:spLocks noGrp="1"/>
          </p:cNvSpPr>
          <p:nvPr>
            <p:ph idx="1"/>
          </p:nvPr>
        </p:nvSpPr>
        <p:spPr/>
        <p:txBody>
          <a:bodyPr vert="horz" lIns="91440" tIns="45720" rIns="91440" bIns="45720" rtlCol="0" anchor="t">
            <a:normAutofit/>
          </a:bodyPr>
          <a:lstStyle/>
          <a:p>
            <a:r>
              <a:rPr lang="en-US" dirty="0">
                <a:ea typeface="+mn-lt"/>
                <a:cs typeface="+mn-lt"/>
              </a:rPr>
              <a:t>"</a:t>
            </a:r>
            <a:r>
              <a:rPr lang="en-US" dirty="0">
                <a:cs typeface="Calibri"/>
              </a:rPr>
              <a:t>Behold, I was brought forth in iniquity, And in sin my mother conceived me.</a:t>
            </a:r>
            <a:r>
              <a:rPr lang="en-US" dirty="0">
                <a:ea typeface="+mn-lt"/>
                <a:cs typeface="+mn-lt"/>
              </a:rPr>
              <a:t>" (Psalm 51:5)</a:t>
            </a:r>
          </a:p>
          <a:p>
            <a:r>
              <a:rPr lang="en-US" dirty="0">
                <a:cs typeface="Calibri"/>
              </a:rPr>
              <a:t>Not only is sin concrete acts and deeds, but it is also a state that we are born into</a:t>
            </a:r>
            <a:endParaRPr lang="en-US" dirty="0"/>
          </a:p>
          <a:p>
            <a:r>
              <a:rPr lang="en-US" dirty="0">
                <a:cs typeface="Calibri"/>
              </a:rPr>
              <a:t>Our sinful nature brings forth sinful thoughts, desires, deeds</a:t>
            </a:r>
          </a:p>
        </p:txBody>
      </p:sp>
    </p:spTree>
    <p:extLst>
      <p:ext uri="{BB962C8B-B14F-4D97-AF65-F5344CB8AC3E}">
        <p14:creationId xmlns:p14="http://schemas.microsoft.com/office/powerpoint/2010/main" val="70542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AFE6-4BA3-4ABD-9475-6A4C278BA680}"/>
              </a:ext>
            </a:extLst>
          </p:cNvPr>
          <p:cNvSpPr>
            <a:spLocks noGrp="1"/>
          </p:cNvSpPr>
          <p:nvPr>
            <p:ph type="title"/>
          </p:nvPr>
        </p:nvSpPr>
        <p:spPr/>
        <p:txBody>
          <a:bodyPr/>
          <a:lstStyle/>
          <a:p>
            <a:pPr algn="ctr"/>
            <a:r>
              <a:rPr lang="en-US" dirty="0">
                <a:cs typeface="Calibri Light"/>
              </a:rPr>
              <a:t>An analogy</a:t>
            </a:r>
          </a:p>
        </p:txBody>
      </p:sp>
      <p:pic>
        <p:nvPicPr>
          <p:cNvPr id="4" name="Picture 4" descr="Logo&#10;&#10;Description automatically generated">
            <a:extLst>
              <a:ext uri="{FF2B5EF4-FFF2-40B4-BE49-F238E27FC236}">
                <a16:creationId xmlns:a16="http://schemas.microsoft.com/office/drawing/2014/main" id="{CF7DF0D1-E065-41B1-A6FB-59B156FC2039}"/>
              </a:ext>
            </a:extLst>
          </p:cNvPr>
          <p:cNvPicPr>
            <a:picLocks noGrp="1" noChangeAspect="1"/>
          </p:cNvPicPr>
          <p:nvPr>
            <p:ph idx="1"/>
          </p:nvPr>
        </p:nvPicPr>
        <p:blipFill>
          <a:blip r:embed="rId2"/>
          <a:stretch>
            <a:fillRect/>
          </a:stretch>
        </p:blipFill>
        <p:spPr>
          <a:xfrm>
            <a:off x="10095781" y="179792"/>
            <a:ext cx="1690778" cy="1705155"/>
          </a:xfrm>
        </p:spPr>
      </p:pic>
      <p:sp>
        <p:nvSpPr>
          <p:cNvPr id="6" name="Content Placeholder 2">
            <a:extLst>
              <a:ext uri="{FF2B5EF4-FFF2-40B4-BE49-F238E27FC236}">
                <a16:creationId xmlns:a16="http://schemas.microsoft.com/office/drawing/2014/main" id="{3211A563-784E-4035-BA8A-E053D3548FB1}"/>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Pirates care for their own if they are wounded or sick, some pirates were even religious and held services onboard their ships.</a:t>
            </a:r>
            <a:endParaRPr lang="en-US" dirty="0"/>
          </a:p>
          <a:p>
            <a:r>
              <a:rPr lang="en-US" dirty="0">
                <a:cs typeface="Calibri"/>
              </a:rPr>
              <a:t>But they were still rebels against England.</a:t>
            </a:r>
          </a:p>
          <a:p>
            <a:r>
              <a:rPr lang="en-US" dirty="0">
                <a:cs typeface="Calibri"/>
              </a:rPr>
              <a:t>They could be caught and prosecuted at any times and their good deeds meant nothing.</a:t>
            </a:r>
          </a:p>
          <a:p>
            <a:r>
              <a:rPr lang="en-US" b="1" dirty="0">
                <a:cs typeface="Calibri"/>
              </a:rPr>
              <a:t>All humanity is one big pirate ship!</a:t>
            </a:r>
          </a:p>
          <a:p>
            <a:r>
              <a:rPr lang="en-US" b="1" dirty="0">
                <a:cs typeface="Calibri"/>
              </a:rPr>
              <a:t>"</a:t>
            </a:r>
            <a:r>
              <a:rPr lang="en-US" b="1" dirty="0">
                <a:ea typeface="+mn-lt"/>
                <a:cs typeface="+mn-lt"/>
              </a:rPr>
              <a:t>Therefore, whether you eat or drink, or whatever you do, do all to the glory of God." (1Corinthians 10:21)</a:t>
            </a:r>
            <a:endParaRPr lang="en-US" b="1" dirty="0">
              <a:cs typeface="Calibri"/>
            </a:endParaRPr>
          </a:p>
        </p:txBody>
      </p:sp>
    </p:spTree>
    <p:extLst>
      <p:ext uri="{BB962C8B-B14F-4D97-AF65-F5344CB8AC3E}">
        <p14:creationId xmlns:p14="http://schemas.microsoft.com/office/powerpoint/2010/main" val="176763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6DBF-F86F-416B-AC1A-382C0D5C0349}"/>
              </a:ext>
            </a:extLst>
          </p:cNvPr>
          <p:cNvSpPr>
            <a:spLocks noGrp="1"/>
          </p:cNvSpPr>
          <p:nvPr>
            <p:ph type="title"/>
          </p:nvPr>
        </p:nvSpPr>
        <p:spPr/>
        <p:txBody>
          <a:bodyPr/>
          <a:lstStyle/>
          <a:p>
            <a:pPr algn="ctr"/>
            <a:r>
              <a:rPr lang="en-US" b="1" dirty="0">
                <a:cs typeface="Calibri Light"/>
              </a:rPr>
              <a:t>Q: Why was Adam's sin so great?</a:t>
            </a:r>
            <a:endParaRPr lang="en-US" b="1">
              <a:cs typeface="Calibri Light"/>
            </a:endParaRPr>
          </a:p>
        </p:txBody>
      </p:sp>
      <p:sp>
        <p:nvSpPr>
          <p:cNvPr id="3" name="Content Placeholder 2">
            <a:extLst>
              <a:ext uri="{FF2B5EF4-FFF2-40B4-BE49-F238E27FC236}">
                <a16:creationId xmlns:a16="http://schemas.microsoft.com/office/drawing/2014/main" id="{20432F17-09C9-4335-A2C7-92644AF95E74}"/>
              </a:ext>
            </a:extLst>
          </p:cNvPr>
          <p:cNvSpPr>
            <a:spLocks noGrp="1"/>
          </p:cNvSpPr>
          <p:nvPr>
            <p:ph idx="1"/>
          </p:nvPr>
        </p:nvSpPr>
        <p:spPr/>
        <p:txBody>
          <a:bodyPr vert="horz" lIns="91440" tIns="45720" rIns="91440" bIns="45720" rtlCol="0" anchor="t">
            <a:normAutofit/>
          </a:bodyPr>
          <a:lstStyle/>
          <a:p>
            <a:r>
              <a:rPr lang="en-US" sz="3200" dirty="0">
                <a:cs typeface="Calibri"/>
              </a:rPr>
              <a:t>Adam sinned against an infinite and loving God who had given him everything</a:t>
            </a:r>
          </a:p>
          <a:p>
            <a:r>
              <a:rPr lang="en-US" sz="3200" dirty="0">
                <a:cs typeface="Calibri"/>
              </a:rPr>
              <a:t>Adam had full liberty and ability in making this choice</a:t>
            </a:r>
          </a:p>
          <a:p>
            <a:r>
              <a:rPr lang="en-US" sz="3200" dirty="0">
                <a:cs typeface="Calibri"/>
              </a:rPr>
              <a:t>Furthermore, Adam was fully warned of the consequences of breaking God's law</a:t>
            </a:r>
          </a:p>
          <a:p>
            <a:r>
              <a:rPr lang="en-US" sz="3200" dirty="0">
                <a:cs typeface="Calibri"/>
              </a:rPr>
              <a:t>Adam wanted to have his way and not follow God's way</a:t>
            </a:r>
          </a:p>
          <a:p>
            <a:pPr lvl="1"/>
            <a:r>
              <a:rPr lang="en-US" sz="2800" dirty="0">
                <a:cs typeface="Calibri"/>
              </a:rPr>
              <a:t>He wanted to make himself God!</a:t>
            </a:r>
          </a:p>
        </p:txBody>
      </p:sp>
    </p:spTree>
    <p:extLst>
      <p:ext uri="{BB962C8B-B14F-4D97-AF65-F5344CB8AC3E}">
        <p14:creationId xmlns:p14="http://schemas.microsoft.com/office/powerpoint/2010/main" val="393188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Westminster Shorter Catechism </vt:lpstr>
      <vt:lpstr>Homework! :-) </vt:lpstr>
      <vt:lpstr>Question #14 &amp; 15</vt:lpstr>
      <vt:lpstr>What does the Bible say?</vt:lpstr>
      <vt:lpstr>Sins of omission</vt:lpstr>
      <vt:lpstr>Sins of commission</vt:lpstr>
      <vt:lpstr>Sin is also a state</vt:lpstr>
      <vt:lpstr>An analogy</vt:lpstr>
      <vt:lpstr>Q: Why was Adam's sin so great?</vt:lpstr>
      <vt:lpstr>Question #16 &amp; 17</vt:lpstr>
      <vt:lpstr>What does the Bible say?</vt:lpstr>
      <vt:lpstr>We are all sinners</vt:lpstr>
      <vt:lpstr>Mike Pence and Megan McCain</vt:lpstr>
      <vt:lpstr>The futility of theistic evolution</vt:lpstr>
      <vt:lpstr>How did the different skin colors arise?</vt:lpstr>
      <vt:lpstr>Men are born sinners except for Jesus Christ</vt:lpstr>
      <vt:lpstr>The representative principle</vt:lpstr>
      <vt:lpstr>How is sin passed on?</vt:lpstr>
      <vt:lpstr>Pre-existence of the soul</vt:lpstr>
      <vt:lpstr>Creationism</vt:lpstr>
      <vt:lpstr>Traducianism</vt:lpstr>
      <vt:lpstr>Two parts or three?</vt:lpstr>
      <vt:lpstr>Soul and spirit</vt:lpstr>
      <vt:lpstr>Biblical counseling</vt:lpstr>
      <vt:lpstr>Homework!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2724</cp:revision>
  <dcterms:created xsi:type="dcterms:W3CDTF">2013-07-15T20:26:40Z</dcterms:created>
  <dcterms:modified xsi:type="dcterms:W3CDTF">2021-02-21T15:26:21Z</dcterms:modified>
</cp:coreProperties>
</file>