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257" r:id="rId4"/>
    <p:sldId id="258" r:id="rId5"/>
    <p:sldId id="264" r:id="rId6"/>
    <p:sldId id="298" r:id="rId7"/>
    <p:sldId id="294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97" r:id="rId20"/>
    <p:sldId id="296" r:id="rId21"/>
    <p:sldId id="275" r:id="rId22"/>
    <p:sldId id="277" r:id="rId23"/>
    <p:sldId id="259" r:id="rId24"/>
    <p:sldId id="260" r:id="rId25"/>
    <p:sldId id="261" r:id="rId26"/>
    <p:sldId id="262" r:id="rId27"/>
    <p:sldId id="263" r:id="rId28"/>
    <p:sldId id="293" r:id="rId29"/>
    <p:sldId id="278" r:id="rId30"/>
    <p:sldId id="279" r:id="rId31"/>
    <p:sldId id="292" r:id="rId32"/>
    <p:sldId id="280" r:id="rId33"/>
    <p:sldId id="281" r:id="rId34"/>
    <p:sldId id="282" r:id="rId35"/>
    <p:sldId id="283" r:id="rId36"/>
    <p:sldId id="284" r:id="rId37"/>
    <p:sldId id="289" r:id="rId38"/>
    <p:sldId id="285" r:id="rId39"/>
    <p:sldId id="286" r:id="rId40"/>
    <p:sldId id="290" r:id="rId41"/>
    <p:sldId id="291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7804" dt="2025-07-24T13:26:39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24T13:26:39.132" v="11773" actId="20577"/>
      <pc:docMkLst>
        <pc:docMk/>
      </pc:docMkLst>
      <pc:sldChg chg="addSp modSp new mod">
        <pc:chgData name="Matthew Cserhati" userId="6030ab49dea5dda3" providerId="LiveId" clId="{C72B12E2-8B72-408E-9488-1053D10929C0}" dt="2025-07-24T12:34:52.388" v="11574" actId="20577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7-17T17:08:51.992" v="10374" actId="1076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7-24T12:34:52.388" v="11574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24T12:35:35.269" v="11575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24T12:35:35.269" v="11575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7T17:13:49.148" v="10785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7T17:13:49.148" v="10785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7T17:17:01.519" v="10834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7-17T17:17:01.519" v="10834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7:18:55.317" v="10869" actId="115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7:18:55.317" v="10869" actId="115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24T12:44:50.782" v="11646" actId="20577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7-24T12:44:34.004" v="11585" actId="14100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24T12:44:50.782" v="11646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7-17T17:22:27.638" v="10912" actId="27636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7-17T17:22:27.638" v="10912" actId="27636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7-24T12:43:15.681" v="11584" actId="27636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7-24T12:43:15.681" v="11584" actId="27636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24T13:24:37.408" v="11743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24T13:24:33.326" v="11742" actId="20577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7-24T13:25:12.146" v="11746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7-24T13:25:12.146" v="11746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24T13:26:39.132" v="11773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24T13:26:39.132" v="11773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21T14:40:32.661" v="11361" actId="6549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21T14:40:32.661" v="11361" actId="6549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7:17:36.377" v="10837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7:17:36.377" v="10837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17T17:20:28.280" v="10881" actId="113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17T17:20:28.280" v="10881" actId="113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17T17:21:04.765" v="10886" actId="1076"/>
        <pc:sldMkLst>
          <pc:docMk/>
          <pc:sldMk cId="3655243068" sldId="291"/>
        </pc:sldMkLst>
        <pc:picChg chg="add mod">
          <ac:chgData name="Matthew Cserhati" userId="6030ab49dea5dda3" providerId="LiveId" clId="{C72B12E2-8B72-408E-9488-1053D10929C0}" dt="2025-07-17T17:20:59.314" v="10884" actId="1076"/>
          <ac:picMkLst>
            <pc:docMk/>
            <pc:sldMk cId="3655243068" sldId="291"/>
            <ac:picMk id="2" creationId="{2CC70248-31C7-8CF7-80EC-CD54835DFF74}"/>
          </ac:picMkLst>
        </pc:picChg>
        <pc:picChg chg="add del mod">
          <ac:chgData name="Matthew Cserhati" userId="6030ab49dea5dda3" providerId="LiveId" clId="{C72B12E2-8B72-408E-9488-1053D10929C0}" dt="2025-07-17T17:21:04.765" v="10886" actId="1076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  <pc:sldChg chg="addSp delSp modSp new mod modAnim">
        <pc:chgData name="Matthew Cserhati" userId="6030ab49dea5dda3" providerId="LiveId" clId="{C72B12E2-8B72-408E-9488-1053D10929C0}" dt="2025-07-17T17:14:26.658" v="10786"/>
        <pc:sldMkLst>
          <pc:docMk/>
          <pc:sldMk cId="1321897776" sldId="294"/>
        </pc:sldMkLst>
        <pc:spChg chg="mod">
          <ac:chgData name="Matthew Cserhati" userId="6030ab49dea5dda3" providerId="LiveId" clId="{C72B12E2-8B72-408E-9488-1053D10929C0}" dt="2025-07-17T17:07:41.069" v="10364" actId="14100"/>
          <ac:spMkLst>
            <pc:docMk/>
            <pc:sldMk cId="1321897776" sldId="294"/>
            <ac:spMk id="2" creationId="{4B86195F-C452-F0B2-9BFA-8630D84263DC}"/>
          </ac:spMkLst>
        </pc:spChg>
        <pc:spChg chg="mod">
          <ac:chgData name="Matthew Cserhati" userId="6030ab49dea5dda3" providerId="LiveId" clId="{C72B12E2-8B72-408E-9488-1053D10929C0}" dt="2025-07-17T17:07:43.527" v="10365" actId="14100"/>
          <ac:spMkLst>
            <pc:docMk/>
            <pc:sldMk cId="1321897776" sldId="294"/>
            <ac:spMk id="3" creationId="{FB1FD752-ACEE-DC8B-9EBA-35CA9ABE2629}"/>
          </ac:spMkLst>
        </pc:spChg>
        <pc:spChg chg="add mod">
          <ac:chgData name="Matthew Cserhati" userId="6030ab49dea5dda3" providerId="LiveId" clId="{C72B12E2-8B72-408E-9488-1053D10929C0}" dt="2025-07-17T17:08:07.741" v="10370" actId="207"/>
          <ac:spMkLst>
            <pc:docMk/>
            <pc:sldMk cId="1321897776" sldId="294"/>
            <ac:spMk id="9" creationId="{6BDB1C8C-FED2-8BCD-BB42-7F819BAC41B2}"/>
          </ac:spMkLst>
        </pc:spChg>
        <pc:picChg chg="add mod">
          <ac:chgData name="Matthew Cserhati" userId="6030ab49dea5dda3" providerId="LiveId" clId="{C72B12E2-8B72-408E-9488-1053D10929C0}" dt="2025-07-17T17:07:45.460" v="10366" actId="1076"/>
          <ac:picMkLst>
            <pc:docMk/>
            <pc:sldMk cId="1321897776" sldId="294"/>
            <ac:picMk id="8" creationId="{ED15E9A4-D176-1395-75DF-8ED845B05A31}"/>
          </ac:picMkLst>
        </pc:picChg>
      </pc:sldChg>
      <pc:sldChg chg="modSp new mod modAnim">
        <pc:chgData name="Matthew Cserhati" userId="6030ab49dea5dda3" providerId="LiveId" clId="{C72B12E2-8B72-408E-9488-1053D10929C0}" dt="2025-07-24T13:23:29.832" v="11699" actId="313"/>
        <pc:sldMkLst>
          <pc:docMk/>
          <pc:sldMk cId="2737517908" sldId="295"/>
        </pc:sldMkLst>
        <pc:spChg chg="mod">
          <ac:chgData name="Matthew Cserhati" userId="6030ab49dea5dda3" providerId="LiveId" clId="{C72B12E2-8B72-408E-9488-1053D10929C0}" dt="2025-07-17T17:09:14.730" v="10392" actId="122"/>
          <ac:spMkLst>
            <pc:docMk/>
            <pc:sldMk cId="2737517908" sldId="295"/>
            <ac:spMk id="2" creationId="{96B74227-F2CD-5B45-F00E-9CD84C4BEEAA}"/>
          </ac:spMkLst>
        </pc:spChg>
        <pc:spChg chg="mod">
          <ac:chgData name="Matthew Cserhati" userId="6030ab49dea5dda3" providerId="LiveId" clId="{C72B12E2-8B72-408E-9488-1053D10929C0}" dt="2025-07-24T13:23:29.832" v="11699" actId="313"/>
          <ac:spMkLst>
            <pc:docMk/>
            <pc:sldMk cId="2737517908" sldId="295"/>
            <ac:spMk id="3" creationId="{6D250D6F-5F5C-B70D-F35D-C44A42C4F994}"/>
          </ac:spMkLst>
        </pc:spChg>
      </pc:sldChg>
      <pc:sldChg chg="addSp modSp new mod modAnim">
        <pc:chgData name="Matthew Cserhati" userId="6030ab49dea5dda3" providerId="LiveId" clId="{C72B12E2-8B72-408E-9488-1053D10929C0}" dt="2025-07-20T23:56:28.308" v="11159"/>
        <pc:sldMkLst>
          <pc:docMk/>
          <pc:sldMk cId="1335183001" sldId="296"/>
        </pc:sldMkLst>
        <pc:spChg chg="add mod">
          <ac:chgData name="Matthew Cserhati" userId="6030ab49dea5dda3" providerId="LiveId" clId="{C72B12E2-8B72-408E-9488-1053D10929C0}" dt="2025-07-20T23:54:59.205" v="11006" actId="207"/>
          <ac:spMkLst>
            <pc:docMk/>
            <pc:sldMk cId="1335183001" sldId="296"/>
            <ac:spMk id="4" creationId="{101E42DD-2B99-886F-0BB7-73E088EBB0CB}"/>
          </ac:spMkLst>
        </pc:spChg>
        <pc:spChg chg="add mod">
          <ac:chgData name="Matthew Cserhati" userId="6030ab49dea5dda3" providerId="LiveId" clId="{C72B12E2-8B72-408E-9488-1053D10929C0}" dt="2025-07-20T23:55:35.191" v="11040" actId="255"/>
          <ac:spMkLst>
            <pc:docMk/>
            <pc:sldMk cId="1335183001" sldId="296"/>
            <ac:spMk id="5" creationId="{8AE1D577-1B27-32FC-D141-6AA521E6F3E5}"/>
          </ac:spMkLst>
        </pc:spChg>
        <pc:spChg chg="add mod">
          <ac:chgData name="Matthew Cserhati" userId="6030ab49dea5dda3" providerId="LiveId" clId="{C72B12E2-8B72-408E-9488-1053D10929C0}" dt="2025-07-20T23:56:26.622" v="11158" actId="1076"/>
          <ac:spMkLst>
            <pc:docMk/>
            <pc:sldMk cId="1335183001" sldId="296"/>
            <ac:spMk id="6" creationId="{FA1ECCAA-9472-5E70-D123-1308B48C7A9D}"/>
          </ac:spMkLst>
        </pc:spChg>
        <pc:picChg chg="add mod modCrop">
          <ac:chgData name="Matthew Cserhati" userId="6030ab49dea5dda3" providerId="LiveId" clId="{C72B12E2-8B72-408E-9488-1053D10929C0}" dt="2025-07-20T23:54:32.919" v="11003" actId="732"/>
          <ac:picMkLst>
            <pc:docMk/>
            <pc:sldMk cId="1335183001" sldId="296"/>
            <ac:picMk id="3" creationId="{22EE462B-F2BA-6471-3446-98E0AF040144}"/>
          </ac:picMkLst>
        </pc:picChg>
      </pc:sldChg>
      <pc:sldChg chg="modSp new mod modAnim">
        <pc:chgData name="Matthew Cserhati" userId="6030ab49dea5dda3" providerId="LiveId" clId="{C72B12E2-8B72-408E-9488-1053D10929C0}" dt="2025-07-21T14:42:41.452" v="11572"/>
        <pc:sldMkLst>
          <pc:docMk/>
          <pc:sldMk cId="2235066096" sldId="297"/>
        </pc:sldMkLst>
        <pc:spChg chg="mod">
          <ac:chgData name="Matthew Cserhati" userId="6030ab49dea5dda3" providerId="LiveId" clId="{C72B12E2-8B72-408E-9488-1053D10929C0}" dt="2025-07-21T14:40:00.091" v="11341" actId="122"/>
          <ac:spMkLst>
            <pc:docMk/>
            <pc:sldMk cId="2235066096" sldId="297"/>
            <ac:spMk id="2" creationId="{975EE493-2836-2445-384D-ED5A4026AA66}"/>
          </ac:spMkLst>
        </pc:spChg>
        <pc:spChg chg="mod">
          <ac:chgData name="Matthew Cserhati" userId="6030ab49dea5dda3" providerId="LiveId" clId="{C72B12E2-8B72-408E-9488-1053D10929C0}" dt="2025-07-21T14:42:32.592" v="11570" actId="207"/>
          <ac:spMkLst>
            <pc:docMk/>
            <pc:sldMk cId="2235066096" sldId="297"/>
            <ac:spMk id="3" creationId="{70EF344F-EE24-41C2-7057-54B1ACCD30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hybridogram/index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24,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pPr lvl="1"/>
            <a:r>
              <a:rPr lang="en-US" dirty="0"/>
              <a:t>Results shown for each column/row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</a:t>
            </a:r>
            <a:r>
              <a:rPr lang="en-US" b="1" dirty="0"/>
              <a:t>list</a:t>
            </a:r>
            <a:r>
              <a:rPr lang="en-US" dirty="0"/>
              <a:t>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as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simple, one line list.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r>
              <a:rPr lang="en-US" b="1" dirty="0"/>
              <a:t>Go back to </a:t>
            </a:r>
            <a:r>
              <a:rPr lang="en-US" b="1" dirty="0" err="1"/>
              <a:t>Bioinfo_R_tutorial.R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contain pre-written code you can use in your script.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Using the </a:t>
            </a:r>
            <a:r>
              <a:rPr lang="en-US" b="1" dirty="0" err="1"/>
              <a:t>BioConductor</a:t>
            </a:r>
            <a:r>
              <a:rPr lang="en-US" dirty="0"/>
              <a:t>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b="1" dirty="0" err="1"/>
              <a:t>install.packages</a:t>
            </a:r>
            <a:r>
              <a:rPr lang="en-US" b="1" dirty="0"/>
              <a:t>(“package name”)</a:t>
            </a:r>
          </a:p>
          <a:p>
            <a:r>
              <a:rPr lang="en-US" dirty="0"/>
              <a:t>(Multiple packages: </a:t>
            </a:r>
            <a:r>
              <a:rPr lang="en-US" dirty="0" err="1"/>
              <a:t>install.packages</a:t>
            </a:r>
            <a:r>
              <a:rPr lang="en-US" dirty="0"/>
              <a:t>(c(“pkg1”,”pkg2”)) )</a:t>
            </a:r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must only install the package once; it will be available afterwards.</a:t>
            </a:r>
          </a:p>
          <a:p>
            <a:r>
              <a:rPr lang="en-US" dirty="0"/>
              <a:t>Load the package: </a:t>
            </a:r>
            <a:r>
              <a:rPr lang="en-US" b="1" dirty="0"/>
              <a:t>library(“package name”)</a:t>
            </a:r>
          </a:p>
          <a:p>
            <a:r>
              <a:rPr lang="en-US" dirty="0"/>
              <a:t>Run </a:t>
            </a:r>
            <a:r>
              <a:rPr lang="en-US" b="1" dirty="0" err="1"/>
              <a:t>installed.packages</a:t>
            </a:r>
            <a:r>
              <a:rPr lang="en-US" b="1" dirty="0"/>
              <a:t>()</a:t>
            </a:r>
            <a:r>
              <a:rPr lang="en-US" dirty="0"/>
              <a:t>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>
            <a:normAutofit/>
          </a:bodyPr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At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click on ‘Packages’ on the left panel, then “Table of available packages, sorted by name”, then search for your package.</a:t>
            </a:r>
          </a:p>
          <a:p>
            <a:r>
              <a:rPr lang="en-US" dirty="0"/>
              <a:t>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3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NULL,dependencies</a:t>
            </a:r>
            <a:r>
              <a:rPr lang="en-US" sz="2600" dirty="0"/>
              <a:t>=TRUE type=“source”) 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E493-2836-2445-384D-ED5A4026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344F-EE24-41C2-7057-54B1ACCD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"hybridogram_0.3.2.tar.gz"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repos=</a:t>
            </a:r>
            <a:r>
              <a:rPr lang="en-US" dirty="0" err="1">
                <a:solidFill>
                  <a:srgbClr val="00B050"/>
                </a:solidFill>
              </a:rPr>
              <a:t>NULL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F0"/>
                </a:solidFill>
              </a:rPr>
              <a:t>dependencies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 err="1">
                <a:solidFill>
                  <a:srgbClr val="00B0F0"/>
                </a:solidFill>
              </a:rPr>
              <a:t>TRUE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206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="source"</a:t>
            </a:r>
            <a:r>
              <a:rPr lang="en-US" dirty="0"/>
              <a:t>)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Archived package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Repos=NULL: not downloading from online repository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Dependencies=TRUE: Installing all dependent packages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Type=“source”: installing from source file</a:t>
            </a:r>
          </a:p>
        </p:txBody>
      </p:sp>
    </p:spTree>
    <p:extLst>
      <p:ext uri="{BB962C8B-B14F-4D97-AF65-F5344CB8AC3E}">
        <p14:creationId xmlns:p14="http://schemas.microsoft.com/office/powerpoint/2010/main" val="22350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4227-F2CD-5B45-F00E-9CD84C4B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0D6F-5F5C-B70D-F35D-C44A42C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last name is pronounced “chair – hat – tea”</a:t>
            </a:r>
          </a:p>
          <a:p>
            <a:r>
              <a:rPr lang="en-US" dirty="0"/>
              <a:t>Taught computer science at Concordia University Irvine for two years (Introduction to Bioinformatics).</a:t>
            </a:r>
          </a:p>
          <a:p>
            <a:r>
              <a:rPr lang="en-US" dirty="0"/>
              <a:t>Biology from a creation science perspective and loved it!!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Worked in bioinformatics for 22 years in research, industry and academy.</a:t>
            </a:r>
          </a:p>
          <a:p>
            <a:r>
              <a:rPr lang="en-US" dirty="0">
                <a:sym typeface="Wingdings" panose="05000000000000000000" pitchFamily="2" charset="2"/>
              </a:rPr>
              <a:t>Around 85 publications in secular and creation journals.</a:t>
            </a:r>
          </a:p>
          <a:p>
            <a:r>
              <a:rPr lang="en-US" dirty="0">
                <a:sym typeface="Wingdings" panose="05000000000000000000" pitchFamily="2" charset="2"/>
              </a:rPr>
              <a:t>One of my main languages is R, besides Python, Linux and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E462B-F2BA-6471-3446-98E0AF04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7" b="6393"/>
          <a:stretch>
            <a:fillRect/>
          </a:stretch>
        </p:blipFill>
        <p:spPr>
          <a:xfrm>
            <a:off x="0" y="414068"/>
            <a:ext cx="12192000" cy="6003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E42DD-2B99-886F-0BB7-73E088EBB0CB}"/>
              </a:ext>
            </a:extLst>
          </p:cNvPr>
          <p:cNvSpPr/>
          <p:nvPr/>
        </p:nvSpPr>
        <p:spPr>
          <a:xfrm>
            <a:off x="414068" y="4848045"/>
            <a:ext cx="2881223" cy="2415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1D577-1B27-32FC-D141-6AA521E6F3E5}"/>
              </a:ext>
            </a:extLst>
          </p:cNvPr>
          <p:cNvSpPr txBox="1"/>
          <p:nvPr/>
        </p:nvSpPr>
        <p:spPr>
          <a:xfrm>
            <a:off x="3312544" y="4478713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hybridogram_0.3.2.tar.gz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ECCAA-9472-5E70-D123-1308B48C7A9D}"/>
              </a:ext>
            </a:extLst>
          </p:cNvPr>
          <p:cNvSpPr txBox="1"/>
          <p:nvPr/>
        </p:nvSpPr>
        <p:spPr>
          <a:xfrm>
            <a:off x="6970144" y="3278384"/>
            <a:ext cx="5273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this file and then copy the absolute path to it on your computer into the </a:t>
            </a:r>
            <a:r>
              <a:rPr lang="en-US" sz="2400" dirty="0" err="1"/>
              <a:t>install.packages</a:t>
            </a:r>
            <a:r>
              <a:rPr 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3351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a package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/>
              <a:t>(“package</a:t>
            </a:r>
            <a:r>
              <a:rPr lang="en-US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 (from first data frame)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b="1" dirty="0"/>
              <a:t>Exercise #4!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identity matrixes show how similar each species are to one another (i.e. sequence similarity).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</a:t>
            </a:r>
            <a:r>
              <a:rPr lang="en-US" u="sng" dirty="0"/>
              <a:t>its own</a:t>
            </a:r>
            <a:r>
              <a:rPr lang="en-US" dirty="0"/>
              <a:t>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files at </a:t>
            </a:r>
            <a:r>
              <a:rPr lang="en-US" dirty="0">
                <a:hlinkClick r:id="rId2"/>
              </a:rPr>
              <a:t>https://github.com/csmatyi/crs2025</a:t>
            </a:r>
            <a:r>
              <a:rPr lang="en-US" dirty="0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and installing the R Studio environment</a:t>
            </a:r>
          </a:p>
          <a:p>
            <a:r>
              <a:rPr lang="en-US" dirty="0"/>
              <a:t>R programming Basics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 #5: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 DNA</a:t>
            </a:r>
          </a:p>
          <a:p>
            <a:r>
              <a:rPr lang="en-US" dirty="0"/>
              <a:t>The alignment can be transformed into a sequence identity matrix using R code (</a:t>
            </a:r>
            <a:r>
              <a:rPr lang="en-US" b="1" dirty="0"/>
              <a:t>aln2idmx.R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  <a:p>
            <a:r>
              <a:rPr lang="en-US" b="1" dirty="0"/>
              <a:t>Run </a:t>
            </a:r>
            <a:r>
              <a:rPr lang="en-US" b="1" dirty="0" err="1"/>
              <a:t>Bioinfo_R_kmeansClustering.R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/>
              <a:t> (kinds) </a:t>
            </a:r>
            <a:r>
              <a:rPr lang="en-US" b="1" dirty="0"/>
              <a:t>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functions, </a:t>
            </a:r>
            <a:r>
              <a:rPr lang="en-US" dirty="0"/>
              <a:t>not hard to learn</a:t>
            </a:r>
          </a:p>
          <a:p>
            <a:r>
              <a:rPr lang="en-US" dirty="0"/>
              <a:t>Many, many packages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2640"/>
            <a:ext cx="5706272" cy="5706272"/>
          </a:xfrm>
          <a:prstGeom prst="rect">
            <a:avLst/>
          </a:prstGeom>
        </p:spPr>
      </p:pic>
      <p:pic>
        <p:nvPicPr>
          <p:cNvPr id="2" name="Picture 1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2CC70248-31C7-8CF7-80EC-CD54835D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647083"/>
            <a:ext cx="5921829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ABBB-3327-B765-BDC9-5F36CBB3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8837"/>
          </a:xfrm>
        </p:spPr>
        <p:txBody>
          <a:bodyPr/>
          <a:lstStyle/>
          <a:p>
            <a:pPr algn="ctr"/>
            <a:r>
              <a:rPr lang="en-US" dirty="0"/>
              <a:t>Download files from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E9C21-A600-4F55-3CAE-EA154104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72" b="6394"/>
          <a:stretch>
            <a:fillRect/>
          </a:stretch>
        </p:blipFill>
        <p:spPr>
          <a:xfrm>
            <a:off x="0" y="905773"/>
            <a:ext cx="12192000" cy="595222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3EFD7CC-C607-43D1-EAD5-BA3EE26057A8}"/>
              </a:ext>
            </a:extLst>
          </p:cNvPr>
          <p:cNvSpPr/>
          <p:nvPr/>
        </p:nvSpPr>
        <p:spPr>
          <a:xfrm>
            <a:off x="8074323" y="3444844"/>
            <a:ext cx="569343" cy="448574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95F-C452-F0B2-9BFA-8630D842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752-ACEE-DC8B-9EBA-35CA9AB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/>
              <a:t>First, install R at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Then navigate to </a:t>
            </a:r>
            <a:r>
              <a:rPr lang="en-US" dirty="0">
                <a:hlinkClick r:id="rId3"/>
              </a:rPr>
              <a:t>https://posit.co/download/rstudio-desktop/</a:t>
            </a:r>
            <a:r>
              <a:rPr lang="en-US" dirty="0"/>
              <a:t> </a:t>
            </a:r>
          </a:p>
          <a:p>
            <a:r>
              <a:rPr lang="en-US" dirty="0"/>
              <a:t>Install the macOS 13+ version.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E9A4-D176-1395-75DF-8ED845B0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5" t="17090" r="6875" b="7149"/>
          <a:stretch>
            <a:fillRect/>
          </a:stretch>
        </p:blipFill>
        <p:spPr>
          <a:xfrm>
            <a:off x="1493807" y="2756202"/>
            <a:ext cx="8305800" cy="4101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DB1C8C-FED2-8BCD-BB42-7F819BAC41B2}"/>
              </a:ext>
            </a:extLst>
          </p:cNvPr>
          <p:cNvSpPr/>
          <p:nvPr/>
        </p:nvSpPr>
        <p:spPr>
          <a:xfrm>
            <a:off x="1587260" y="4106174"/>
            <a:ext cx="7901797" cy="569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4641461"/>
          </a:xfrm>
        </p:spPr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</a:t>
            </a:r>
            <a:r>
              <a:rPr lang="en-US" dirty="0" err="1"/>
              <a:t>posit.cloud</a:t>
            </a:r>
            <a:r>
              <a:rPr lang="en-US" dirty="0"/>
              <a:t>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(It also supports Python programming)</a:t>
            </a:r>
          </a:p>
          <a:p>
            <a:r>
              <a:rPr lang="en-US" dirty="0"/>
              <a:t>Save your code, data, result files online for others to use.</a:t>
            </a:r>
          </a:p>
          <a:p>
            <a:r>
              <a:rPr lang="en-US" dirty="0"/>
              <a:t>(Mac users! If installing R Studio doesn’t work, </a:t>
            </a:r>
            <a:r>
              <a:rPr lang="en-US"/>
              <a:t>use this)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Math operators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Variables, variable assignment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  <a:p>
            <a:r>
              <a:rPr lang="en-US" b="1" dirty="0"/>
              <a:t>Switch to </a:t>
            </a:r>
            <a:r>
              <a:rPr lang="en-US" b="1" dirty="0" err="1"/>
              <a:t>Bioinfo_R_tutorial.R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1923</Words>
  <Application>Microsoft Office PowerPoint</Application>
  <PresentationFormat>Widescreen</PresentationFormat>
  <Paragraphs>233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Wingdings</vt:lpstr>
      <vt:lpstr>Office Theme</vt:lpstr>
      <vt:lpstr>Creation Research Society  pre-conference workshop</vt:lpstr>
      <vt:lpstr>Introduction</vt:lpstr>
      <vt:lpstr>Workshop Overview</vt:lpstr>
      <vt:lpstr>What is the R programming language?</vt:lpstr>
      <vt:lpstr>Download and install R Studio</vt:lpstr>
      <vt:lpstr>Download files from github</vt:lpstr>
      <vt:lpstr>Mac users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Installing from source</vt:lpstr>
      <vt:lpstr>PowerPoint Presentation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21</cp:revision>
  <dcterms:created xsi:type="dcterms:W3CDTF">2025-06-30T05:14:28Z</dcterms:created>
  <dcterms:modified xsi:type="dcterms:W3CDTF">2025-07-24T13:26:39Z</dcterms:modified>
</cp:coreProperties>
</file>