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4" r:id="rId5"/>
    <p:sldId id="265" r:id="rId6"/>
    <p:sldId id="271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6" r:id="rId16"/>
    <p:sldId id="275" r:id="rId17"/>
    <p:sldId id="277" r:id="rId18"/>
    <p:sldId id="259" r:id="rId19"/>
    <p:sldId id="260" r:id="rId20"/>
    <p:sldId id="261" r:id="rId21"/>
    <p:sldId id="262" r:id="rId22"/>
    <p:sldId id="263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85" r:id="rId32"/>
    <p:sldId id="286" r:id="rId33"/>
    <p:sldId id="290" r:id="rId34"/>
    <p:sldId id="291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B12E2-8B72-408E-9488-1053D10929C0}" v="6718" dt="2025-07-06T00:39:1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serhati" userId="6030ab49dea5dda3" providerId="LiveId" clId="{C72B12E2-8B72-408E-9488-1053D10929C0}"/>
    <pc:docChg chg="undo custSel addSld delSld modSld sldOrd">
      <pc:chgData name="Matthew Cserhati" userId="6030ab49dea5dda3" providerId="LiveId" clId="{C72B12E2-8B72-408E-9488-1053D10929C0}" dt="2025-07-06T00:39:57.308" v="8962" actId="14100"/>
      <pc:docMkLst>
        <pc:docMk/>
      </pc:docMkLst>
      <pc:sldChg chg="addSp modSp new mod">
        <pc:chgData name="Matthew Cserhati" userId="6030ab49dea5dda3" providerId="LiveId" clId="{C72B12E2-8B72-408E-9488-1053D10929C0}" dt="2025-06-30T05:22:16.086" v="119" actId="1076"/>
        <pc:sldMkLst>
          <pc:docMk/>
          <pc:sldMk cId="1227214514" sldId="256"/>
        </pc:sldMkLst>
        <pc:spChg chg="mod">
          <ac:chgData name="Matthew Cserhati" userId="6030ab49dea5dda3" providerId="LiveId" clId="{C72B12E2-8B72-408E-9488-1053D10929C0}" dt="2025-06-30T05:21:09.783" v="50" actId="20577"/>
          <ac:spMkLst>
            <pc:docMk/>
            <pc:sldMk cId="1227214514" sldId="256"/>
            <ac:spMk id="2" creationId="{9B5DC799-879A-2457-79E1-14E67C5456F8}"/>
          </ac:spMkLst>
        </pc:spChg>
        <pc:spChg chg="mod">
          <ac:chgData name="Matthew Cserhati" userId="6030ab49dea5dda3" providerId="LiveId" clId="{C72B12E2-8B72-408E-9488-1053D10929C0}" dt="2025-06-30T05:21:26.663" v="107" actId="20577"/>
          <ac:spMkLst>
            <pc:docMk/>
            <pc:sldMk cId="1227214514" sldId="256"/>
            <ac:spMk id="3" creationId="{34F5643F-A2B6-1684-652D-E3D6FEFBBF08}"/>
          </ac:spMkLst>
        </pc:spChg>
        <pc:picChg chg="add mod">
          <ac:chgData name="Matthew Cserhati" userId="6030ab49dea5dda3" providerId="LiveId" clId="{C72B12E2-8B72-408E-9488-1053D10929C0}" dt="2025-06-30T05:22:02.273" v="113" actId="1076"/>
          <ac:picMkLst>
            <pc:docMk/>
            <pc:sldMk cId="1227214514" sldId="256"/>
            <ac:picMk id="5" creationId="{1E190818-FB36-807D-F8F4-32CCB258AED0}"/>
          </ac:picMkLst>
        </pc:picChg>
        <pc:picChg chg="add mod">
          <ac:chgData name="Matthew Cserhati" userId="6030ab49dea5dda3" providerId="LiveId" clId="{C72B12E2-8B72-408E-9488-1053D10929C0}" dt="2025-06-30T05:22:16.086" v="119" actId="1076"/>
          <ac:picMkLst>
            <pc:docMk/>
            <pc:sldMk cId="1227214514" sldId="256"/>
            <ac:picMk id="7" creationId="{F6044CD7-E5AE-DDBD-84AF-D98B429C3408}"/>
          </ac:picMkLst>
        </pc:picChg>
      </pc:sldChg>
      <pc:sldChg chg="modSp new mod modAnim">
        <pc:chgData name="Matthew Cserhati" userId="6030ab49dea5dda3" providerId="LiveId" clId="{C72B12E2-8B72-408E-9488-1053D10929C0}" dt="2025-06-30T18:13:58.302" v="3540" actId="20577"/>
        <pc:sldMkLst>
          <pc:docMk/>
          <pc:sldMk cId="791580756" sldId="257"/>
        </pc:sldMkLst>
        <pc:spChg chg="mod">
          <ac:chgData name="Matthew Cserhati" userId="6030ab49dea5dda3" providerId="LiveId" clId="{C72B12E2-8B72-408E-9488-1053D10929C0}" dt="2025-06-30T05:22:33.590" v="150" actId="122"/>
          <ac:spMkLst>
            <pc:docMk/>
            <pc:sldMk cId="791580756" sldId="257"/>
            <ac:spMk id="2" creationId="{E20E1D5C-7EA2-47CA-1FB5-11F7C220C8B6}"/>
          </ac:spMkLst>
        </pc:spChg>
        <pc:spChg chg="mod">
          <ac:chgData name="Matthew Cserhati" userId="6030ab49dea5dda3" providerId="LiveId" clId="{C72B12E2-8B72-408E-9488-1053D10929C0}" dt="2025-06-30T18:13:58.302" v="3540" actId="20577"/>
          <ac:spMkLst>
            <pc:docMk/>
            <pc:sldMk cId="791580756" sldId="257"/>
            <ac:spMk id="3" creationId="{6A394FC9-F885-A676-2A4E-F293AECF825A}"/>
          </ac:spMkLst>
        </pc:spChg>
      </pc:sldChg>
      <pc:sldChg chg="modSp new mod modAnim">
        <pc:chgData name="Matthew Cserhati" userId="6030ab49dea5dda3" providerId="LiveId" clId="{C72B12E2-8B72-408E-9488-1053D10929C0}" dt="2025-06-30T23:48:44.844" v="4413" actId="20577"/>
        <pc:sldMkLst>
          <pc:docMk/>
          <pc:sldMk cId="1964236184" sldId="258"/>
        </pc:sldMkLst>
        <pc:spChg chg="mod">
          <ac:chgData name="Matthew Cserhati" userId="6030ab49dea5dda3" providerId="LiveId" clId="{C72B12E2-8B72-408E-9488-1053D10929C0}" dt="2025-06-30T05:27:53.526" v="469" actId="122"/>
          <ac:spMkLst>
            <pc:docMk/>
            <pc:sldMk cId="1964236184" sldId="258"/>
            <ac:spMk id="2" creationId="{BF8EB587-F4C7-0B53-A726-ACD357D5947D}"/>
          </ac:spMkLst>
        </pc:spChg>
        <pc:spChg chg="mod">
          <ac:chgData name="Matthew Cserhati" userId="6030ab49dea5dda3" providerId="LiveId" clId="{C72B12E2-8B72-408E-9488-1053D10929C0}" dt="2025-06-30T23:48:44.844" v="4413" actId="20577"/>
          <ac:spMkLst>
            <pc:docMk/>
            <pc:sldMk cId="1964236184" sldId="258"/>
            <ac:spMk id="3" creationId="{1A757E1C-7593-B1DF-03D8-050BA114A645}"/>
          </ac:spMkLst>
        </pc:spChg>
      </pc:sldChg>
      <pc:sldChg chg="modSp new mod">
        <pc:chgData name="Matthew Cserhati" userId="6030ab49dea5dda3" providerId="LiveId" clId="{C72B12E2-8B72-408E-9488-1053D10929C0}" dt="2025-06-30T05:34:18.776" v="813" actId="1076"/>
        <pc:sldMkLst>
          <pc:docMk/>
          <pc:sldMk cId="2094585764" sldId="259"/>
        </pc:sldMkLst>
        <pc:spChg chg="mod">
          <ac:chgData name="Matthew Cserhati" userId="6030ab49dea5dda3" providerId="LiveId" clId="{C72B12E2-8B72-408E-9488-1053D10929C0}" dt="2025-06-30T05:34:18.776" v="813" actId="1076"/>
          <ac:spMkLst>
            <pc:docMk/>
            <pc:sldMk cId="2094585764" sldId="259"/>
            <ac:spMk id="2" creationId="{6B46DE48-4E91-F844-DE30-765DAAB549F8}"/>
          </ac:spMkLst>
        </pc:spChg>
      </pc:sldChg>
      <pc:sldChg chg="modSp new mod modAnim">
        <pc:chgData name="Matthew Cserhati" userId="6030ab49dea5dda3" providerId="LiveId" clId="{C72B12E2-8B72-408E-9488-1053D10929C0}" dt="2025-06-30T05:39:25.076" v="1156"/>
        <pc:sldMkLst>
          <pc:docMk/>
          <pc:sldMk cId="4013473816" sldId="260"/>
        </pc:sldMkLst>
        <pc:spChg chg="mod">
          <ac:chgData name="Matthew Cserhati" userId="6030ab49dea5dda3" providerId="LiveId" clId="{C72B12E2-8B72-408E-9488-1053D10929C0}" dt="2025-06-30T05:36:29.012" v="886" actId="20577"/>
          <ac:spMkLst>
            <pc:docMk/>
            <pc:sldMk cId="4013473816" sldId="260"/>
            <ac:spMk id="2" creationId="{9D2062EA-0028-D3A3-421B-806C335E5883}"/>
          </ac:spMkLst>
        </pc:spChg>
        <pc:spChg chg="mod">
          <ac:chgData name="Matthew Cserhati" userId="6030ab49dea5dda3" providerId="LiveId" clId="{C72B12E2-8B72-408E-9488-1053D10929C0}" dt="2025-06-30T05:39:22.376" v="1155" actId="20577"/>
          <ac:spMkLst>
            <pc:docMk/>
            <pc:sldMk cId="4013473816" sldId="260"/>
            <ac:spMk id="3" creationId="{DA681615-41A9-8E21-66A9-3D814162A569}"/>
          </ac:spMkLst>
        </pc:spChg>
      </pc:sldChg>
      <pc:sldChg chg="addSp delSp modSp new mod modAnim">
        <pc:chgData name="Matthew Cserhati" userId="6030ab49dea5dda3" providerId="LiveId" clId="{C72B12E2-8B72-408E-9488-1053D10929C0}" dt="2025-06-30T05:43:11.688" v="1472" actId="20577"/>
        <pc:sldMkLst>
          <pc:docMk/>
          <pc:sldMk cId="155755927" sldId="261"/>
        </pc:sldMkLst>
        <pc:spChg chg="mod">
          <ac:chgData name="Matthew Cserhati" userId="6030ab49dea5dda3" providerId="LiveId" clId="{C72B12E2-8B72-408E-9488-1053D10929C0}" dt="2025-06-30T05:39:44.074" v="1171" actId="122"/>
          <ac:spMkLst>
            <pc:docMk/>
            <pc:sldMk cId="155755927" sldId="261"/>
            <ac:spMk id="2" creationId="{C80ABBC8-1E6F-5572-3081-E6E245E17319}"/>
          </ac:spMkLst>
        </pc:spChg>
        <pc:spChg chg="add del mod">
          <ac:chgData name="Matthew Cserhati" userId="6030ab49dea5dda3" providerId="LiveId" clId="{C72B12E2-8B72-408E-9488-1053D10929C0}" dt="2025-06-30T05:43:11.688" v="1472" actId="20577"/>
          <ac:spMkLst>
            <pc:docMk/>
            <pc:sldMk cId="155755927" sldId="261"/>
            <ac:spMk id="3" creationId="{4A65F1A4-4010-3115-E455-CCA56C8E61D3}"/>
          </ac:spMkLst>
        </pc:spChg>
      </pc:sldChg>
      <pc:sldChg chg="addSp modSp new mod ord">
        <pc:chgData name="Matthew Cserhati" userId="6030ab49dea5dda3" providerId="LiveId" clId="{C72B12E2-8B72-408E-9488-1053D10929C0}" dt="2025-07-02T03:34:13.134" v="4842"/>
        <pc:sldMkLst>
          <pc:docMk/>
          <pc:sldMk cId="3780163251" sldId="262"/>
        </pc:sldMkLst>
        <pc:picChg chg="add mod">
          <ac:chgData name="Matthew Cserhati" userId="6030ab49dea5dda3" providerId="LiveId" clId="{C72B12E2-8B72-408E-9488-1053D10929C0}" dt="2025-06-30T05:42:18.543" v="1353" actId="1076"/>
          <ac:picMkLst>
            <pc:docMk/>
            <pc:sldMk cId="3780163251" sldId="262"/>
            <ac:picMk id="4" creationId="{C4C6B71F-C5C2-4320-5B8C-7129C24137DC}"/>
          </ac:picMkLst>
        </pc:picChg>
      </pc:sldChg>
      <pc:sldChg chg="modSp new mod modAnim">
        <pc:chgData name="Matthew Cserhati" userId="6030ab49dea5dda3" providerId="LiveId" clId="{C72B12E2-8B72-408E-9488-1053D10929C0}" dt="2025-07-02T03:42:49.711" v="5235" actId="20577"/>
        <pc:sldMkLst>
          <pc:docMk/>
          <pc:sldMk cId="3654245885" sldId="263"/>
        </pc:sldMkLst>
        <pc:spChg chg="mod">
          <ac:chgData name="Matthew Cserhati" userId="6030ab49dea5dda3" providerId="LiveId" clId="{C72B12E2-8B72-408E-9488-1053D10929C0}" dt="2025-06-30T05:43:27.447" v="1483" actId="122"/>
          <ac:spMkLst>
            <pc:docMk/>
            <pc:sldMk cId="3654245885" sldId="263"/>
            <ac:spMk id="2" creationId="{D4DE1A47-4579-FAE1-3581-1A0972812462}"/>
          </ac:spMkLst>
        </pc:spChg>
        <pc:spChg chg="mod">
          <ac:chgData name="Matthew Cserhati" userId="6030ab49dea5dda3" providerId="LiveId" clId="{C72B12E2-8B72-408E-9488-1053D10929C0}" dt="2025-07-02T03:42:49.711" v="5235" actId="20577"/>
          <ac:spMkLst>
            <pc:docMk/>
            <pc:sldMk cId="3654245885" sldId="263"/>
            <ac:spMk id="3" creationId="{D78176B9-1E71-F848-0ED2-B7EDFDE3EB91}"/>
          </ac:spMkLst>
        </pc:spChg>
      </pc:sldChg>
      <pc:sldChg chg="addSp delSp modSp new mod">
        <pc:chgData name="Matthew Cserhati" userId="6030ab49dea5dda3" providerId="LiveId" clId="{C72B12E2-8B72-408E-9488-1053D10929C0}" dt="2025-06-30T17:52:30.047" v="1546" actId="20577"/>
        <pc:sldMkLst>
          <pc:docMk/>
          <pc:sldMk cId="3030415187" sldId="264"/>
        </pc:sldMkLst>
        <pc:spChg chg="mod">
          <ac:chgData name="Matthew Cserhati" userId="6030ab49dea5dda3" providerId="LiveId" clId="{C72B12E2-8B72-408E-9488-1053D10929C0}" dt="2025-06-30T17:49:04.694" v="1518" actId="122"/>
          <ac:spMkLst>
            <pc:docMk/>
            <pc:sldMk cId="3030415187" sldId="264"/>
            <ac:spMk id="2" creationId="{C8EBF179-1AA4-DDD4-E2AE-C92BFA83D641}"/>
          </ac:spMkLst>
        </pc:spChg>
        <pc:spChg chg="add mod">
          <ac:chgData name="Matthew Cserhati" userId="6030ab49dea5dda3" providerId="LiveId" clId="{C72B12E2-8B72-408E-9488-1053D10929C0}" dt="2025-06-30T17:52:30.047" v="1546" actId="20577"/>
          <ac:spMkLst>
            <pc:docMk/>
            <pc:sldMk cId="3030415187" sldId="264"/>
            <ac:spMk id="8" creationId="{772A0BE9-3648-FD5E-DCC2-F39C2D25DC2B}"/>
          </ac:spMkLst>
        </pc:spChg>
        <pc:picChg chg="add mod modCrop">
          <ac:chgData name="Matthew Cserhati" userId="6030ab49dea5dda3" providerId="LiveId" clId="{C72B12E2-8B72-408E-9488-1053D10929C0}" dt="2025-06-30T17:52:07.256" v="1540" actId="1076"/>
          <ac:picMkLst>
            <pc:docMk/>
            <pc:sldMk cId="3030415187" sldId="264"/>
            <ac:picMk id="7" creationId="{A490D98C-0262-29A3-F060-D3D8D1218269}"/>
          </ac:picMkLst>
        </pc:picChg>
      </pc:sldChg>
      <pc:sldChg chg="addSp modSp new mod modAnim">
        <pc:chgData name="Matthew Cserhati" userId="6030ab49dea5dda3" providerId="LiveId" clId="{C72B12E2-8B72-408E-9488-1053D10929C0}" dt="2025-06-30T17:56:34.549" v="1844" actId="1076"/>
        <pc:sldMkLst>
          <pc:docMk/>
          <pc:sldMk cId="3417793990" sldId="265"/>
        </pc:sldMkLst>
        <pc:spChg chg="mod">
          <ac:chgData name="Matthew Cserhati" userId="6030ab49dea5dda3" providerId="LiveId" clId="{C72B12E2-8B72-408E-9488-1053D10929C0}" dt="2025-06-30T17:54:42.355" v="1671" actId="20577"/>
          <ac:spMkLst>
            <pc:docMk/>
            <pc:sldMk cId="3417793990" sldId="265"/>
            <ac:spMk id="2" creationId="{9D094499-BFD5-54FE-12C9-00F4CC0D6D99}"/>
          </ac:spMkLst>
        </pc:spChg>
        <pc:spChg chg="mod">
          <ac:chgData name="Matthew Cserhati" userId="6030ab49dea5dda3" providerId="LiveId" clId="{C72B12E2-8B72-408E-9488-1053D10929C0}" dt="2025-06-30T17:55:47.999" v="1837" actId="20577"/>
          <ac:spMkLst>
            <pc:docMk/>
            <pc:sldMk cId="3417793990" sldId="265"/>
            <ac:spMk id="3" creationId="{A7E542CB-DC7C-AF9B-9D06-DE7CA763BFB2}"/>
          </ac:spMkLst>
        </pc:spChg>
        <pc:picChg chg="add mod">
          <ac:chgData name="Matthew Cserhati" userId="6030ab49dea5dda3" providerId="LiveId" clId="{C72B12E2-8B72-408E-9488-1053D10929C0}" dt="2025-06-30T17:56:34.549" v="1844" actId="1076"/>
          <ac:picMkLst>
            <pc:docMk/>
            <pc:sldMk cId="3417793990" sldId="265"/>
            <ac:picMk id="5" creationId="{11F3113F-A24F-ACC5-5BFD-29E340EB0365}"/>
          </ac:picMkLst>
        </pc:picChg>
      </pc:sldChg>
      <pc:sldChg chg="modSp new mod">
        <pc:chgData name="Matthew Cserhati" userId="6030ab49dea5dda3" providerId="LiveId" clId="{C72B12E2-8B72-408E-9488-1053D10929C0}" dt="2025-06-30T17:57:03.730" v="1890" actId="1076"/>
        <pc:sldMkLst>
          <pc:docMk/>
          <pc:sldMk cId="1473990073" sldId="266"/>
        </pc:sldMkLst>
        <pc:spChg chg="mod">
          <ac:chgData name="Matthew Cserhati" userId="6030ab49dea5dda3" providerId="LiveId" clId="{C72B12E2-8B72-408E-9488-1053D10929C0}" dt="2025-06-30T17:57:03.730" v="1890" actId="1076"/>
          <ac:spMkLst>
            <pc:docMk/>
            <pc:sldMk cId="1473990073" sldId="266"/>
            <ac:spMk id="2" creationId="{8C085F05-99AF-B5EE-EE3B-8A0E75BF8299}"/>
          </ac:spMkLst>
        </pc:spChg>
      </pc:sldChg>
      <pc:sldChg chg="modSp new mod modAnim">
        <pc:chgData name="Matthew Cserhati" userId="6030ab49dea5dda3" providerId="LiveId" clId="{C72B12E2-8B72-408E-9488-1053D10929C0}" dt="2025-06-30T18:01:19.221" v="2180" actId="20577"/>
        <pc:sldMkLst>
          <pc:docMk/>
          <pc:sldMk cId="3939809371" sldId="267"/>
        </pc:sldMkLst>
        <pc:spChg chg="mod">
          <ac:chgData name="Matthew Cserhati" userId="6030ab49dea5dda3" providerId="LiveId" clId="{C72B12E2-8B72-408E-9488-1053D10929C0}" dt="2025-06-30T17:57:15.516" v="1911" actId="122"/>
          <ac:spMkLst>
            <pc:docMk/>
            <pc:sldMk cId="3939809371" sldId="267"/>
            <ac:spMk id="2" creationId="{1810C267-A283-BF99-42FD-D0817F2CD12B}"/>
          </ac:spMkLst>
        </pc:spChg>
        <pc:spChg chg="mod">
          <ac:chgData name="Matthew Cserhati" userId="6030ab49dea5dda3" providerId="LiveId" clId="{C72B12E2-8B72-408E-9488-1053D10929C0}" dt="2025-06-30T18:01:19.221" v="2180" actId="20577"/>
          <ac:spMkLst>
            <pc:docMk/>
            <pc:sldMk cId="3939809371" sldId="267"/>
            <ac:spMk id="3" creationId="{C748B1BC-6442-A234-E78E-142EEFEDA3FD}"/>
          </ac:spMkLst>
        </pc:spChg>
      </pc:sldChg>
      <pc:sldChg chg="modSp new mod modAnim">
        <pc:chgData name="Matthew Cserhati" userId="6030ab49dea5dda3" providerId="LiveId" clId="{C72B12E2-8B72-408E-9488-1053D10929C0}" dt="2025-06-30T18:05:24.842" v="2563"/>
        <pc:sldMkLst>
          <pc:docMk/>
          <pc:sldMk cId="202134881" sldId="268"/>
        </pc:sldMkLst>
        <pc:spChg chg="mod">
          <ac:chgData name="Matthew Cserhati" userId="6030ab49dea5dda3" providerId="LiveId" clId="{C72B12E2-8B72-408E-9488-1053D10929C0}" dt="2025-06-30T18:01:36.899" v="2198" actId="122"/>
          <ac:spMkLst>
            <pc:docMk/>
            <pc:sldMk cId="202134881" sldId="268"/>
            <ac:spMk id="2" creationId="{75455E6C-0D45-9326-B00E-0C55B9138145}"/>
          </ac:spMkLst>
        </pc:spChg>
        <pc:spChg chg="mod">
          <ac:chgData name="Matthew Cserhati" userId="6030ab49dea5dda3" providerId="LiveId" clId="{C72B12E2-8B72-408E-9488-1053D10929C0}" dt="2025-06-30T18:05:17.264" v="2562" actId="20577"/>
          <ac:spMkLst>
            <pc:docMk/>
            <pc:sldMk cId="202134881" sldId="268"/>
            <ac:spMk id="3" creationId="{00AE31D1-C47C-C66A-1D41-7CFA159157B9}"/>
          </ac:spMkLst>
        </pc:spChg>
      </pc:sldChg>
      <pc:sldChg chg="modSp new mod modAnim">
        <pc:chgData name="Matthew Cserhati" userId="6030ab49dea5dda3" providerId="LiveId" clId="{C72B12E2-8B72-408E-9488-1053D10929C0}" dt="2025-06-30T18:09:34.970" v="3098" actId="113"/>
        <pc:sldMkLst>
          <pc:docMk/>
          <pc:sldMk cId="2811338054" sldId="269"/>
        </pc:sldMkLst>
        <pc:spChg chg="mod">
          <ac:chgData name="Matthew Cserhati" userId="6030ab49dea5dda3" providerId="LiveId" clId="{C72B12E2-8B72-408E-9488-1053D10929C0}" dt="2025-06-30T18:07:59.167" v="2914" actId="20577"/>
          <ac:spMkLst>
            <pc:docMk/>
            <pc:sldMk cId="2811338054" sldId="269"/>
            <ac:spMk id="2" creationId="{C015B864-7F95-4750-EFC4-E11119C08105}"/>
          </ac:spMkLst>
        </pc:spChg>
        <pc:spChg chg="mod">
          <ac:chgData name="Matthew Cserhati" userId="6030ab49dea5dda3" providerId="LiveId" clId="{C72B12E2-8B72-408E-9488-1053D10929C0}" dt="2025-06-30T18:09:34.970" v="3098" actId="113"/>
          <ac:spMkLst>
            <pc:docMk/>
            <pc:sldMk cId="2811338054" sldId="269"/>
            <ac:spMk id="3" creationId="{D6A0CE00-2EAD-D94E-0713-77DBE07421B8}"/>
          </ac:spMkLst>
        </pc:spChg>
      </pc:sldChg>
      <pc:sldChg chg="modSp new mod modAnim">
        <pc:chgData name="Matthew Cserhati" userId="6030ab49dea5dda3" providerId="LiveId" clId="{C72B12E2-8B72-408E-9488-1053D10929C0}" dt="2025-06-30T18:11:26.414" v="3295" actId="20577"/>
        <pc:sldMkLst>
          <pc:docMk/>
          <pc:sldMk cId="477881090" sldId="270"/>
        </pc:sldMkLst>
        <pc:spChg chg="mod">
          <ac:chgData name="Matthew Cserhati" userId="6030ab49dea5dda3" providerId="LiveId" clId="{C72B12E2-8B72-408E-9488-1053D10929C0}" dt="2025-06-30T18:09:44.959" v="3106" actId="122"/>
          <ac:spMkLst>
            <pc:docMk/>
            <pc:sldMk cId="477881090" sldId="270"/>
            <ac:spMk id="2" creationId="{4A1C554A-C29C-3738-809A-0E5A6A424DDC}"/>
          </ac:spMkLst>
        </pc:spChg>
        <pc:spChg chg="mod">
          <ac:chgData name="Matthew Cserhati" userId="6030ab49dea5dda3" providerId="LiveId" clId="{C72B12E2-8B72-408E-9488-1053D10929C0}" dt="2025-06-30T18:11:26.414" v="3295" actId="20577"/>
          <ac:spMkLst>
            <pc:docMk/>
            <pc:sldMk cId="477881090" sldId="270"/>
            <ac:spMk id="3" creationId="{F30BA582-3D3A-3AA2-5F68-0D878D318BBE}"/>
          </ac:spMkLst>
        </pc:spChg>
      </pc:sldChg>
      <pc:sldChg chg="modSp new mod modAnim">
        <pc:chgData name="Matthew Cserhati" userId="6030ab49dea5dda3" providerId="LiveId" clId="{C72B12E2-8B72-408E-9488-1053D10929C0}" dt="2025-06-30T18:13:41.583" v="3514" actId="14100"/>
        <pc:sldMkLst>
          <pc:docMk/>
          <pc:sldMk cId="402216120" sldId="271"/>
        </pc:sldMkLst>
        <pc:spChg chg="mod">
          <ac:chgData name="Matthew Cserhati" userId="6030ab49dea5dda3" providerId="LiveId" clId="{C72B12E2-8B72-408E-9488-1053D10929C0}" dt="2025-06-30T18:12:01.310" v="3319" actId="122"/>
          <ac:spMkLst>
            <pc:docMk/>
            <pc:sldMk cId="402216120" sldId="271"/>
            <ac:spMk id="2" creationId="{96254EA8-77B4-5B2F-FE9E-3F3A2D33859C}"/>
          </ac:spMkLst>
        </pc:spChg>
        <pc:spChg chg="mod">
          <ac:chgData name="Matthew Cserhati" userId="6030ab49dea5dda3" providerId="LiveId" clId="{C72B12E2-8B72-408E-9488-1053D10929C0}" dt="2025-06-30T18:13:41.583" v="3514" actId="14100"/>
          <ac:spMkLst>
            <pc:docMk/>
            <pc:sldMk cId="402216120" sldId="271"/>
            <ac:spMk id="3" creationId="{FC0FBF1D-54AE-C21C-4273-4E1B3B8FF5F6}"/>
          </ac:spMkLst>
        </pc:spChg>
      </pc:sldChg>
      <pc:sldChg chg="new del">
        <pc:chgData name="Matthew Cserhati" userId="6030ab49dea5dda3" providerId="LiveId" clId="{C72B12E2-8B72-408E-9488-1053D10929C0}" dt="2025-06-30T18:14:15.545" v="3542" actId="680"/>
        <pc:sldMkLst>
          <pc:docMk/>
          <pc:sldMk cId="868121354" sldId="272"/>
        </pc:sldMkLst>
      </pc:sldChg>
      <pc:sldChg chg="modSp new mod">
        <pc:chgData name="Matthew Cserhati" userId="6030ab49dea5dda3" providerId="LiveId" clId="{C72B12E2-8B72-408E-9488-1053D10929C0}" dt="2025-06-30T18:14:29.988" v="3568" actId="1076"/>
        <pc:sldMkLst>
          <pc:docMk/>
          <pc:sldMk cId="2801355497" sldId="272"/>
        </pc:sldMkLst>
        <pc:spChg chg="mod">
          <ac:chgData name="Matthew Cserhati" userId="6030ab49dea5dda3" providerId="LiveId" clId="{C72B12E2-8B72-408E-9488-1053D10929C0}" dt="2025-06-30T18:14:29.988" v="3568" actId="1076"/>
          <ac:spMkLst>
            <pc:docMk/>
            <pc:sldMk cId="2801355497" sldId="272"/>
            <ac:spMk id="2" creationId="{2455FC47-7DFB-8B4F-ED88-A7624FB87F4E}"/>
          </ac:spMkLst>
        </pc:spChg>
      </pc:sldChg>
      <pc:sldChg chg="modSp new mod modAnim">
        <pc:chgData name="Matthew Cserhati" userId="6030ab49dea5dda3" providerId="LiveId" clId="{C72B12E2-8B72-408E-9488-1053D10929C0}" dt="2025-06-30T18:18:59.568" v="3799" actId="20577"/>
        <pc:sldMkLst>
          <pc:docMk/>
          <pc:sldMk cId="365574372" sldId="273"/>
        </pc:sldMkLst>
        <pc:spChg chg="mod">
          <ac:chgData name="Matthew Cserhati" userId="6030ab49dea5dda3" providerId="LiveId" clId="{C72B12E2-8B72-408E-9488-1053D10929C0}" dt="2025-06-30T18:14:38.396" v="3578" actId="122"/>
          <ac:spMkLst>
            <pc:docMk/>
            <pc:sldMk cId="365574372" sldId="273"/>
            <ac:spMk id="2" creationId="{7EA1EDD8-54A7-9E89-33BB-BDD229B7FF66}"/>
          </ac:spMkLst>
        </pc:spChg>
        <pc:spChg chg="mod">
          <ac:chgData name="Matthew Cserhati" userId="6030ab49dea5dda3" providerId="LiveId" clId="{C72B12E2-8B72-408E-9488-1053D10929C0}" dt="2025-06-30T18:18:59.568" v="3799" actId="20577"/>
          <ac:spMkLst>
            <pc:docMk/>
            <pc:sldMk cId="365574372" sldId="273"/>
            <ac:spMk id="3" creationId="{5E457D01-DBF2-B431-B682-BE44F7FAB001}"/>
          </ac:spMkLst>
        </pc:spChg>
      </pc:sldChg>
      <pc:sldChg chg="modSp new mod modAnim">
        <pc:chgData name="Matthew Cserhati" userId="6030ab49dea5dda3" providerId="LiveId" clId="{C72B12E2-8B72-408E-9488-1053D10929C0}" dt="2025-06-30T19:02:41.693" v="4195" actId="20577"/>
        <pc:sldMkLst>
          <pc:docMk/>
          <pc:sldMk cId="2265684530" sldId="274"/>
        </pc:sldMkLst>
        <pc:spChg chg="mod">
          <ac:chgData name="Matthew Cserhati" userId="6030ab49dea5dda3" providerId="LiveId" clId="{C72B12E2-8B72-408E-9488-1053D10929C0}" dt="2025-06-30T19:00:06.388" v="3822" actId="122"/>
          <ac:spMkLst>
            <pc:docMk/>
            <pc:sldMk cId="2265684530" sldId="274"/>
            <ac:spMk id="2" creationId="{F0AFF8B8-3202-B979-0DA5-FFFB807C397F}"/>
          </ac:spMkLst>
        </pc:spChg>
        <pc:spChg chg="mod">
          <ac:chgData name="Matthew Cserhati" userId="6030ab49dea5dda3" providerId="LiveId" clId="{C72B12E2-8B72-408E-9488-1053D10929C0}" dt="2025-06-30T19:02:41.693" v="4195" actId="20577"/>
          <ac:spMkLst>
            <pc:docMk/>
            <pc:sldMk cId="2265684530" sldId="274"/>
            <ac:spMk id="3" creationId="{4F4B83D6-F37F-9349-232F-A7C29656A2A4}"/>
          </ac:spMkLst>
        </pc:spChg>
      </pc:sldChg>
      <pc:sldChg chg="modSp add mod modAnim">
        <pc:chgData name="Matthew Cserhati" userId="6030ab49dea5dda3" providerId="LiveId" clId="{C72B12E2-8B72-408E-9488-1053D10929C0}" dt="2025-07-01T00:16:51.977" v="4678" actId="20577"/>
        <pc:sldMkLst>
          <pc:docMk/>
          <pc:sldMk cId="1656888837" sldId="275"/>
        </pc:sldMkLst>
        <pc:spChg chg="mod">
          <ac:chgData name="Matthew Cserhati" userId="6030ab49dea5dda3" providerId="LiveId" clId="{C72B12E2-8B72-408E-9488-1053D10929C0}" dt="2025-06-30T19:03:58.741" v="4207" actId="20577"/>
          <ac:spMkLst>
            <pc:docMk/>
            <pc:sldMk cId="1656888837" sldId="275"/>
            <ac:spMk id="2" creationId="{9541697F-1BD4-329A-B58F-76C747FE3BD9}"/>
          </ac:spMkLst>
        </pc:spChg>
        <pc:spChg chg="mod">
          <ac:chgData name="Matthew Cserhati" userId="6030ab49dea5dda3" providerId="LiveId" clId="{C72B12E2-8B72-408E-9488-1053D10929C0}" dt="2025-07-01T00:16:51.977" v="4678" actId="20577"/>
          <ac:spMkLst>
            <pc:docMk/>
            <pc:sldMk cId="1656888837" sldId="275"/>
            <ac:spMk id="3" creationId="{9F9C409D-076B-0967-8653-92208ACCC4DD}"/>
          </ac:spMkLst>
        </pc:spChg>
      </pc:sldChg>
      <pc:sldChg chg="modSp new mod">
        <pc:chgData name="Matthew Cserhati" userId="6030ab49dea5dda3" providerId="LiveId" clId="{C72B12E2-8B72-408E-9488-1053D10929C0}" dt="2025-07-01T00:11:49.410" v="4606" actId="20577"/>
        <pc:sldMkLst>
          <pc:docMk/>
          <pc:sldMk cId="3247776772" sldId="276"/>
        </pc:sldMkLst>
        <pc:spChg chg="mod">
          <ac:chgData name="Matthew Cserhati" userId="6030ab49dea5dda3" providerId="LiveId" clId="{C72B12E2-8B72-408E-9488-1053D10929C0}" dt="2025-06-30T23:47:53.703" v="4310" actId="122"/>
          <ac:spMkLst>
            <pc:docMk/>
            <pc:sldMk cId="3247776772" sldId="276"/>
            <ac:spMk id="2" creationId="{1C6E30D5-EB40-25A6-B5B3-C2589DC07A15}"/>
          </ac:spMkLst>
        </pc:spChg>
        <pc:spChg chg="mod">
          <ac:chgData name="Matthew Cserhati" userId="6030ab49dea5dda3" providerId="LiveId" clId="{C72B12E2-8B72-408E-9488-1053D10929C0}" dt="2025-07-01T00:11:49.410" v="4606" actId="20577"/>
          <ac:spMkLst>
            <pc:docMk/>
            <pc:sldMk cId="3247776772" sldId="276"/>
            <ac:spMk id="3" creationId="{2C461EDD-43E1-3038-0105-DBF59305C143}"/>
          </ac:spMkLst>
        </pc:spChg>
      </pc:sldChg>
      <pc:sldChg chg="addSp modSp new mod modAnim">
        <pc:chgData name="Matthew Cserhati" userId="6030ab49dea5dda3" providerId="LiveId" clId="{C72B12E2-8B72-408E-9488-1053D10929C0}" dt="2025-07-01T00:20:17.589" v="4840" actId="20577"/>
        <pc:sldMkLst>
          <pc:docMk/>
          <pc:sldMk cId="1430338647" sldId="277"/>
        </pc:sldMkLst>
        <pc:spChg chg="mod">
          <ac:chgData name="Matthew Cserhati" userId="6030ab49dea5dda3" providerId="LiveId" clId="{C72B12E2-8B72-408E-9488-1053D10929C0}" dt="2025-07-01T00:17:05.854" v="4692" actId="122"/>
          <ac:spMkLst>
            <pc:docMk/>
            <pc:sldMk cId="1430338647" sldId="277"/>
            <ac:spMk id="2" creationId="{421D72E4-0001-4894-0528-9963BF333DB6}"/>
          </ac:spMkLst>
        </pc:spChg>
        <pc:spChg chg="mod">
          <ac:chgData name="Matthew Cserhati" userId="6030ab49dea5dda3" providerId="LiveId" clId="{C72B12E2-8B72-408E-9488-1053D10929C0}" dt="2025-07-01T00:20:17.589" v="4840" actId="20577"/>
          <ac:spMkLst>
            <pc:docMk/>
            <pc:sldMk cId="1430338647" sldId="277"/>
            <ac:spMk id="3" creationId="{A67A19A9-CA17-C5F1-7FB9-F21304FC03A1}"/>
          </ac:spMkLst>
        </pc:spChg>
      </pc:sldChg>
      <pc:sldChg chg="modSp add modAnim">
        <pc:chgData name="Matthew Cserhati" userId="6030ab49dea5dda3" providerId="LiveId" clId="{C72B12E2-8B72-408E-9488-1053D10929C0}" dt="2025-07-02T03:45:55.608" v="5559" actId="115"/>
        <pc:sldMkLst>
          <pc:docMk/>
          <pc:sldMk cId="3230275172" sldId="278"/>
        </pc:sldMkLst>
        <pc:spChg chg="mod">
          <ac:chgData name="Matthew Cserhati" userId="6030ab49dea5dda3" providerId="LiveId" clId="{C72B12E2-8B72-408E-9488-1053D10929C0}" dt="2025-07-02T03:45:55.608" v="5559" actId="115"/>
          <ac:spMkLst>
            <pc:docMk/>
            <pc:sldMk cId="3230275172" sldId="278"/>
            <ac:spMk id="3" creationId="{54679714-F192-18AB-1A6B-09BC7AA6049E}"/>
          </ac:spMkLst>
        </pc:spChg>
      </pc:sldChg>
      <pc:sldChg chg="addSp modSp add mod modAnim modNotesTx">
        <pc:chgData name="Matthew Cserhati" userId="6030ab49dea5dda3" providerId="LiveId" clId="{C72B12E2-8B72-408E-9488-1053D10929C0}" dt="2025-07-02T03:50:04.057" v="5975" actId="20577"/>
        <pc:sldMkLst>
          <pc:docMk/>
          <pc:sldMk cId="976196401" sldId="279"/>
        </pc:sldMkLst>
        <pc:spChg chg="mod">
          <ac:chgData name="Matthew Cserhati" userId="6030ab49dea5dda3" providerId="LiveId" clId="{C72B12E2-8B72-408E-9488-1053D10929C0}" dt="2025-07-02T03:50:04.057" v="5975" actId="20577"/>
          <ac:spMkLst>
            <pc:docMk/>
            <pc:sldMk cId="976196401" sldId="279"/>
            <ac:spMk id="3" creationId="{13A2AED8-BA8A-932A-3390-03D22BAEF3F6}"/>
          </ac:spMkLst>
        </pc:spChg>
      </pc:sldChg>
      <pc:sldChg chg="modSp new mod">
        <pc:chgData name="Matthew Cserhati" userId="6030ab49dea5dda3" providerId="LiveId" clId="{C72B12E2-8B72-408E-9488-1053D10929C0}" dt="2025-07-02T03:50:36.292" v="6036" actId="1076"/>
        <pc:sldMkLst>
          <pc:docMk/>
          <pc:sldMk cId="954600064" sldId="280"/>
        </pc:sldMkLst>
        <pc:spChg chg="mod">
          <ac:chgData name="Matthew Cserhati" userId="6030ab49dea5dda3" providerId="LiveId" clId="{C72B12E2-8B72-408E-9488-1053D10929C0}" dt="2025-07-02T03:50:36.292" v="6036" actId="1076"/>
          <ac:spMkLst>
            <pc:docMk/>
            <pc:sldMk cId="954600064" sldId="280"/>
            <ac:spMk id="2" creationId="{D4B28884-7874-EA6D-D599-B2EB64CC7400}"/>
          </ac:spMkLst>
        </pc:spChg>
      </pc:sldChg>
      <pc:sldChg chg="modSp new mod modAnim">
        <pc:chgData name="Matthew Cserhati" userId="6030ab49dea5dda3" providerId="LiveId" clId="{C72B12E2-8B72-408E-9488-1053D10929C0}" dt="2025-07-02T04:01:09.271" v="6392" actId="20577"/>
        <pc:sldMkLst>
          <pc:docMk/>
          <pc:sldMk cId="2747698507" sldId="281"/>
        </pc:sldMkLst>
        <pc:spChg chg="mod">
          <ac:chgData name="Matthew Cserhati" userId="6030ab49dea5dda3" providerId="LiveId" clId="{C72B12E2-8B72-408E-9488-1053D10929C0}" dt="2025-07-02T03:59:27.925" v="6061" actId="122"/>
          <ac:spMkLst>
            <pc:docMk/>
            <pc:sldMk cId="2747698507" sldId="281"/>
            <ac:spMk id="2" creationId="{3DFF3759-A99D-F4B8-BB5F-D52185241109}"/>
          </ac:spMkLst>
        </pc:spChg>
        <pc:spChg chg="mod">
          <ac:chgData name="Matthew Cserhati" userId="6030ab49dea5dda3" providerId="LiveId" clId="{C72B12E2-8B72-408E-9488-1053D10929C0}" dt="2025-07-02T04:01:09.271" v="6392" actId="20577"/>
          <ac:spMkLst>
            <pc:docMk/>
            <pc:sldMk cId="2747698507" sldId="281"/>
            <ac:spMk id="3" creationId="{C6593EBD-4DF5-9162-C80D-5FDD6B9709BD}"/>
          </ac:spMkLst>
        </pc:spChg>
      </pc:sldChg>
      <pc:sldChg chg="addSp modSp new mod modAnim">
        <pc:chgData name="Matthew Cserhati" userId="6030ab49dea5dda3" providerId="LiveId" clId="{C72B12E2-8B72-408E-9488-1053D10929C0}" dt="2025-07-04T16:48:24.422" v="6704"/>
        <pc:sldMkLst>
          <pc:docMk/>
          <pc:sldMk cId="1561392808" sldId="282"/>
        </pc:sldMkLst>
        <pc:spChg chg="mod">
          <ac:chgData name="Matthew Cserhati" userId="6030ab49dea5dda3" providerId="LiveId" clId="{C72B12E2-8B72-408E-9488-1053D10929C0}" dt="2025-07-04T16:44:12.732" v="6561" actId="1076"/>
          <ac:spMkLst>
            <pc:docMk/>
            <pc:sldMk cId="1561392808" sldId="282"/>
            <ac:spMk id="2" creationId="{0F385313-C52A-771E-3A5A-9C1A3C6DCB1A}"/>
          </ac:spMkLst>
        </pc:spChg>
        <pc:spChg chg="add mod">
          <ac:chgData name="Matthew Cserhati" userId="6030ab49dea5dda3" providerId="LiveId" clId="{C72B12E2-8B72-408E-9488-1053D10929C0}" dt="2025-07-04T16:42:11.230" v="6481" actId="164"/>
          <ac:spMkLst>
            <pc:docMk/>
            <pc:sldMk cId="1561392808" sldId="282"/>
            <ac:spMk id="5" creationId="{9A953906-F071-BDFD-0037-4CD5E73C4A52}"/>
          </ac:spMkLst>
        </pc:spChg>
        <pc:spChg chg="add mod">
          <ac:chgData name="Matthew Cserhati" userId="6030ab49dea5dda3" providerId="LiveId" clId="{C72B12E2-8B72-408E-9488-1053D10929C0}" dt="2025-07-04T16:43:05.619" v="6549" actId="164"/>
          <ac:spMkLst>
            <pc:docMk/>
            <pc:sldMk cId="1561392808" sldId="282"/>
            <ac:spMk id="9" creationId="{E770C920-BE02-E066-7344-6D1AF822C80B}"/>
          </ac:spMkLst>
        </pc:spChg>
        <pc:spChg chg="add mod">
          <ac:chgData name="Matthew Cserhati" userId="6030ab49dea5dda3" providerId="LiveId" clId="{C72B12E2-8B72-408E-9488-1053D10929C0}" dt="2025-07-04T16:44:46.525" v="6606" actId="164"/>
          <ac:spMkLst>
            <pc:docMk/>
            <pc:sldMk cId="1561392808" sldId="282"/>
            <ac:spMk id="13" creationId="{964B944C-2736-B521-B585-49BE2CB62547}"/>
          </ac:spMkLst>
        </pc:spChg>
        <pc:spChg chg="add mod">
          <ac:chgData name="Matthew Cserhati" userId="6030ab49dea5dda3" providerId="LiveId" clId="{C72B12E2-8B72-408E-9488-1053D10929C0}" dt="2025-07-04T16:46:30.536" v="6646" actId="164"/>
          <ac:spMkLst>
            <pc:docMk/>
            <pc:sldMk cId="1561392808" sldId="282"/>
            <ac:spMk id="17" creationId="{A51F6B4D-CC83-9A03-C9BD-06ABB0B54184}"/>
          </ac:spMkLst>
        </pc:spChg>
        <pc:spChg chg="add mod">
          <ac:chgData name="Matthew Cserhati" userId="6030ab49dea5dda3" providerId="LiveId" clId="{C72B12E2-8B72-408E-9488-1053D10929C0}" dt="2025-07-04T16:48:08.716" v="6698" actId="164"/>
          <ac:spMkLst>
            <pc:docMk/>
            <pc:sldMk cId="1561392808" sldId="282"/>
            <ac:spMk id="21" creationId="{AA294878-A0D8-E049-9789-8235A47EB315}"/>
          </ac:spMkLst>
        </pc:spChg>
        <pc:grpChg chg="add mod">
          <ac:chgData name="Matthew Cserhati" userId="6030ab49dea5dda3" providerId="LiveId" clId="{C72B12E2-8B72-408E-9488-1053D10929C0}" dt="2025-07-04T16:44:14.946" v="6562" actId="1076"/>
          <ac:grpSpMkLst>
            <pc:docMk/>
            <pc:sldMk cId="1561392808" sldId="282"/>
            <ac:grpSpMk id="6" creationId="{0B75DF0D-CBBB-7BE9-5658-8927DE9E29CB}"/>
          </ac:grpSpMkLst>
        </pc:grpChg>
        <pc:grpChg chg="add mod">
          <ac:chgData name="Matthew Cserhati" userId="6030ab49dea5dda3" providerId="LiveId" clId="{C72B12E2-8B72-408E-9488-1053D10929C0}" dt="2025-07-04T16:46:45.356" v="6647" actId="1076"/>
          <ac:grpSpMkLst>
            <pc:docMk/>
            <pc:sldMk cId="1561392808" sldId="282"/>
            <ac:grpSpMk id="10" creationId="{05021F75-8EEB-60C4-98DA-DA1B71B5C871}"/>
          </ac:grpSpMkLst>
        </pc:grpChg>
        <pc:grpChg chg="add mod">
          <ac:chgData name="Matthew Cserhati" userId="6030ab49dea5dda3" providerId="LiveId" clId="{C72B12E2-8B72-408E-9488-1053D10929C0}" dt="2025-07-04T16:47:43.005" v="6664" actId="1038"/>
          <ac:grpSpMkLst>
            <pc:docMk/>
            <pc:sldMk cId="1561392808" sldId="282"/>
            <ac:grpSpMk id="14" creationId="{3498DC85-7301-BB24-7FA5-186B1B627F53}"/>
          </ac:grpSpMkLst>
        </pc:grpChg>
        <pc:grpChg chg="add mod">
          <ac:chgData name="Matthew Cserhati" userId="6030ab49dea5dda3" providerId="LiveId" clId="{C72B12E2-8B72-408E-9488-1053D10929C0}" dt="2025-07-04T16:47:47.389" v="6683" actId="1037"/>
          <ac:grpSpMkLst>
            <pc:docMk/>
            <pc:sldMk cId="1561392808" sldId="282"/>
            <ac:grpSpMk id="18" creationId="{9A98258E-9398-9BE0-4BDD-87CBDD0DD466}"/>
          </ac:grpSpMkLst>
        </pc:grpChg>
        <pc:grpChg chg="add mod">
          <ac:chgData name="Matthew Cserhati" userId="6030ab49dea5dda3" providerId="LiveId" clId="{C72B12E2-8B72-408E-9488-1053D10929C0}" dt="2025-07-04T16:48:11.095" v="6699" actId="1076"/>
          <ac:grpSpMkLst>
            <pc:docMk/>
            <pc:sldMk cId="1561392808" sldId="282"/>
            <ac:grpSpMk id="22" creationId="{97C1FF56-8105-AB65-18D8-086A6F518C9C}"/>
          </ac:grpSpMkLst>
        </pc:grpChg>
        <pc:picChg chg="add mod modCrop">
          <ac:chgData name="Matthew Cserhati" userId="6030ab49dea5dda3" providerId="LiveId" clId="{C72B12E2-8B72-408E-9488-1053D10929C0}" dt="2025-07-04T16:42:11.230" v="6481" actId="164"/>
          <ac:picMkLst>
            <pc:docMk/>
            <pc:sldMk cId="1561392808" sldId="282"/>
            <ac:picMk id="4" creationId="{9C5D661E-1520-7ABA-07D3-8A4034C8B35A}"/>
          </ac:picMkLst>
        </pc:picChg>
        <pc:picChg chg="add mod">
          <ac:chgData name="Matthew Cserhati" userId="6030ab49dea5dda3" providerId="LiveId" clId="{C72B12E2-8B72-408E-9488-1053D10929C0}" dt="2025-07-04T16:43:05.619" v="6549" actId="164"/>
          <ac:picMkLst>
            <pc:docMk/>
            <pc:sldMk cId="1561392808" sldId="282"/>
            <ac:picMk id="8" creationId="{12B18151-24FE-7896-DDC5-329E2E29D8D9}"/>
          </ac:picMkLst>
        </pc:picChg>
        <pc:picChg chg="add mod modCrop">
          <ac:chgData name="Matthew Cserhati" userId="6030ab49dea5dda3" providerId="LiveId" clId="{C72B12E2-8B72-408E-9488-1053D10929C0}" dt="2025-07-04T16:44:46.525" v="6606" actId="164"/>
          <ac:picMkLst>
            <pc:docMk/>
            <pc:sldMk cId="1561392808" sldId="282"/>
            <ac:picMk id="12" creationId="{A69C8C86-3556-549C-71C3-38D449E33488}"/>
          </ac:picMkLst>
        </pc:picChg>
        <pc:picChg chg="add mod">
          <ac:chgData name="Matthew Cserhati" userId="6030ab49dea5dda3" providerId="LiveId" clId="{C72B12E2-8B72-408E-9488-1053D10929C0}" dt="2025-07-04T16:46:30.536" v="6646" actId="164"/>
          <ac:picMkLst>
            <pc:docMk/>
            <pc:sldMk cId="1561392808" sldId="282"/>
            <ac:picMk id="16" creationId="{BBC3371A-EB89-4FD9-EEE0-DBE1505447F6}"/>
          </ac:picMkLst>
        </pc:picChg>
        <pc:picChg chg="add mod modCrop">
          <ac:chgData name="Matthew Cserhati" userId="6030ab49dea5dda3" providerId="LiveId" clId="{C72B12E2-8B72-408E-9488-1053D10929C0}" dt="2025-07-04T16:48:08.716" v="6698" actId="164"/>
          <ac:picMkLst>
            <pc:docMk/>
            <pc:sldMk cId="1561392808" sldId="282"/>
            <ac:picMk id="20" creationId="{EE6804E9-E62C-C41C-9106-B6D8B2C1899D}"/>
          </ac:picMkLst>
        </pc:picChg>
      </pc:sldChg>
      <pc:sldChg chg="modSp new mod modAnim">
        <pc:chgData name="Matthew Cserhati" userId="6030ab49dea5dda3" providerId="LiveId" clId="{C72B12E2-8B72-408E-9488-1053D10929C0}" dt="2025-07-05T06:07:59.538" v="7326" actId="20577"/>
        <pc:sldMkLst>
          <pc:docMk/>
          <pc:sldMk cId="578898560" sldId="283"/>
        </pc:sldMkLst>
        <pc:spChg chg="mod">
          <ac:chgData name="Matthew Cserhati" userId="6030ab49dea5dda3" providerId="LiveId" clId="{C72B12E2-8B72-408E-9488-1053D10929C0}" dt="2025-07-05T06:03:15.968" v="6725" actId="122"/>
          <ac:spMkLst>
            <pc:docMk/>
            <pc:sldMk cId="578898560" sldId="283"/>
            <ac:spMk id="2" creationId="{7AC383D8-EE32-8EE4-F8D8-5E8C171042F0}"/>
          </ac:spMkLst>
        </pc:spChg>
        <pc:spChg chg="mod">
          <ac:chgData name="Matthew Cserhati" userId="6030ab49dea5dda3" providerId="LiveId" clId="{C72B12E2-8B72-408E-9488-1053D10929C0}" dt="2025-07-05T06:07:59.538" v="7326" actId="20577"/>
          <ac:spMkLst>
            <pc:docMk/>
            <pc:sldMk cId="578898560" sldId="283"/>
            <ac:spMk id="3" creationId="{B31B110D-27F9-33C1-2EB0-82298A2DF62E}"/>
          </ac:spMkLst>
        </pc:spChg>
      </pc:sldChg>
      <pc:sldChg chg="modSp new mod modAnim">
        <pc:chgData name="Matthew Cserhati" userId="6030ab49dea5dda3" providerId="LiveId" clId="{C72B12E2-8B72-408E-9488-1053D10929C0}" dt="2025-07-05T06:16:34.985" v="7773" actId="20577"/>
        <pc:sldMkLst>
          <pc:docMk/>
          <pc:sldMk cId="3905593081" sldId="284"/>
        </pc:sldMkLst>
        <pc:spChg chg="mod">
          <ac:chgData name="Matthew Cserhati" userId="6030ab49dea5dda3" providerId="LiveId" clId="{C72B12E2-8B72-408E-9488-1053D10929C0}" dt="2025-07-05T06:08:09.275" v="7343" actId="20577"/>
          <ac:spMkLst>
            <pc:docMk/>
            <pc:sldMk cId="3905593081" sldId="284"/>
            <ac:spMk id="2" creationId="{D89AED36-617A-E284-4776-3CCB209CCB45}"/>
          </ac:spMkLst>
        </pc:spChg>
        <pc:spChg chg="mod">
          <ac:chgData name="Matthew Cserhati" userId="6030ab49dea5dda3" providerId="LiveId" clId="{C72B12E2-8B72-408E-9488-1053D10929C0}" dt="2025-07-05T06:16:34.985" v="7773" actId="20577"/>
          <ac:spMkLst>
            <pc:docMk/>
            <pc:sldMk cId="3905593081" sldId="284"/>
            <ac:spMk id="3" creationId="{AADC17C9-1F95-2204-8321-59BCF5ABC62E}"/>
          </ac:spMkLst>
        </pc:spChg>
      </pc:sldChg>
      <pc:sldChg chg="modSp new mod modAnim">
        <pc:chgData name="Matthew Cserhati" userId="6030ab49dea5dda3" providerId="LiveId" clId="{C72B12E2-8B72-408E-9488-1053D10929C0}" dt="2025-07-05T06:19:05.382" v="8031" actId="113"/>
        <pc:sldMkLst>
          <pc:docMk/>
          <pc:sldMk cId="1959477353" sldId="285"/>
        </pc:sldMkLst>
        <pc:spChg chg="mod">
          <ac:chgData name="Matthew Cserhati" userId="6030ab49dea5dda3" providerId="LiveId" clId="{C72B12E2-8B72-408E-9488-1053D10929C0}" dt="2025-07-05T06:12:27.984" v="7436" actId="122"/>
          <ac:spMkLst>
            <pc:docMk/>
            <pc:sldMk cId="1959477353" sldId="285"/>
            <ac:spMk id="2" creationId="{487CEB34-67B5-44D1-414B-819C16128E10}"/>
          </ac:spMkLst>
        </pc:spChg>
        <pc:spChg chg="mod">
          <ac:chgData name="Matthew Cserhati" userId="6030ab49dea5dda3" providerId="LiveId" clId="{C72B12E2-8B72-408E-9488-1053D10929C0}" dt="2025-07-05T06:19:05.382" v="8031" actId="113"/>
          <ac:spMkLst>
            <pc:docMk/>
            <pc:sldMk cId="1959477353" sldId="285"/>
            <ac:spMk id="3" creationId="{35536B64-2FC9-E9A9-9F34-E69A94B52742}"/>
          </ac:spMkLst>
        </pc:spChg>
      </pc:sldChg>
      <pc:sldChg chg="addSp modSp new mod ord modAnim">
        <pc:chgData name="Matthew Cserhati" userId="6030ab49dea5dda3" providerId="LiveId" clId="{C72B12E2-8B72-408E-9488-1053D10929C0}" dt="2025-07-06T00:30:42.094" v="8364"/>
        <pc:sldMkLst>
          <pc:docMk/>
          <pc:sldMk cId="1774762983" sldId="286"/>
        </pc:sldMkLst>
        <pc:picChg chg="add mod">
          <ac:chgData name="Matthew Cserhati" userId="6030ab49dea5dda3" providerId="LiveId" clId="{C72B12E2-8B72-408E-9488-1053D10929C0}" dt="2025-07-05T06:17:12.960" v="7780" actId="1076"/>
          <ac:picMkLst>
            <pc:docMk/>
            <pc:sldMk cId="1774762983" sldId="286"/>
            <ac:picMk id="3" creationId="{C449127D-CE44-D044-4B35-302D0832CE3B}"/>
          </ac:picMkLst>
        </pc:picChg>
        <pc:cxnChg chg="add mod">
          <ac:chgData name="Matthew Cserhati" userId="6030ab49dea5dda3" providerId="LiveId" clId="{C72B12E2-8B72-408E-9488-1053D10929C0}" dt="2025-07-05T06:17:43.188" v="7784" actId="1582"/>
          <ac:cxnSpMkLst>
            <pc:docMk/>
            <pc:sldMk cId="1774762983" sldId="286"/>
            <ac:cxnSpMk id="5" creationId="{B126C6ED-1CD3-ECA4-1792-3234270B7B35}"/>
          </ac:cxnSpMkLst>
        </pc:cxnChg>
      </pc:sldChg>
      <pc:sldChg chg="modSp new mod modAnim">
        <pc:chgData name="Matthew Cserhati" userId="6030ab49dea5dda3" providerId="LiveId" clId="{C72B12E2-8B72-408E-9488-1053D10929C0}" dt="2025-07-06T00:29:59.125" v="8362" actId="20577"/>
        <pc:sldMkLst>
          <pc:docMk/>
          <pc:sldMk cId="2123602039" sldId="287"/>
        </pc:sldMkLst>
        <pc:spChg chg="mod">
          <ac:chgData name="Matthew Cserhati" userId="6030ab49dea5dda3" providerId="LiveId" clId="{C72B12E2-8B72-408E-9488-1053D10929C0}" dt="2025-07-06T00:24:58.279" v="8083" actId="20577"/>
          <ac:spMkLst>
            <pc:docMk/>
            <pc:sldMk cId="2123602039" sldId="287"/>
            <ac:spMk id="2" creationId="{1E0B7DE3-41B0-4D40-17C2-C9FED801DC56}"/>
          </ac:spMkLst>
        </pc:spChg>
        <pc:spChg chg="mod">
          <ac:chgData name="Matthew Cserhati" userId="6030ab49dea5dda3" providerId="LiveId" clId="{C72B12E2-8B72-408E-9488-1053D10929C0}" dt="2025-07-06T00:29:59.125" v="8362" actId="20577"/>
          <ac:spMkLst>
            <pc:docMk/>
            <pc:sldMk cId="2123602039" sldId="287"/>
            <ac:spMk id="3" creationId="{14EDFF3E-C547-B7BC-D78C-A8524F2C52A9}"/>
          </ac:spMkLst>
        </pc:spChg>
      </pc:sldChg>
      <pc:sldChg chg="modSp new mod modAnim">
        <pc:chgData name="Matthew Cserhati" userId="6030ab49dea5dda3" providerId="LiveId" clId="{C72B12E2-8B72-408E-9488-1053D10929C0}" dt="2025-07-06T00:36:00.206" v="8801"/>
        <pc:sldMkLst>
          <pc:docMk/>
          <pc:sldMk cId="1745906434" sldId="288"/>
        </pc:sldMkLst>
        <pc:spChg chg="mod">
          <ac:chgData name="Matthew Cserhati" userId="6030ab49dea5dda3" providerId="LiveId" clId="{C72B12E2-8B72-408E-9488-1053D10929C0}" dt="2025-07-06T00:30:52.504" v="8376" actId="122"/>
          <ac:spMkLst>
            <pc:docMk/>
            <pc:sldMk cId="1745906434" sldId="288"/>
            <ac:spMk id="2" creationId="{64C00CBE-4778-A28D-8914-8BF7A0B53F25}"/>
          </ac:spMkLst>
        </pc:spChg>
        <pc:spChg chg="mod">
          <ac:chgData name="Matthew Cserhati" userId="6030ab49dea5dda3" providerId="LiveId" clId="{C72B12E2-8B72-408E-9488-1053D10929C0}" dt="2025-07-06T00:35:49.049" v="8800" actId="20577"/>
          <ac:spMkLst>
            <pc:docMk/>
            <pc:sldMk cId="1745906434" sldId="288"/>
            <ac:spMk id="3" creationId="{A8E524F2-8A09-3B48-A05D-24C95068271E}"/>
          </ac:spMkLst>
        </pc:spChg>
      </pc:sldChg>
      <pc:sldChg chg="modSp new mod modAnim">
        <pc:chgData name="Matthew Cserhati" userId="6030ab49dea5dda3" providerId="LiveId" clId="{C72B12E2-8B72-408E-9488-1053D10929C0}" dt="2025-07-06T00:37:32.810" v="8930" actId="20577"/>
        <pc:sldMkLst>
          <pc:docMk/>
          <pc:sldMk cId="1567807869" sldId="289"/>
        </pc:sldMkLst>
        <pc:spChg chg="mod">
          <ac:chgData name="Matthew Cserhati" userId="6030ab49dea5dda3" providerId="LiveId" clId="{C72B12E2-8B72-408E-9488-1053D10929C0}" dt="2025-07-06T00:37:01.450" v="8841" actId="122"/>
          <ac:spMkLst>
            <pc:docMk/>
            <pc:sldMk cId="1567807869" sldId="289"/>
            <ac:spMk id="2" creationId="{63AA4B73-FE97-7532-799E-4777FB164790}"/>
          </ac:spMkLst>
        </pc:spChg>
        <pc:spChg chg="mod">
          <ac:chgData name="Matthew Cserhati" userId="6030ab49dea5dda3" providerId="LiveId" clId="{C72B12E2-8B72-408E-9488-1053D10929C0}" dt="2025-07-06T00:37:32.810" v="8930" actId="20577"/>
          <ac:spMkLst>
            <pc:docMk/>
            <pc:sldMk cId="1567807869" sldId="289"/>
            <ac:spMk id="3" creationId="{FF9ED0B4-0F64-D017-E891-BFFDACC91681}"/>
          </ac:spMkLst>
        </pc:spChg>
      </pc:sldChg>
      <pc:sldChg chg="modSp new mod">
        <pc:chgData name="Matthew Cserhati" userId="6030ab49dea5dda3" providerId="LiveId" clId="{C72B12E2-8B72-408E-9488-1053D10929C0}" dt="2025-07-06T00:38:51.971" v="8954" actId="313"/>
        <pc:sldMkLst>
          <pc:docMk/>
          <pc:sldMk cId="2379730882" sldId="290"/>
        </pc:sldMkLst>
        <pc:spChg chg="mod">
          <ac:chgData name="Matthew Cserhati" userId="6030ab49dea5dda3" providerId="LiveId" clId="{C72B12E2-8B72-408E-9488-1053D10929C0}" dt="2025-07-06T00:38:32.919" v="8947" actId="122"/>
          <ac:spMkLst>
            <pc:docMk/>
            <pc:sldMk cId="2379730882" sldId="290"/>
            <ac:spMk id="2" creationId="{D8E01D88-8A3F-38F3-403A-921D3E606C54}"/>
          </ac:spMkLst>
        </pc:spChg>
        <pc:spChg chg="mod">
          <ac:chgData name="Matthew Cserhati" userId="6030ab49dea5dda3" providerId="LiveId" clId="{C72B12E2-8B72-408E-9488-1053D10929C0}" dt="2025-07-06T00:38:51.971" v="8954" actId="313"/>
          <ac:spMkLst>
            <pc:docMk/>
            <pc:sldMk cId="2379730882" sldId="290"/>
            <ac:spMk id="3" creationId="{69C309F7-9283-16E0-423D-021309795752}"/>
          </ac:spMkLst>
        </pc:spChg>
      </pc:sldChg>
      <pc:sldChg chg="addSp delSp modSp new mod">
        <pc:chgData name="Matthew Cserhati" userId="6030ab49dea5dda3" providerId="LiveId" clId="{C72B12E2-8B72-408E-9488-1053D10929C0}" dt="2025-07-06T00:39:57.308" v="8962" actId="14100"/>
        <pc:sldMkLst>
          <pc:docMk/>
          <pc:sldMk cId="3655243068" sldId="291"/>
        </pc:sldMkLst>
        <pc:picChg chg="add del mod">
          <ac:chgData name="Matthew Cserhati" userId="6030ab49dea5dda3" providerId="LiveId" clId="{C72B12E2-8B72-408E-9488-1053D10929C0}" dt="2025-07-06T00:39:57.308" v="8962" actId="14100"/>
          <ac:picMkLst>
            <pc:docMk/>
            <pc:sldMk cId="3655243068" sldId="291"/>
            <ac:picMk id="3" creationId="{BB2EF879-897C-32CA-6A9A-9ED7D2B3AB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8898-85D7-45AF-B6F3-230B3CF59E4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D003-7B34-481F-AFEB-BEF16126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1F65-E77B-B1A2-7BDE-D44AC8BD4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7FF11-A86C-5F52-CB95-3DDBA55B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D7C8-2DA1-AAE1-217B-B78A6C40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152B-CCC6-1B2C-8ABB-7DB1B013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15D7-8A98-DF0B-BFFF-B2354031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1D2F-699C-535F-133A-9AB4FB0E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41E9-5290-D8AE-2296-1AEC380FF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7793-368C-6516-BF68-73557A07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34AD-3AEB-B03C-04EF-076A79CF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4AB6-9241-2F54-1C2E-715BC8CC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5E428-F587-4F18-5E78-5442E7158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A94D2-C1C5-5E63-287C-31448264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4816-8AB0-B1B6-A7EA-80B3C38F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F6F8-25C0-CF29-8F98-CECD6BE8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3ED4-B279-D317-9A5D-F6F96684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8C42-B987-5249-D801-65A76853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829E-04DF-4BEB-80E3-FC248CF4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94C6-4489-7119-CEA2-FED88B0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7107-CA5E-96C1-1C1D-EFABE9F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7F87-8A25-15C0-ED69-C542D8FC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9322-F6A9-6205-0303-F98E98FC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56F1-B854-0F07-A119-A4A8252B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A965-CB3B-4BDC-134E-C914D9EC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818E-6542-8FD9-E41D-7A2A3125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D2A0-4A55-BDF8-77F6-0E2CF071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AFE4-1F41-E6E2-21F7-15C4BF11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AC80-2928-EB05-8BC6-49AEBDA9D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D6E7A-564A-86F4-4872-944F0C08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11FCC-5706-7273-8D9F-755B4D81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664DE-011C-E2B6-1E6D-F4617C18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255F-112F-522C-AE0F-436EA26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7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C61C-2A9A-949D-2E25-3B57A41F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A607-33D4-A0B9-FEB1-15786C6B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61C98-119D-7CB2-A8A5-2C78AB9A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F2E32-DE41-2CC1-CAC8-3C9CF992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EB11-0081-AE30-79CB-7383647B0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ABC63-A6A6-49E1-2D11-6448EB11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3A0AA-F18A-5B98-C915-033395CA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7BB33-CE9D-899E-7D41-B9FD9642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E8F2-9918-DCD6-6290-945F4D35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63842-92B0-492A-06CC-F217E8AC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C6030-0D35-64FE-43B4-10D949A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A924F-7055-533E-3BF8-395465F1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15BA0-F1E1-139C-4196-6BA1B4A8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AD312-6134-1BD8-9704-B5AC57D9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E441-2381-2F5F-2426-6B3B61FA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8C89-68DF-968D-CECF-6EA69720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6C37-1E55-3284-AF6E-D129E61A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2A0B8-E2C0-FA1B-FA18-E22E4009B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0166-8979-B414-B2B1-AD26C077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7E04F-5D76-6324-1BDE-49C21D10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3295-9B8E-6D6A-766C-A9E9F7F5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326F-E30B-701B-E972-7C885C97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04D4D-7BF8-F728-2DC9-9D3B753AA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CFB92-FB98-5489-B06F-76146274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E47AD-D7C8-39F6-1481-2DFF58BB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F004-86CF-95BD-1ADF-C3E5EE84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31F2B-8989-94CB-5433-BE7749A0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44CFC-BA80-DDDB-3BFA-18D0D684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DEDA3-D36B-6FF9-4823-291DD735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DD7C-1CA8-70E8-BC63-BE260D071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D1AFE-3D21-47B6-AAC4-7E75F0B46B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9661-F85A-BE94-F7B6-6CF0DDF6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210A-6A37-2B2F-1CA3-CC23BC53E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hybridogram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conductor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C799-879A-2457-79E1-14E67C545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Creation Research Society </a:t>
            </a:r>
            <a:br>
              <a:rPr lang="en-US" dirty="0"/>
            </a:br>
            <a:r>
              <a:rPr lang="en-US" dirty="0"/>
              <a:t>pre-conference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5643F-A2B6-1684-652D-E3D6FEFBB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Biology/Bioinformatics</a:t>
            </a:r>
          </a:p>
          <a:p>
            <a:r>
              <a:rPr lang="en-US" dirty="0"/>
              <a:t>Dr. Matthew Cserhati</a:t>
            </a:r>
          </a:p>
          <a:p>
            <a:r>
              <a:rPr lang="en-US" dirty="0"/>
              <a:t>July 21, 2025</a:t>
            </a:r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1E190818-FB36-807D-F8F4-32CCB258A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4" y="4079874"/>
            <a:ext cx="3697974" cy="2125961"/>
          </a:xfrm>
          <a:prstGeom prst="rect">
            <a:avLst/>
          </a:prstGeom>
        </p:spPr>
      </p:pic>
      <p:pic>
        <p:nvPicPr>
          <p:cNvPr id="7" name="Picture 6" descr="A blue and grey logo&#10;&#10;AI-generated content may be incorrect.">
            <a:extLst>
              <a:ext uri="{FF2B5EF4-FFF2-40B4-BE49-F238E27FC236}">
                <a16:creationId xmlns:a16="http://schemas.microsoft.com/office/drawing/2014/main" id="{F6044CD7-E5AE-DDBD-84AF-D98B429C3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92" y="3941089"/>
            <a:ext cx="2916717" cy="226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B864-7F95-4750-EFC4-E11119C0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lapply</a:t>
            </a:r>
            <a:r>
              <a:rPr lang="en-US" dirty="0"/>
              <a:t>, </a:t>
            </a:r>
            <a:r>
              <a:rPr lang="en-US" dirty="0" err="1"/>
              <a:t>sapply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E00-2EAD-D94E-0713-77DBE074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lapply</a:t>
            </a:r>
            <a:r>
              <a:rPr lang="en-US" dirty="0"/>
              <a:t>’ means ‘</a:t>
            </a:r>
            <a:r>
              <a:rPr lang="en-US" b="1" u="sng" dirty="0"/>
              <a:t>l</a:t>
            </a:r>
            <a:r>
              <a:rPr lang="en-US" dirty="0"/>
              <a:t>ist </a:t>
            </a:r>
            <a:r>
              <a:rPr lang="en-US" b="1" u="sng" dirty="0"/>
              <a:t>apply</a:t>
            </a:r>
            <a:r>
              <a:rPr lang="en-US" dirty="0"/>
              <a:t>’, meaning that the function is executed on all members of a list.</a:t>
            </a:r>
          </a:p>
          <a:p>
            <a:r>
              <a:rPr lang="en-US" dirty="0"/>
              <a:t>Its output is a bit unwieldy, showing a result for each element of the list.</a:t>
            </a:r>
          </a:p>
          <a:p>
            <a:r>
              <a:rPr lang="en-US" dirty="0"/>
              <a:t>‘</a:t>
            </a:r>
            <a:r>
              <a:rPr lang="en-US" dirty="0" err="1"/>
              <a:t>sapply</a:t>
            </a:r>
            <a:r>
              <a:rPr lang="en-US" dirty="0"/>
              <a:t>’ is the exact same thing ad </a:t>
            </a:r>
            <a:r>
              <a:rPr lang="en-US" dirty="0" err="1"/>
              <a:t>lapply</a:t>
            </a:r>
            <a:r>
              <a:rPr lang="en-US" dirty="0"/>
              <a:t>, except that it provides the result for each list element as a list itself (nicer output).</a:t>
            </a:r>
          </a:p>
          <a:p>
            <a:r>
              <a:rPr lang="en-US" dirty="0"/>
              <a:t>Parameters: input, and function</a:t>
            </a:r>
          </a:p>
          <a:p>
            <a:r>
              <a:rPr lang="en-US" b="1" dirty="0"/>
              <a:t>Beware! </a:t>
            </a:r>
            <a:r>
              <a:rPr lang="en-US" dirty="0"/>
              <a:t>If you provide a matrix as the input, </a:t>
            </a:r>
            <a:r>
              <a:rPr lang="en-US" dirty="0" err="1"/>
              <a:t>lapply</a:t>
            </a:r>
            <a:r>
              <a:rPr lang="en-US" dirty="0"/>
              <a:t> and </a:t>
            </a:r>
            <a:r>
              <a:rPr lang="en-US" dirty="0" err="1"/>
              <a:t>sapply</a:t>
            </a:r>
            <a:r>
              <a:rPr lang="en-US" dirty="0"/>
              <a:t> will flatten the result into a single list. </a:t>
            </a:r>
          </a:p>
        </p:txBody>
      </p:sp>
    </p:spTree>
    <p:extLst>
      <p:ext uri="{BB962C8B-B14F-4D97-AF65-F5344CB8AC3E}">
        <p14:creationId xmlns:p14="http://schemas.microsoft.com/office/powerpoint/2010/main" val="28113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554A-C29C-3738-809A-0E5A6A42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A582-3D3A-3AA2-5F68-0D878D31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mapply</a:t>
            </a:r>
            <a:r>
              <a:rPr lang="en-US" dirty="0"/>
              <a:t>’ allows the user to provide simple or line-by-line output (as seen in </a:t>
            </a:r>
            <a:r>
              <a:rPr lang="en-US" dirty="0" err="1"/>
              <a:t>sapply</a:t>
            </a:r>
            <a:r>
              <a:rPr lang="en-US" dirty="0"/>
              <a:t> or </a:t>
            </a:r>
            <a:r>
              <a:rPr lang="en-US" dirty="0" err="1"/>
              <a:t>lapply</a:t>
            </a:r>
            <a:r>
              <a:rPr lang="en-US" dirty="0"/>
              <a:t>)</a:t>
            </a:r>
          </a:p>
          <a:p>
            <a:r>
              <a:rPr lang="en-US" dirty="0"/>
              <a:t>Parameters: function, data, SIMPLIFY=T/F</a:t>
            </a:r>
          </a:p>
          <a:p>
            <a:r>
              <a:rPr lang="en-US" dirty="0"/>
              <a:t>Set SIMPLIFY=TRUE to get list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FC47-7DFB-8B4F-ED88-A7624FB8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62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Working with packages</a:t>
            </a:r>
          </a:p>
        </p:txBody>
      </p:sp>
    </p:spTree>
    <p:extLst>
      <p:ext uri="{BB962C8B-B14F-4D97-AF65-F5344CB8AC3E}">
        <p14:creationId xmlns:p14="http://schemas.microsoft.com/office/powerpoint/2010/main" val="280135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EDD8-54A7-9E89-33BB-BDD229B7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7D01-DBF2-B431-B682-BE44F7FA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R, packages contain pre-written code you can use in your code.</a:t>
            </a:r>
          </a:p>
          <a:p>
            <a:r>
              <a:rPr lang="en-US" dirty="0"/>
              <a:t>For this you have to download, install and then load these packages.</a:t>
            </a:r>
          </a:p>
          <a:p>
            <a:r>
              <a:rPr lang="en-US" dirty="0"/>
              <a:t>Download via Internet</a:t>
            </a:r>
          </a:p>
          <a:p>
            <a:r>
              <a:rPr lang="en-US" dirty="0"/>
              <a:t>From a package file on the desktop</a:t>
            </a:r>
          </a:p>
          <a:p>
            <a:r>
              <a:rPr lang="en-US" dirty="0"/>
              <a:t>Using </a:t>
            </a:r>
            <a:r>
              <a:rPr lang="en-US" dirty="0" err="1"/>
              <a:t>BioConductor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F8B8-3202-B979-0DA5-FFFB807C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via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83D6-F37F-9349-232F-A7C29656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way to install a package.</a:t>
            </a:r>
          </a:p>
          <a:p>
            <a:r>
              <a:rPr lang="en-US" dirty="0" err="1"/>
              <a:t>install.packages</a:t>
            </a:r>
            <a:r>
              <a:rPr lang="en-US" dirty="0"/>
              <a:t>(“package name”)</a:t>
            </a:r>
          </a:p>
          <a:p>
            <a:r>
              <a:rPr lang="en-US" dirty="0"/>
              <a:t>This command will download all the files for the package.</a:t>
            </a:r>
          </a:p>
          <a:p>
            <a:r>
              <a:rPr lang="en-US" dirty="0"/>
              <a:t>You only have to install the package once, then it will be available afterwards.</a:t>
            </a:r>
          </a:p>
          <a:p>
            <a:r>
              <a:rPr lang="en-US" dirty="0"/>
              <a:t>Load the package this way: library(“package name”)</a:t>
            </a:r>
          </a:p>
          <a:p>
            <a:r>
              <a:rPr lang="en-US" dirty="0"/>
              <a:t>Run ‘</a:t>
            </a:r>
            <a:r>
              <a:rPr lang="en-US" dirty="0" err="1"/>
              <a:t>installed.packages</a:t>
            </a:r>
            <a:r>
              <a:rPr lang="en-US" dirty="0"/>
              <a:t>()’ to check which packages are already installed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22656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30D5-EB40-25A6-B5B3-C2589DC0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1EDD-43E1-3038-0105-DBF59305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download R packages in tar.gz format from the CRAN website.</a:t>
            </a:r>
          </a:p>
          <a:p>
            <a:r>
              <a:rPr lang="en-US" dirty="0"/>
              <a:t>For example, we will download, install and use the ‘</a:t>
            </a:r>
            <a:r>
              <a:rPr lang="en-US" dirty="0" err="1"/>
              <a:t>hybridogram</a:t>
            </a:r>
            <a:r>
              <a:rPr lang="en-US" dirty="0"/>
              <a:t>’ package at </a:t>
            </a:r>
          </a:p>
          <a:p>
            <a:r>
              <a:rPr lang="en-US" dirty="0">
                <a:hlinkClick r:id="rId2"/>
              </a:rPr>
              <a:t>https://cran.r-project.org/web/packages/hybridogram/index.html</a:t>
            </a:r>
            <a:endParaRPr lang="en-US" dirty="0"/>
          </a:p>
          <a:p>
            <a:r>
              <a:rPr lang="en-US" sz="2600" dirty="0" err="1"/>
              <a:t>install.packages</a:t>
            </a:r>
            <a:r>
              <a:rPr lang="en-US" sz="2600" dirty="0"/>
              <a:t>(“path/to/package.tar.</a:t>
            </a:r>
            <a:r>
              <a:rPr lang="en-US" sz="2600" dirty="0" err="1"/>
              <a:t>gz</a:t>
            </a:r>
            <a:r>
              <a:rPr lang="en-US" sz="2600" dirty="0"/>
              <a:t>”,repos=</a:t>
            </a:r>
            <a:r>
              <a:rPr lang="en-US" sz="2600" dirty="0" err="1"/>
              <a:t>NULL,type</a:t>
            </a:r>
            <a:r>
              <a:rPr lang="en-US" sz="2600" dirty="0"/>
              <a:t>=“source”) </a:t>
            </a:r>
          </a:p>
          <a:p>
            <a:r>
              <a:rPr lang="en-US" sz="2600" dirty="0" err="1"/>
              <a:t>install.packages</a:t>
            </a:r>
            <a:r>
              <a:rPr lang="en-US" sz="2600" dirty="0"/>
              <a:t>("hybridogram_0.3.2.tar.gz",repos=</a:t>
            </a:r>
            <a:r>
              <a:rPr lang="en-US" sz="2600" dirty="0" err="1"/>
              <a:t>NULL,type</a:t>
            </a:r>
            <a:r>
              <a:rPr lang="en-US" sz="2600" dirty="0"/>
              <a:t>="source")</a:t>
            </a:r>
          </a:p>
        </p:txBody>
      </p:sp>
    </p:spTree>
    <p:extLst>
      <p:ext uri="{BB962C8B-B14F-4D97-AF65-F5344CB8AC3E}">
        <p14:creationId xmlns:p14="http://schemas.microsoft.com/office/powerpoint/2010/main" val="324777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6B80-245B-AAA6-5178-A7FA0C5D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697F-1BD4-329A-B58F-76C747F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409D-076B-0967-8653-92208ACC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 packages are available on </a:t>
            </a:r>
            <a:r>
              <a:rPr lang="en-US" dirty="0" err="1"/>
              <a:t>github</a:t>
            </a:r>
            <a:r>
              <a:rPr lang="en-US" dirty="0"/>
              <a:t> for downloading.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install_github</a:t>
            </a:r>
            <a:r>
              <a:rPr lang="en-US" dirty="0"/>
              <a:t>") prior to installing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paclages</a:t>
            </a:r>
            <a:r>
              <a:rPr lang="en-US" dirty="0"/>
              <a:t>.</a:t>
            </a:r>
          </a:p>
          <a:p>
            <a:r>
              <a:rPr lang="en-US" dirty="0" err="1"/>
              <a:t>install_github</a:t>
            </a:r>
            <a:r>
              <a:rPr lang="en-US" dirty="0"/>
              <a:t>(“user/package")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72E4-0001-4894-0528-9963BF33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BioConductor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19A9-CA17-C5F1-7FB9-F21304FC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https://www.bioconductor.org/</a:t>
            </a:r>
            <a:endParaRPr lang="en-US" dirty="0"/>
          </a:p>
          <a:p>
            <a:r>
              <a:rPr lang="en-US" dirty="0"/>
              <a:t>A website that specializes in bioinformatics-related packages</a:t>
            </a:r>
          </a:p>
          <a:p>
            <a:r>
              <a:rPr lang="en-US" dirty="0"/>
              <a:t>Install </a:t>
            </a:r>
            <a:r>
              <a:rPr lang="en-US" dirty="0" err="1"/>
              <a:t>BioConductor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 (!require("</a:t>
            </a:r>
            <a:r>
              <a:rPr lang="en-US" dirty="0" err="1"/>
              <a:t>BiocManager</a:t>
            </a:r>
            <a:r>
              <a:rPr lang="en-US" dirty="0"/>
              <a:t>", quietly = TRUE))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::install(version = "3.21")</a:t>
            </a:r>
          </a:p>
          <a:p>
            <a:r>
              <a:rPr lang="en-US" dirty="0"/>
              <a:t>Install a package this way:</a:t>
            </a:r>
          </a:p>
          <a:p>
            <a:pPr lvl="1"/>
            <a:r>
              <a:rPr lang="en-US" dirty="0" err="1"/>
              <a:t>BiocManager</a:t>
            </a:r>
            <a:r>
              <a:rPr lang="en-US" dirty="0"/>
              <a:t>::install(“</a:t>
            </a:r>
            <a:r>
              <a:rPr lang="en-US" dirty="0" err="1"/>
              <a:t>PackageName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303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DE48-4E91-F844-DE30-765DAAB5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Creationist R packages</a:t>
            </a:r>
          </a:p>
        </p:txBody>
      </p:sp>
    </p:spTree>
    <p:extLst>
      <p:ext uri="{BB962C8B-B14F-4D97-AF65-F5344CB8AC3E}">
        <p14:creationId xmlns:p14="http://schemas.microsoft.com/office/powerpoint/2010/main" val="209458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62EA-0028-D3A3-421B-806C335E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615-41A9-8E21-66A9-3D814162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two data frames and creates a </a:t>
            </a:r>
            <a:r>
              <a:rPr lang="en-US" dirty="0" err="1"/>
              <a:t>hybridogram</a:t>
            </a:r>
            <a:r>
              <a:rPr lang="en-US" dirty="0"/>
              <a:t> depicting the hybridization relationships between species.</a:t>
            </a:r>
          </a:p>
          <a:p>
            <a:r>
              <a:rPr lang="en-US" dirty="0"/>
              <a:t>Code data frame:</a:t>
            </a:r>
          </a:p>
          <a:p>
            <a:pPr lvl="1"/>
            <a:r>
              <a:rPr lang="en-US" dirty="0"/>
              <a:t>Code numbers, 1-n</a:t>
            </a:r>
          </a:p>
          <a:p>
            <a:pPr lvl="1"/>
            <a:r>
              <a:rPr lang="en-US" dirty="0"/>
              <a:t>N code descriptions</a:t>
            </a:r>
          </a:p>
          <a:p>
            <a:r>
              <a:rPr lang="en-US" dirty="0"/>
              <a:t>Hybridization data frame:</a:t>
            </a:r>
          </a:p>
          <a:p>
            <a:pPr lvl="1"/>
            <a:r>
              <a:rPr lang="en-US" dirty="0"/>
              <a:t>Species 1</a:t>
            </a:r>
          </a:p>
          <a:p>
            <a:pPr lvl="1"/>
            <a:r>
              <a:rPr lang="en-US" dirty="0"/>
              <a:t>Species 2</a:t>
            </a:r>
          </a:p>
          <a:p>
            <a:pPr lvl="1"/>
            <a:r>
              <a:rPr lang="en-US" dirty="0"/>
              <a:t>Corresponding code</a:t>
            </a:r>
          </a:p>
        </p:txBody>
      </p:sp>
    </p:spTree>
    <p:extLst>
      <p:ext uri="{BB962C8B-B14F-4D97-AF65-F5344CB8AC3E}">
        <p14:creationId xmlns:p14="http://schemas.microsoft.com/office/powerpoint/2010/main" val="40134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1D5C-7EA2-47CA-1FB5-11F7C220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4FC9-F885-A676-2A4E-F293AECF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 programming language?</a:t>
            </a:r>
          </a:p>
          <a:p>
            <a:r>
              <a:rPr lang="en-US" dirty="0"/>
              <a:t>Downloading the </a:t>
            </a:r>
            <a:r>
              <a:rPr lang="en-US" dirty="0" err="1"/>
              <a:t>Rstudio</a:t>
            </a:r>
            <a:r>
              <a:rPr lang="en-US" dirty="0"/>
              <a:t> environment</a:t>
            </a:r>
          </a:p>
          <a:p>
            <a:r>
              <a:rPr lang="en-US" dirty="0"/>
              <a:t>R programming Basics, comparison with other languages</a:t>
            </a:r>
          </a:p>
          <a:p>
            <a:r>
              <a:rPr lang="en-US" dirty="0"/>
              <a:t>Downloading and using packages</a:t>
            </a:r>
          </a:p>
          <a:p>
            <a:r>
              <a:rPr lang="en-US" dirty="0"/>
              <a:t>Running the </a:t>
            </a:r>
            <a:r>
              <a:rPr lang="en-US" dirty="0" err="1"/>
              <a:t>hybridogram</a:t>
            </a:r>
            <a:r>
              <a:rPr lang="en-US" dirty="0"/>
              <a:t> and </a:t>
            </a:r>
            <a:r>
              <a:rPr lang="en-US" dirty="0" err="1"/>
              <a:t>matrixcut</a:t>
            </a:r>
            <a:r>
              <a:rPr lang="en-US" dirty="0"/>
              <a:t> packages</a:t>
            </a:r>
          </a:p>
          <a:p>
            <a:r>
              <a:rPr lang="en-US" dirty="0"/>
              <a:t>The molecular baraminology </a:t>
            </a:r>
            <a:r>
              <a:rPr lang="en-US" dirty="0" err="1"/>
              <a:t>mtDNA</a:t>
            </a:r>
            <a:r>
              <a:rPr lang="en-US" dirty="0"/>
              <a:t> protocol</a:t>
            </a:r>
          </a:p>
          <a:p>
            <a:r>
              <a:rPr lang="en-US" dirty="0"/>
              <a:t>Together with exercises!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BBC8-1E6F-5572-3081-E6E245E1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F1A4-4010-3115-E455-CCA56C8E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  <a:r>
              <a:rPr lang="en-US" dirty="0" err="1"/>
              <a:t>hybridogram</a:t>
            </a:r>
            <a:r>
              <a:rPr lang="en-US" dirty="0"/>
              <a:t>::</a:t>
            </a:r>
            <a:r>
              <a:rPr lang="en-US" dirty="0" err="1"/>
              <a:t>hybridogram</a:t>
            </a:r>
            <a:r>
              <a:rPr lang="en-US" dirty="0"/>
              <a:t>()</a:t>
            </a:r>
          </a:p>
          <a:p>
            <a:r>
              <a:rPr lang="en-US" dirty="0"/>
              <a:t>Example: hybridization data between four seal species</a:t>
            </a:r>
          </a:p>
          <a:p>
            <a:r>
              <a:rPr lang="en-US" dirty="0"/>
              <a:t>Different levels of hybridization: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Documented hybrid</a:t>
            </a:r>
          </a:p>
          <a:p>
            <a:pPr lvl="1"/>
            <a:r>
              <a:rPr lang="en-US" dirty="0"/>
              <a:t>Hybridization with 3</a:t>
            </a:r>
            <a:r>
              <a:rPr lang="en-US" baseline="30000" dirty="0"/>
              <a:t>rd</a:t>
            </a:r>
            <a:r>
              <a:rPr lang="en-US" dirty="0"/>
              <a:t> species</a:t>
            </a:r>
          </a:p>
          <a:p>
            <a:pPr lvl="1"/>
            <a:r>
              <a:rPr lang="en-US" dirty="0"/>
              <a:t>No hybrid</a:t>
            </a:r>
          </a:p>
          <a:p>
            <a:r>
              <a:rPr lang="en-US" dirty="0"/>
              <a:t>Result: </a:t>
            </a:r>
            <a:r>
              <a:rPr lang="en-US" dirty="0" err="1"/>
              <a:t>hybridogram</a:t>
            </a:r>
            <a:r>
              <a:rPr lang="en-US" dirty="0"/>
              <a:t>, showing clusters of species/baramins</a:t>
            </a:r>
          </a:p>
          <a:p>
            <a:r>
              <a:rPr lang="en-US" dirty="0"/>
              <a:t>Determined either visually or by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557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6B71F-C5C2-4320-5B8C-7129C241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8" y="367376"/>
            <a:ext cx="11183731" cy="57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63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1A47-4579-FAE1-3581-1A097281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76B9-1E71-F848-0ED2-B7EDFDE3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baraminology many times we use identity matrixes that show how similar each species are to one another.</a:t>
            </a:r>
          </a:p>
          <a:p>
            <a:r>
              <a:rPr lang="en-US" dirty="0"/>
              <a:t>The question always is, what kind of groups (kinds, baramins) are there in the data?</a:t>
            </a:r>
          </a:p>
          <a:p>
            <a:r>
              <a:rPr lang="en-US" dirty="0"/>
              <a:t>Provide a cutoff value x, where 0 (0%) &lt; x &lt; 1 (100%) similarity, and those species will belong to the same component which are more than x% similar to one another.</a:t>
            </a:r>
          </a:p>
        </p:txBody>
      </p:sp>
    </p:spTree>
    <p:extLst>
      <p:ext uri="{BB962C8B-B14F-4D97-AF65-F5344CB8AC3E}">
        <p14:creationId xmlns:p14="http://schemas.microsoft.com/office/powerpoint/2010/main" val="36542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B331-5DB2-9043-820C-F9992DC1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88E2-40F7-E7B6-40FE-1AD31F6C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9714-F192-18AB-1A6B-09BC7AA6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matrixcut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tells you:</a:t>
            </a:r>
          </a:p>
          <a:p>
            <a:pPr lvl="1"/>
            <a:r>
              <a:rPr lang="en-US" dirty="0"/>
              <a:t>how many groups there are for a given cutoff value</a:t>
            </a:r>
          </a:p>
          <a:p>
            <a:pPr lvl="1"/>
            <a:r>
              <a:rPr lang="en-US" dirty="0"/>
              <a:t>Which group each species belongs to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matrixcut</a:t>
            </a:r>
            <a:r>
              <a:rPr lang="en-US" dirty="0"/>
              <a:t>(matrix, cutoff)</a:t>
            </a:r>
          </a:p>
          <a:p>
            <a:r>
              <a:rPr lang="en-US" b="1" dirty="0"/>
              <a:t>Exercise: find out the clusters for the primate identity matrix where the cutoff is 90%!</a:t>
            </a:r>
          </a:p>
        </p:txBody>
      </p:sp>
    </p:spTree>
    <p:extLst>
      <p:ext uri="{BB962C8B-B14F-4D97-AF65-F5344CB8AC3E}">
        <p14:creationId xmlns:p14="http://schemas.microsoft.com/office/powerpoint/2010/main" val="32302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189A2-3A30-F95B-C626-784F9D38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9618-EB0B-7495-A9EE-5A259380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AED8-BA8A-932A-3390-03D22BAE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966" cy="4351338"/>
          </a:xfrm>
        </p:spPr>
        <p:txBody>
          <a:bodyPr>
            <a:normAutofit lnSpcReduction="10000"/>
          </a:bodyPr>
          <a:lstStyle/>
          <a:p>
            <a:r>
              <a:rPr lang="en-US" u="sng" dirty="0" err="1"/>
              <a:t>componentplot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function creates a plot, where:</a:t>
            </a:r>
          </a:p>
          <a:p>
            <a:pPr lvl="1"/>
            <a:r>
              <a:rPr lang="en-US" dirty="0"/>
              <a:t>The x-axis is the running cutoff value</a:t>
            </a:r>
          </a:p>
          <a:p>
            <a:pPr lvl="1"/>
            <a:r>
              <a:rPr lang="en-US" dirty="0"/>
              <a:t>The y-axis shows the corresponding number of components (clusters/kinds)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componentplot</a:t>
            </a:r>
            <a:r>
              <a:rPr lang="en-US" dirty="0"/>
              <a:t>(matrix, low, high)</a:t>
            </a:r>
          </a:p>
          <a:p>
            <a:r>
              <a:rPr lang="en-US" b="1" dirty="0"/>
              <a:t>Exercise: show the component plot for the 36 primates + opossum between 0 and 100%!</a:t>
            </a:r>
          </a:p>
          <a:p>
            <a:r>
              <a:rPr lang="en-US" dirty="0"/>
              <a:t>At 0% all species are in the same kind</a:t>
            </a:r>
          </a:p>
          <a:p>
            <a:r>
              <a:rPr lang="en-US" dirty="0"/>
              <a:t>At 100% every species forms its own kind!</a:t>
            </a:r>
          </a:p>
          <a:p>
            <a:r>
              <a:rPr lang="en-US" dirty="0"/>
              <a:t>Look for the inflection point! (red line)</a:t>
            </a:r>
          </a:p>
        </p:txBody>
      </p:sp>
    </p:spTree>
    <p:extLst>
      <p:ext uri="{BB962C8B-B14F-4D97-AF65-F5344CB8AC3E}">
        <p14:creationId xmlns:p14="http://schemas.microsoft.com/office/powerpoint/2010/main" val="9761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8884-7874-EA6D-D599-B2EB64CC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27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Organelle sequence similarity-based baraminology study</a:t>
            </a:r>
          </a:p>
        </p:txBody>
      </p:sp>
    </p:spTree>
    <p:extLst>
      <p:ext uri="{BB962C8B-B14F-4D97-AF65-F5344CB8AC3E}">
        <p14:creationId xmlns:p14="http://schemas.microsoft.com/office/powerpoint/2010/main" val="954600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3759-A99D-F4B8-BB5F-D5218524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Organelle-based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3EBD-4DF5-9162-C80D-5FDD6B97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Mitochondrial genome data are useful in molecular baraminology studies.</a:t>
            </a:r>
          </a:p>
          <a:p>
            <a:r>
              <a:rPr lang="en-US" dirty="0" err="1"/>
              <a:t>MtDNA</a:t>
            </a:r>
            <a:r>
              <a:rPr lang="en-US" dirty="0"/>
              <a:t> is very abundant, and easy to isolate and sequence.</a:t>
            </a:r>
          </a:p>
          <a:p>
            <a:r>
              <a:rPr lang="en-US" dirty="0"/>
              <a:t>Many, many species have </a:t>
            </a:r>
            <a:r>
              <a:rPr lang="en-US" dirty="0" err="1"/>
              <a:t>mtDNA</a:t>
            </a:r>
            <a:r>
              <a:rPr lang="en-US" dirty="0"/>
              <a:t> genome data.</a:t>
            </a:r>
          </a:p>
          <a:p>
            <a:r>
              <a:rPr lang="en-US" dirty="0" err="1"/>
              <a:t>MtDNA</a:t>
            </a:r>
            <a:r>
              <a:rPr lang="en-US" dirty="0"/>
              <a:t> is easier to align than chloroplast DNA, which is also very divergent.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5313-C52A-771E-3A5A-9C1A3C6D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63" y="0"/>
            <a:ext cx="10515600" cy="940194"/>
          </a:xfrm>
        </p:spPr>
        <p:txBody>
          <a:bodyPr/>
          <a:lstStyle/>
          <a:p>
            <a:pPr algn="ctr"/>
            <a:r>
              <a:rPr lang="en-US" dirty="0"/>
              <a:t>Procedure overview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5DF0D-CBBB-7BE9-5658-8927DE9E29CB}"/>
              </a:ext>
            </a:extLst>
          </p:cNvPr>
          <p:cNvGrpSpPr/>
          <p:nvPr/>
        </p:nvGrpSpPr>
        <p:grpSpPr>
          <a:xfrm>
            <a:off x="453092" y="940194"/>
            <a:ext cx="4221869" cy="2825999"/>
            <a:chOff x="379562" y="1518250"/>
            <a:chExt cx="4221869" cy="2825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5D661E-1520-7ABA-07D3-8A4034C8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875" t="17846" r="9434" b="5302"/>
            <a:stretch>
              <a:fillRect/>
            </a:stretch>
          </p:blipFill>
          <p:spPr>
            <a:xfrm>
              <a:off x="379562" y="1518250"/>
              <a:ext cx="4221869" cy="217966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953906-F071-BDFD-0037-4CD5E73C4A52}"/>
                </a:ext>
              </a:extLst>
            </p:cNvPr>
            <p:cNvSpPr txBox="1"/>
            <p:nvPr/>
          </p:nvSpPr>
          <p:spPr>
            <a:xfrm>
              <a:off x="463288" y="3697918"/>
              <a:ext cx="4054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Download mitochondrial DNA sequences from the NCBI database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021F75-8EEB-60C4-98DA-DA1B71B5C871}"/>
              </a:ext>
            </a:extLst>
          </p:cNvPr>
          <p:cNvGrpSpPr/>
          <p:nvPr/>
        </p:nvGrpSpPr>
        <p:grpSpPr>
          <a:xfrm>
            <a:off x="5799825" y="884321"/>
            <a:ext cx="4120770" cy="2975462"/>
            <a:chOff x="5195995" y="1431896"/>
            <a:chExt cx="4120770" cy="2975462"/>
          </a:xfrm>
        </p:grpSpPr>
        <p:pic>
          <p:nvPicPr>
            <p:cNvPr id="8" name="Picture 7" descr="A colorful lines on a white background&#10;&#10;AI-generated content may be incorrect.">
              <a:extLst>
                <a:ext uri="{FF2B5EF4-FFF2-40B4-BE49-F238E27FC236}">
                  <a16:creationId xmlns:a16="http://schemas.microsoft.com/office/drawing/2014/main" id="{12B18151-24FE-7896-DDC5-329E2E29D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995" y="1431896"/>
              <a:ext cx="4120770" cy="2329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70C920-BE02-E066-7344-6D1AF822C80B}"/>
                </a:ext>
              </a:extLst>
            </p:cNvPr>
            <p:cNvSpPr txBox="1"/>
            <p:nvPr/>
          </p:nvSpPr>
          <p:spPr>
            <a:xfrm>
              <a:off x="5513844" y="3761027"/>
              <a:ext cx="3485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Create multiple alignment </a:t>
              </a:r>
            </a:p>
            <a:p>
              <a:pPr algn="ctr"/>
              <a:r>
                <a:rPr lang="en-US" dirty="0"/>
                <a:t>using MAFFT or </a:t>
              </a:r>
              <a:r>
                <a:rPr lang="en-US" dirty="0" err="1"/>
                <a:t>ClustalW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8DC85-7301-BB24-7FA5-186B1B627F53}"/>
              </a:ext>
            </a:extLst>
          </p:cNvPr>
          <p:cNvGrpSpPr/>
          <p:nvPr/>
        </p:nvGrpSpPr>
        <p:grpSpPr>
          <a:xfrm>
            <a:off x="122748" y="4171961"/>
            <a:ext cx="5817975" cy="2255138"/>
            <a:chOff x="278025" y="4060055"/>
            <a:chExt cx="5817975" cy="22551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9C8C86-3556-549C-71C3-38D449E3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1186" r="2924" b="13944"/>
            <a:stretch>
              <a:fillRect/>
            </a:stretch>
          </p:blipFill>
          <p:spPr>
            <a:xfrm>
              <a:off x="278025" y="4060055"/>
              <a:ext cx="5817975" cy="18488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944C-2736-B521-B585-49BE2CB62547}"/>
                </a:ext>
              </a:extLst>
            </p:cNvPr>
            <p:cNvSpPr txBox="1"/>
            <p:nvPr/>
          </p:nvSpPr>
          <p:spPr>
            <a:xfrm>
              <a:off x="574198" y="5945861"/>
              <a:ext cx="522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 sequence similarity matrix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98258E-9398-9BE0-4BDD-87CBDD0DD466}"/>
              </a:ext>
            </a:extLst>
          </p:cNvPr>
          <p:cNvGrpSpPr/>
          <p:nvPr/>
        </p:nvGrpSpPr>
        <p:grpSpPr>
          <a:xfrm>
            <a:off x="5768193" y="4071891"/>
            <a:ext cx="3750546" cy="2786109"/>
            <a:chOff x="6599370" y="4006714"/>
            <a:chExt cx="3750546" cy="2786109"/>
          </a:xfrm>
        </p:grpSpPr>
        <p:pic>
          <p:nvPicPr>
            <p:cNvPr id="16" name="Picture 15" descr="A yellow and red chart with black text&#10;&#10;AI-generated content may be incorrect.">
              <a:extLst>
                <a:ext uri="{FF2B5EF4-FFF2-40B4-BE49-F238E27FC236}">
                  <a16:creationId xmlns:a16="http://schemas.microsoft.com/office/drawing/2014/main" id="{BBC3371A-EB89-4FD9-EEE0-DBE150544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121" y="4006714"/>
              <a:ext cx="3232961" cy="25192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1F6B4D-CC83-9A03-C9BD-06ABB0B54184}"/>
                </a:ext>
              </a:extLst>
            </p:cNvPr>
            <p:cNvSpPr txBox="1"/>
            <p:nvPr/>
          </p:nvSpPr>
          <p:spPr>
            <a:xfrm>
              <a:off x="6599370" y="6423491"/>
              <a:ext cx="3750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Visualize using heatmap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C1FF56-8105-AB65-18D8-086A6F518C9C}"/>
              </a:ext>
            </a:extLst>
          </p:cNvPr>
          <p:cNvGrpSpPr/>
          <p:nvPr/>
        </p:nvGrpSpPr>
        <p:grpSpPr>
          <a:xfrm>
            <a:off x="9383462" y="5035134"/>
            <a:ext cx="2681270" cy="903151"/>
            <a:chOff x="9387982" y="4480015"/>
            <a:chExt cx="2681270" cy="9031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6804E9-E62C-C41C-9106-B6D8B2C18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33" t="30431" r="58537" b="55853"/>
            <a:stretch>
              <a:fillRect/>
            </a:stretch>
          </p:blipFill>
          <p:spPr>
            <a:xfrm>
              <a:off x="9387982" y="4480015"/>
              <a:ext cx="2681270" cy="5126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94878-A0D8-E049-9789-8235A47EB315}"/>
                </a:ext>
              </a:extLst>
            </p:cNvPr>
            <p:cNvSpPr txBox="1"/>
            <p:nvPr/>
          </p:nvSpPr>
          <p:spPr>
            <a:xfrm>
              <a:off x="9590301" y="5013834"/>
              <a:ext cx="202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3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83D8-EE32-8EE4-F8D8-5E8C1710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110D-27F9-33C1-2EB0-82298A2D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NCBI database select the Nucleotide database, and type in &lt;group name mitochondrial DNA &gt; in the search bar.</a:t>
            </a:r>
          </a:p>
          <a:p>
            <a:r>
              <a:rPr lang="en-US" dirty="0"/>
              <a:t>Select ‘Mitochondrion’ as the genetic compartment in the left.</a:t>
            </a:r>
          </a:p>
          <a:p>
            <a:r>
              <a:rPr lang="en-US" dirty="0"/>
              <a:t>Try to use </a:t>
            </a:r>
            <a:r>
              <a:rPr lang="en-US" dirty="0" err="1"/>
              <a:t>RefSeq</a:t>
            </a:r>
            <a:r>
              <a:rPr lang="en-US" dirty="0"/>
              <a:t> sequences, which are high quality.</a:t>
            </a:r>
          </a:p>
          <a:p>
            <a:r>
              <a:rPr lang="en-US" dirty="0"/>
              <a:t>On the top right select ‘Send to’, then ‘Coding Sequences’.</a:t>
            </a:r>
          </a:p>
          <a:p>
            <a:r>
              <a:rPr lang="en-US" dirty="0"/>
              <a:t>Then download the FASTA file.</a:t>
            </a:r>
          </a:p>
          <a:p>
            <a:r>
              <a:rPr lang="en-US" dirty="0"/>
              <a:t>Also, don’t forget to select an outlier species/group.</a:t>
            </a:r>
          </a:p>
        </p:txBody>
      </p:sp>
    </p:spTree>
    <p:extLst>
      <p:ext uri="{BB962C8B-B14F-4D97-AF65-F5344CB8AC3E}">
        <p14:creationId xmlns:p14="http://schemas.microsoft.com/office/powerpoint/2010/main" val="5788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ED36-617A-E284-4776-3CCB209C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alignment/identity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17C9-1F95-2204-8321-59BCF5AB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Beforehand edit the header row of each sequence to clearly identify the species.</a:t>
            </a:r>
          </a:p>
          <a:p>
            <a:r>
              <a:rPr lang="en-US" dirty="0"/>
              <a:t>Windows: Use </a:t>
            </a:r>
            <a:r>
              <a:rPr lang="en-US" dirty="0" err="1"/>
              <a:t>BioEdit</a:t>
            </a:r>
            <a:r>
              <a:rPr lang="en-US" dirty="0"/>
              <a:t> to open FASTA file, and run alignment, then save the alignment file (.</a:t>
            </a:r>
            <a:r>
              <a:rPr lang="en-US" dirty="0" err="1"/>
              <a:t>aln</a:t>
            </a:r>
            <a:r>
              <a:rPr lang="en-US" dirty="0"/>
              <a:t>).</a:t>
            </a:r>
          </a:p>
          <a:p>
            <a:r>
              <a:rPr lang="en-US" dirty="0"/>
              <a:t>Linux: use the </a:t>
            </a:r>
            <a:r>
              <a:rPr lang="en-US" dirty="0" err="1"/>
              <a:t>clustalw</a:t>
            </a:r>
            <a:r>
              <a:rPr lang="en-US" dirty="0"/>
              <a:t> or MAFFT utility.</a:t>
            </a:r>
          </a:p>
          <a:p>
            <a:pPr lvl="1"/>
            <a:r>
              <a:rPr lang="en-US" dirty="0" err="1"/>
              <a:t>Clustalw</a:t>
            </a:r>
            <a:r>
              <a:rPr lang="en-US" dirty="0"/>
              <a:t> for </a:t>
            </a:r>
            <a:r>
              <a:rPr lang="en-US" dirty="0" err="1"/>
              <a:t>mtDNA</a:t>
            </a:r>
            <a:endParaRPr lang="en-US" dirty="0"/>
          </a:p>
          <a:p>
            <a:pPr lvl="1"/>
            <a:r>
              <a:rPr lang="en-US" dirty="0"/>
              <a:t>MAFFT necessary for chloroplast</a:t>
            </a:r>
          </a:p>
          <a:p>
            <a:r>
              <a:rPr lang="en-US" dirty="0"/>
              <a:t>The alignment can be transformed into a sequence identity matrix using R code.</a:t>
            </a:r>
          </a:p>
        </p:txBody>
      </p:sp>
    </p:spTree>
    <p:extLst>
      <p:ext uri="{BB962C8B-B14F-4D97-AF65-F5344CB8AC3E}">
        <p14:creationId xmlns:p14="http://schemas.microsoft.com/office/powerpoint/2010/main" val="39055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B587-F4C7-0B53-A726-ACD357D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R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7E1C-7593-B1DF-03D8-050BA114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widely used programming language in data analysis, bioinformatics, statistical computing and visualization.</a:t>
            </a:r>
          </a:p>
          <a:p>
            <a:r>
              <a:rPr lang="en-US" dirty="0"/>
              <a:t>Python has less syntax, but is easy to learn</a:t>
            </a:r>
          </a:p>
          <a:p>
            <a:r>
              <a:rPr lang="en-US" dirty="0"/>
              <a:t>In comparison, R has many specific functions</a:t>
            </a:r>
          </a:p>
          <a:p>
            <a:r>
              <a:rPr lang="en-US" dirty="0"/>
              <a:t>Has many, many packages, which can be used in bioinformatics</a:t>
            </a:r>
          </a:p>
          <a:p>
            <a:r>
              <a:rPr lang="en-US" dirty="0"/>
              <a:t>Bioconductor, </a:t>
            </a:r>
            <a:r>
              <a:rPr lang="en-US" dirty="0" err="1"/>
              <a:t>bioMart</a:t>
            </a:r>
            <a:endParaRPr lang="en-US" dirty="0"/>
          </a:p>
          <a:p>
            <a:r>
              <a:rPr lang="en-US" dirty="0"/>
              <a:t>Website: The Comprehensive R Network (CRAN): </a:t>
            </a:r>
          </a:p>
          <a:p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4B73-FE97-7532-799E-4777FB1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Resulting files coming from 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D0B4-0F64-D017-E891-BFFDACC9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Elbow plot</a:t>
            </a:r>
          </a:p>
          <a:p>
            <a:r>
              <a:rPr lang="en-US" dirty="0"/>
              <a:t>Silhouette plot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Cluster membership</a:t>
            </a:r>
          </a:p>
          <a:p>
            <a:r>
              <a:rPr lang="en-US" dirty="0"/>
              <a:t>Cluster statistics</a:t>
            </a:r>
          </a:p>
        </p:txBody>
      </p:sp>
    </p:spTree>
    <p:extLst>
      <p:ext uri="{BB962C8B-B14F-4D97-AF65-F5344CB8AC3E}">
        <p14:creationId xmlns:p14="http://schemas.microsoft.com/office/powerpoint/2010/main" val="156780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EB34-67B5-44D1-414B-819C1612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Elbow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6B64-2FC9-E9A9-9F34-E69A94B5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elbow plot is used in k-means clustering to depict ‘total within sum of squares’ (</a:t>
            </a:r>
            <a:r>
              <a:rPr lang="en-US" dirty="0" err="1"/>
              <a:t>twss</a:t>
            </a:r>
            <a:r>
              <a:rPr lang="en-US" dirty="0"/>
              <a:t>) as a function of the number of putative clusters (k).</a:t>
            </a:r>
          </a:p>
          <a:p>
            <a:r>
              <a:rPr lang="en-US" dirty="0"/>
              <a:t>The inflection point corresponds to a value of k* where the </a:t>
            </a:r>
            <a:r>
              <a:rPr lang="en-US" dirty="0" err="1"/>
              <a:t>twss</a:t>
            </a:r>
            <a:r>
              <a:rPr lang="en-US" dirty="0"/>
              <a:t> value’s drop becomes insignificant.</a:t>
            </a:r>
          </a:p>
          <a:p>
            <a:r>
              <a:rPr lang="en-US" dirty="0"/>
              <a:t>This is the ‘elbow’ in the elbow plot.</a:t>
            </a:r>
          </a:p>
          <a:p>
            <a:r>
              <a:rPr lang="en-US" b="1" dirty="0"/>
              <a:t>This is an estimate of the number of putative </a:t>
            </a:r>
            <a:r>
              <a:rPr lang="en-US" b="1" dirty="0" err="1"/>
              <a:t>holobaramins</a:t>
            </a:r>
            <a:r>
              <a:rPr lang="en-US" b="1" dirty="0"/>
              <a:t> in the data.</a:t>
            </a:r>
          </a:p>
        </p:txBody>
      </p:sp>
    </p:spTree>
    <p:extLst>
      <p:ext uri="{BB962C8B-B14F-4D97-AF65-F5344CB8AC3E}">
        <p14:creationId xmlns:p14="http://schemas.microsoft.com/office/powerpoint/2010/main" val="19594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raph&#10;&#10;AI-generated content may be incorrect.">
            <a:extLst>
              <a:ext uri="{FF2B5EF4-FFF2-40B4-BE49-F238E27FC236}">
                <a16:creationId xmlns:a16="http://schemas.microsoft.com/office/drawing/2014/main" id="{C449127D-CE44-D044-4B35-302D0832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93" y="196970"/>
            <a:ext cx="6464060" cy="64640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6C6ED-1CD3-ECA4-1792-3234270B7B35}"/>
              </a:ext>
            </a:extLst>
          </p:cNvPr>
          <p:cNvCxnSpPr/>
          <p:nvPr/>
        </p:nvCxnSpPr>
        <p:spPr>
          <a:xfrm flipV="1">
            <a:off x="4537494" y="759125"/>
            <a:ext cx="0" cy="545189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1D88-8A3F-38F3-403A-921D3E60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Silhouette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09F7-9283-16E0-423D-02130979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visualization used in cluster analysis to assess the quality of clustering results. </a:t>
            </a:r>
          </a:p>
          <a:p>
            <a:r>
              <a:rPr lang="en-US" dirty="0"/>
              <a:t>It displays how well each data point fits into its assigned cluster compared to other clusters. </a:t>
            </a:r>
          </a:p>
          <a:p>
            <a:r>
              <a:rPr lang="en-US" dirty="0"/>
              <a:t>It shows the cohesion within clusters and separation between them, providing a visual representation of cluster "goodness“.</a:t>
            </a:r>
          </a:p>
        </p:txBody>
      </p:sp>
    </p:spTree>
    <p:extLst>
      <p:ext uri="{BB962C8B-B14F-4D97-AF65-F5344CB8AC3E}">
        <p14:creationId xmlns:p14="http://schemas.microsoft.com/office/powerpoint/2010/main" val="2379730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clusters&#10;&#10;AI-generated content may be incorrect.">
            <a:extLst>
              <a:ext uri="{FF2B5EF4-FFF2-40B4-BE49-F238E27FC236}">
                <a16:creationId xmlns:a16="http://schemas.microsoft.com/office/drawing/2014/main" id="{BB2EF879-897C-32CA-6A9A-9ED7D2B3A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11" y="418381"/>
            <a:ext cx="6206706" cy="62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3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7DE3-41B0-4D40-17C2-C9FED80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Generating the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FF3E-C547-B7BC-D78C-A8524F2C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Normalization: </a:t>
            </a:r>
          </a:p>
          <a:p>
            <a:pPr lvl="1"/>
            <a:r>
              <a:rPr lang="en-US" dirty="0"/>
              <a:t>Sequence similarity values might not be different enough.</a:t>
            </a:r>
          </a:p>
          <a:p>
            <a:pPr lvl="1"/>
            <a:r>
              <a:rPr lang="en-US" dirty="0"/>
              <a:t>all sequence similarity values must be scaled to a 0-1 range.</a:t>
            </a:r>
          </a:p>
          <a:p>
            <a:r>
              <a:rPr lang="en-US" dirty="0"/>
              <a:t>Color palette selection</a:t>
            </a:r>
          </a:p>
          <a:p>
            <a:r>
              <a:rPr lang="en-US" dirty="0"/>
              <a:t>Clustering based on estimated number of putative baramins</a:t>
            </a:r>
          </a:p>
          <a:p>
            <a:r>
              <a:rPr lang="en-US" dirty="0"/>
              <a:t>Generation of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0CBE-4778-A28D-8914-8BF7A0B5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24F2-8A09-3B48-A05D-24C95068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230" cy="4351338"/>
          </a:xfrm>
        </p:spPr>
        <p:txBody>
          <a:bodyPr/>
          <a:lstStyle/>
          <a:p>
            <a:r>
              <a:rPr lang="en-US" dirty="0"/>
              <a:t>The membership of each cluster/</a:t>
            </a:r>
            <a:r>
              <a:rPr lang="en-US" dirty="0" err="1"/>
              <a:t>holobaramin</a:t>
            </a:r>
            <a:r>
              <a:rPr lang="en-US" dirty="0"/>
              <a:t> will be saved to a separate result file.</a:t>
            </a:r>
          </a:p>
          <a:p>
            <a:r>
              <a:rPr lang="en-US" dirty="0"/>
              <a:t>For each putative cluster:</a:t>
            </a:r>
          </a:p>
          <a:p>
            <a:pPr lvl="1"/>
            <a:r>
              <a:rPr lang="en-US" dirty="0"/>
              <a:t>We get the size of the cluster</a:t>
            </a:r>
          </a:p>
          <a:p>
            <a:pPr lvl="1"/>
            <a:r>
              <a:rPr lang="en-US" dirty="0"/>
              <a:t>An upper triangle is derived from the main sequence similarity matrix (SSM)</a:t>
            </a:r>
          </a:p>
          <a:p>
            <a:pPr lvl="1"/>
            <a:r>
              <a:rPr lang="en-US" dirty="0"/>
              <a:t>The following statistics are calculated:</a:t>
            </a:r>
          </a:p>
          <a:p>
            <a:pPr lvl="2"/>
            <a:r>
              <a:rPr lang="en-US" dirty="0"/>
              <a:t>Minimum, Maximum, Mean</a:t>
            </a:r>
          </a:p>
          <a:p>
            <a:pPr lvl="2"/>
            <a:r>
              <a:rPr lang="en-US" dirty="0"/>
              <a:t>Standard error of the mean</a:t>
            </a:r>
          </a:p>
          <a:p>
            <a:pPr lvl="2"/>
            <a:r>
              <a:rPr lang="en-US" dirty="0"/>
              <a:t>P-value and </a:t>
            </a:r>
            <a:r>
              <a:rPr lang="en-US" dirty="0" err="1"/>
              <a:t>neglog</a:t>
            </a:r>
            <a:r>
              <a:rPr lang="en-US" dirty="0"/>
              <a:t> of the p-value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F179-1AA4-DDD4-E2AE-C92BFA83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Download and install 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D98C-0262-29A3-F060-D3D8D121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49" t="16587" r="13750" b="14951"/>
          <a:stretch>
            <a:fillRect/>
          </a:stretch>
        </p:blipFill>
        <p:spPr>
          <a:xfrm>
            <a:off x="655607" y="1483654"/>
            <a:ext cx="10458107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A0BE9-3648-FD5E-DCC2-F39C2D25DC2B}"/>
              </a:ext>
            </a:extLst>
          </p:cNvPr>
          <p:cNvSpPr txBox="1"/>
          <p:nvPr/>
        </p:nvSpPr>
        <p:spPr>
          <a:xfrm>
            <a:off x="4675517" y="5727940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https://posit.co/download/rstudio-desktop</a:t>
            </a:r>
          </a:p>
        </p:txBody>
      </p:sp>
    </p:spTree>
    <p:extLst>
      <p:ext uri="{BB962C8B-B14F-4D97-AF65-F5344CB8AC3E}">
        <p14:creationId xmlns:p14="http://schemas.microsoft.com/office/powerpoint/2010/main" val="303041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4499-BFD5-54FE-12C9-00F4CC0D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42CB-DC7C-AF9B-9D06-DE7CA763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work in R on a team, try out Posit Cloud (posit.co), which is an </a:t>
            </a:r>
            <a:r>
              <a:rPr lang="en-US" b="1" dirty="0"/>
              <a:t>online version of R Studio</a:t>
            </a:r>
            <a:r>
              <a:rPr lang="en-US" dirty="0"/>
              <a:t>.</a:t>
            </a:r>
          </a:p>
          <a:p>
            <a:r>
              <a:rPr lang="en-US" dirty="0"/>
              <a:t>It also allows for Python programming.</a:t>
            </a:r>
          </a:p>
          <a:p>
            <a:r>
              <a:rPr lang="en-US" dirty="0"/>
              <a:t>You can save your code, data, result files online for others to use.</a:t>
            </a:r>
          </a:p>
          <a:p>
            <a:r>
              <a:rPr lang="en-US" dirty="0"/>
              <a:t>Very good for collaborators.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F3113F-A24F-ACC5-5BFD-29E340EB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452" y="4710202"/>
            <a:ext cx="5767582" cy="1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4EA8-77B4-5B2F-FE9E-3F3A2D33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Elementary code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BF1D-54AE-C21C-4273-4E1B3B8F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131"/>
            <a:ext cx="10515600" cy="4351338"/>
          </a:xfrm>
        </p:spPr>
        <p:txBody>
          <a:bodyPr/>
          <a:lstStyle/>
          <a:p>
            <a:r>
              <a:rPr lang="en-US" dirty="0"/>
              <a:t>Variables, variable assignment</a:t>
            </a:r>
          </a:p>
          <a:p>
            <a:r>
              <a:rPr lang="en-US" dirty="0"/>
              <a:t>Math operators</a:t>
            </a:r>
          </a:p>
          <a:p>
            <a:r>
              <a:rPr lang="en-US" dirty="0"/>
              <a:t>Data types, NA, Inf, etc.</a:t>
            </a:r>
          </a:p>
          <a:p>
            <a:r>
              <a:rPr lang="en-US" dirty="0"/>
              <a:t>Built-in functions</a:t>
            </a:r>
          </a:p>
          <a:p>
            <a:r>
              <a:rPr lang="en-US" dirty="0"/>
              <a:t>String manipulations</a:t>
            </a:r>
          </a:p>
          <a:p>
            <a:r>
              <a:rPr lang="en-US" dirty="0"/>
              <a:t>Getting help</a:t>
            </a:r>
          </a:p>
          <a:p>
            <a:r>
              <a:rPr lang="en-US" dirty="0"/>
              <a:t>Lists and matrices, data frames</a:t>
            </a:r>
          </a:p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022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5F05-99AF-B5EE-EE3B-8A0E75BF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476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Applying functions to lists and </a:t>
            </a:r>
            <a:r>
              <a:rPr lang="en-US" dirty="0" err="1"/>
              <a:t>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9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C267-A283-BF99-42FD-D0817F2C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B1BC-6442-A234-E78E-142EEFED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started to work on complex data types (lists, matrixes, data frames), we can </a:t>
            </a:r>
            <a:r>
              <a:rPr lang="en-US" i="1" dirty="0"/>
              <a:t>apply</a:t>
            </a:r>
            <a:r>
              <a:rPr lang="en-US" dirty="0"/>
              <a:t> functions to them.</a:t>
            </a:r>
          </a:p>
          <a:p>
            <a:r>
              <a:rPr lang="en-US" b="1" dirty="0"/>
              <a:t>Quick and effective, uses a single line of code!</a:t>
            </a:r>
          </a:p>
          <a:p>
            <a:r>
              <a:rPr lang="en-US" dirty="0"/>
              <a:t>Four classes of function application to data sets:</a:t>
            </a:r>
          </a:p>
          <a:p>
            <a:pPr lvl="1"/>
            <a:r>
              <a:rPr lang="en-US" dirty="0"/>
              <a:t>apply</a:t>
            </a:r>
          </a:p>
          <a:p>
            <a:pPr lvl="1"/>
            <a:r>
              <a:rPr lang="en-US" dirty="0" err="1"/>
              <a:t>lapply</a:t>
            </a:r>
            <a:endParaRPr lang="en-US" dirty="0"/>
          </a:p>
          <a:p>
            <a:pPr lvl="1"/>
            <a:r>
              <a:rPr lang="en-US" dirty="0" err="1"/>
              <a:t>sapply</a:t>
            </a:r>
            <a:endParaRPr lang="en-US" dirty="0"/>
          </a:p>
          <a:p>
            <a:pPr lvl="1"/>
            <a:r>
              <a:rPr lang="en-US" dirty="0" err="1"/>
              <a:t>mapply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5E6C-0D45-9326-B00E-0C55B913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31D1-C47C-C66A-1D41-7CFA1591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‘apply’ command runs a provided function </a:t>
            </a:r>
          </a:p>
          <a:p>
            <a:r>
              <a:rPr lang="en-US" dirty="0"/>
              <a:t>Apply has three parameters:</a:t>
            </a:r>
          </a:p>
          <a:p>
            <a:pPr lvl="1"/>
            <a:r>
              <a:rPr lang="en-US" dirty="0"/>
              <a:t>Data set (a matrix)</a:t>
            </a:r>
          </a:p>
          <a:p>
            <a:pPr lvl="1"/>
            <a:r>
              <a:rPr lang="en-US" dirty="0"/>
              <a:t>A number: 1 for applying function to rows, 2 for applying to columns</a:t>
            </a:r>
          </a:p>
          <a:p>
            <a:pPr lvl="1"/>
            <a:r>
              <a:rPr lang="en-US" dirty="0"/>
              <a:t>The function itself</a:t>
            </a:r>
          </a:p>
          <a:p>
            <a:r>
              <a:rPr lang="en-US" dirty="0"/>
              <a:t>The function can be:</a:t>
            </a:r>
          </a:p>
          <a:p>
            <a:pPr lvl="1"/>
            <a:r>
              <a:rPr lang="en-US" dirty="0"/>
              <a:t>A built-in R function</a:t>
            </a:r>
          </a:p>
          <a:p>
            <a:pPr lvl="1"/>
            <a:r>
              <a:rPr lang="en-US" dirty="0"/>
              <a:t>A previously defined function by the user</a:t>
            </a:r>
          </a:p>
          <a:p>
            <a:pPr lvl="1"/>
            <a:r>
              <a:rPr lang="en-US" dirty="0"/>
              <a:t>A lambda function (defined in-situ in the apply code)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1587</Words>
  <Application>Microsoft Office PowerPoint</Application>
  <PresentationFormat>Widescreen</PresentationFormat>
  <Paragraphs>199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Aptos</vt:lpstr>
      <vt:lpstr>Aptos Display</vt:lpstr>
      <vt:lpstr>Arial</vt:lpstr>
      <vt:lpstr>Office Theme</vt:lpstr>
      <vt:lpstr>Creation Research Society  pre-conference workshop</vt:lpstr>
      <vt:lpstr>Workshop Overview</vt:lpstr>
      <vt:lpstr>What is the R programming language?</vt:lpstr>
      <vt:lpstr>Download and install R Studio</vt:lpstr>
      <vt:lpstr>Posit Cloud</vt:lpstr>
      <vt:lpstr>Elementary code in R</vt:lpstr>
      <vt:lpstr>Applying functions to lists and dataframes</vt:lpstr>
      <vt:lpstr>Applying functions</vt:lpstr>
      <vt:lpstr>apply</vt:lpstr>
      <vt:lpstr>lapply, sapply</vt:lpstr>
      <vt:lpstr>mapply</vt:lpstr>
      <vt:lpstr>Working with packages</vt:lpstr>
      <vt:lpstr>Packages</vt:lpstr>
      <vt:lpstr>Install via Internet</vt:lpstr>
      <vt:lpstr>Install from source</vt:lpstr>
      <vt:lpstr>Install from github</vt:lpstr>
      <vt:lpstr>BioConductor</vt:lpstr>
      <vt:lpstr>Creationist R packages</vt:lpstr>
      <vt:lpstr>Hybridogram</vt:lpstr>
      <vt:lpstr>Hybridogram 2</vt:lpstr>
      <vt:lpstr>PowerPoint Presentation</vt:lpstr>
      <vt:lpstr>matrixcut</vt:lpstr>
      <vt:lpstr>matrixcut</vt:lpstr>
      <vt:lpstr>matrixcut</vt:lpstr>
      <vt:lpstr>Organelle sequence similarity-based baraminology study</vt:lpstr>
      <vt:lpstr>Organelle-based studies</vt:lpstr>
      <vt:lpstr>Procedure overview</vt:lpstr>
      <vt:lpstr>Sequence download</vt:lpstr>
      <vt:lpstr>Multiple alignment/identity matrix</vt:lpstr>
      <vt:lpstr>Resulting files coming from R analysis</vt:lpstr>
      <vt:lpstr>Elbow plot</vt:lpstr>
      <vt:lpstr>PowerPoint Presentation</vt:lpstr>
      <vt:lpstr>Silhouette plot</vt:lpstr>
      <vt:lpstr>PowerPoint Presentation</vt:lpstr>
      <vt:lpstr>Generating the heatmap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Cserhati</dc:creator>
  <cp:lastModifiedBy>Matthew Cserhati</cp:lastModifiedBy>
  <cp:revision>1</cp:revision>
  <dcterms:created xsi:type="dcterms:W3CDTF">2025-06-30T05:14:28Z</dcterms:created>
  <dcterms:modified xsi:type="dcterms:W3CDTF">2025-07-06T00:40:01Z</dcterms:modified>
</cp:coreProperties>
</file>