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95" r:id="rId3"/>
    <p:sldId id="257" r:id="rId4"/>
    <p:sldId id="258" r:id="rId5"/>
    <p:sldId id="264" r:id="rId6"/>
    <p:sldId id="298" r:id="rId7"/>
    <p:sldId id="294" r:id="rId8"/>
    <p:sldId id="265" r:id="rId9"/>
    <p:sldId id="271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6" r:id="rId19"/>
    <p:sldId id="297" r:id="rId20"/>
    <p:sldId id="296" r:id="rId21"/>
    <p:sldId id="275" r:id="rId22"/>
    <p:sldId id="277" r:id="rId23"/>
    <p:sldId id="259" r:id="rId24"/>
    <p:sldId id="260" r:id="rId25"/>
    <p:sldId id="261" r:id="rId26"/>
    <p:sldId id="262" r:id="rId27"/>
    <p:sldId id="263" r:id="rId28"/>
    <p:sldId id="293" r:id="rId29"/>
    <p:sldId id="278" r:id="rId30"/>
    <p:sldId id="279" r:id="rId31"/>
    <p:sldId id="292" r:id="rId32"/>
    <p:sldId id="280" r:id="rId33"/>
    <p:sldId id="281" r:id="rId34"/>
    <p:sldId id="282" r:id="rId35"/>
    <p:sldId id="283" r:id="rId36"/>
    <p:sldId id="284" r:id="rId37"/>
    <p:sldId id="289" r:id="rId38"/>
    <p:sldId id="285" r:id="rId39"/>
    <p:sldId id="286" r:id="rId40"/>
    <p:sldId id="290" r:id="rId41"/>
    <p:sldId id="291" r:id="rId42"/>
    <p:sldId id="287" r:id="rId43"/>
    <p:sldId id="28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7610" dt="2025-07-21T14:42:41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21T14:42:41.452" v="11572"/>
      <pc:docMkLst>
        <pc:docMk/>
      </pc:docMkLst>
      <pc:sldChg chg="addSp modSp new mod">
        <pc:chgData name="Matthew Cserhati" userId="6030ab49dea5dda3" providerId="LiveId" clId="{C72B12E2-8B72-408E-9488-1053D10929C0}" dt="2025-07-17T17:08:58.929" v="10378" actId="20577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7-17T17:08:51.992" v="10374" actId="1076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7-17T17:08:58.929" v="10378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7-17T17:13:04.476" v="10780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7-17T17:13:04.476" v="10780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7-17T17:13:49.148" v="10785" actId="20577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7-17T17:13:49.148" v="10785" actId="20577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7-16T23:22:31.783" v="9058" actId="20577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7-16T23:22:31.783" v="9058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7-17T17:17:01.519" v="10834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7-16T20:11:07.140" v="9002" actId="20577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7-17T17:17:01.519" v="10834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17T17:18:55.317" v="10869" actId="115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17T17:18:55.317" v="10869" actId="115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09:50.350" v="8993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7-16T20:09:47.433" v="8992" actId="207"/>
          <ac:spMkLst>
            <pc:docMk/>
            <pc:sldMk cId="3030415187" sldId="264"/>
            <ac:spMk id="3" creationId="{B87CCCBD-D59B-5295-05E5-82F42E5E5FC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7-17T17:14:44.181" v="10794" actId="20577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6-30T17:54:42.355" v="1671" actId="20577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7-17T17:14:44.181" v="10794" actId="20577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7-16T20:10:33.155" v="9000" actId="20577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7-16T20:10:33.155" v="9000" actId="20577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7-17T17:22:27.638" v="10912" actId="27636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7-17T17:22:27.638" v="10912" actId="27636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7-17T17:15:39.074" v="10814" actId="113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7-17T17:15:39.074" v="10814" actId="113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7-16T23:22:00.210" v="9042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7-16T23:21:54.900" v="9041" actId="15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7-17T17:25:32.062" v="10999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7-17T17:25:32.062" v="10999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01T00:16:51.977" v="4678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01T00:16:51.977" v="4678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21T14:40:32.661" v="11361" actId="6549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21T14:40:32.661" v="11361" actId="6549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16T20:11:25.555" v="9003" actId="20577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16T20:11:25.555" v="9003" actId="20577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17T17:17:36.377" v="10837" actId="20577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17T17:17:36.377" v="10837" actId="20577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17T17:20:28.280" v="10881" actId="113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17T17:20:28.280" v="10881" actId="113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17T17:21:04.765" v="10886" actId="1076"/>
        <pc:sldMkLst>
          <pc:docMk/>
          <pc:sldMk cId="3655243068" sldId="291"/>
        </pc:sldMkLst>
        <pc:picChg chg="add mod">
          <ac:chgData name="Matthew Cserhati" userId="6030ab49dea5dda3" providerId="LiveId" clId="{C72B12E2-8B72-408E-9488-1053D10929C0}" dt="2025-07-17T17:20:59.314" v="10884" actId="1076"/>
          <ac:picMkLst>
            <pc:docMk/>
            <pc:sldMk cId="3655243068" sldId="291"/>
            <ac:picMk id="2" creationId="{2CC70248-31C7-8CF7-80EC-CD54835DFF74}"/>
          </ac:picMkLst>
        </pc:picChg>
        <pc:picChg chg="add del mod">
          <ac:chgData name="Matthew Cserhati" userId="6030ab49dea5dda3" providerId="LiveId" clId="{C72B12E2-8B72-408E-9488-1053D10929C0}" dt="2025-07-17T17:21:04.765" v="10886" actId="1076"/>
          <ac:picMkLst>
            <pc:docMk/>
            <pc:sldMk cId="3655243068" sldId="291"/>
            <ac:picMk id="3" creationId="{BB2EF879-897C-32CA-6A9A-9ED7D2B3AB1A}"/>
          </ac:picMkLst>
        </pc:picChg>
      </pc:sldChg>
      <pc:sldChg chg="addSp modSp new mod">
        <pc:chgData name="Matthew Cserhati" userId="6030ab49dea5dda3" providerId="LiveId" clId="{C72B12E2-8B72-408E-9488-1053D10929C0}" dt="2025-07-17T15:08:31.938" v="9151" actId="1076"/>
        <pc:sldMkLst>
          <pc:docMk/>
          <pc:sldMk cId="4249583569" sldId="292"/>
        </pc:sldMkLst>
        <pc:picChg chg="add mod">
          <ac:chgData name="Matthew Cserhati" userId="6030ab49dea5dda3" providerId="LiveId" clId="{C72B12E2-8B72-408E-9488-1053D10929C0}" dt="2025-07-17T15:08:31.938" v="9151" actId="1076"/>
          <ac:picMkLst>
            <pc:docMk/>
            <pc:sldMk cId="4249583569" sldId="292"/>
            <ac:picMk id="3" creationId="{4E3D3F8F-8391-C9F4-BC08-8E97EA125552}"/>
          </ac:picMkLst>
        </pc:picChg>
      </pc:sldChg>
      <pc:sldChg chg="addSp delSp modSp new mod modAnim">
        <pc:chgData name="Matthew Cserhati" userId="6030ab49dea5dda3" providerId="LiveId" clId="{C72B12E2-8B72-408E-9488-1053D10929C0}" dt="2025-07-17T15:29:45.957" v="10269" actId="20577"/>
        <pc:sldMkLst>
          <pc:docMk/>
          <pc:sldMk cId="482133926" sldId="293"/>
        </pc:sldMkLst>
        <pc:spChg chg="add">
          <ac:chgData name="Matthew Cserhati" userId="6030ab49dea5dda3" providerId="LiveId" clId="{C72B12E2-8B72-408E-9488-1053D10929C0}" dt="2025-07-17T15:11:43.777" v="9199" actId="11529"/>
          <ac:spMkLst>
            <pc:docMk/>
            <pc:sldMk cId="482133926" sldId="293"/>
            <ac:spMk id="11" creationId="{D7B28C09-D766-5E3C-417C-FF84E500ED42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2" creationId="{6A805E51-50FD-9770-0872-A14B594398B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3" creationId="{C17667D8-E7B9-448E-E80F-5074AEDFA21B}"/>
          </ac:spMkLst>
        </pc:spChg>
        <pc:spChg chg="add mod">
          <ac:chgData name="Matthew Cserhati" userId="6030ab49dea5dda3" providerId="LiveId" clId="{C72B12E2-8B72-408E-9488-1053D10929C0}" dt="2025-07-17T15:12:04.902" v="9284" actId="1038"/>
          <ac:spMkLst>
            <pc:docMk/>
            <pc:sldMk cId="482133926" sldId="293"/>
            <ac:spMk id="14" creationId="{05BC7CD0-2AF4-505F-69E9-B6C1C0B598BF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5" creationId="{70848C83-FAB8-B41F-B98D-FBF2E3D8696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6" creationId="{B9F521AD-6134-D079-6F9B-F9144BA335C4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7" creationId="{7BCC8F91-E8DE-AFBC-2AB4-4C78C9A42FE8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8" creationId="{273C2006-E8C4-B698-B6B0-33229CDE0976}"/>
          </ac:spMkLst>
        </pc:spChg>
        <pc:spChg chg="add mod">
          <ac:chgData name="Matthew Cserhati" userId="6030ab49dea5dda3" providerId="LiveId" clId="{C72B12E2-8B72-408E-9488-1053D10929C0}" dt="2025-07-17T15:12:18.014" v="9404" actId="1038"/>
          <ac:spMkLst>
            <pc:docMk/>
            <pc:sldMk cId="482133926" sldId="293"/>
            <ac:spMk id="19" creationId="{95985B43-01F4-44CC-9F1A-FAAC523E04F0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0" creationId="{A2BFF1A3-60E2-3BBE-EB50-EAC107D30F1A}"/>
          </ac:spMkLst>
        </pc:spChg>
        <pc:spChg chg="add mod">
          <ac:chgData name="Matthew Cserhati" userId="6030ab49dea5dda3" providerId="LiveId" clId="{C72B12E2-8B72-408E-9488-1053D10929C0}" dt="2025-07-17T15:12:42.514" v="9555" actId="1036"/>
          <ac:spMkLst>
            <pc:docMk/>
            <pc:sldMk cId="482133926" sldId="293"/>
            <ac:spMk id="21" creationId="{C144DD94-EA83-27EF-528B-B0BA00C95DA1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2" creationId="{858785DA-7D79-F431-0879-11C89ECA0C4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3" creationId="{A8F25755-7966-B295-1937-3DABA2E7214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4" creationId="{F97F0BD5-F960-CFBE-6C99-C6B19509AB8E}"/>
          </ac:spMkLst>
        </pc:spChg>
        <pc:spChg chg="add mod">
          <ac:chgData name="Matthew Cserhati" userId="6030ab49dea5dda3" providerId="LiveId" clId="{C72B12E2-8B72-408E-9488-1053D10929C0}" dt="2025-07-17T15:12:38.943" v="9553" actId="1038"/>
          <ac:spMkLst>
            <pc:docMk/>
            <pc:sldMk cId="482133926" sldId="293"/>
            <ac:spMk id="25" creationId="{874691BE-5506-C9FD-61E9-99640AAC648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2" creationId="{E05DA055-2A43-36B1-4181-9D8FFE3F4DEF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4" creationId="{EB018BDD-83A5-6E44-6A68-E2D77AAC56FC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5" creationId="{4A2582FE-D853-0082-8E5B-60A079E80B7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6" creationId="{BBE829DF-F66D-A695-7C8E-46ED5C7D16E2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7" creationId="{0C0D9FEF-831B-94EB-1EDB-8D66E5DB1925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0" creationId="{02C38F47-12CD-CD6D-6E83-6C144E2D815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1" creationId="{0B0287BE-59B4-E8CC-13ED-7CC247EFE650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2" creationId="{F147A18A-2C5D-46DD-0A18-7CC32201C6D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3" creationId="{A4C94CC7-E81C-76FC-86D4-FE38491A976A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4" creationId="{B90B205A-AE25-370C-9BA1-2FA21BA470C6}"/>
          </ac:spMkLst>
        </pc:spChg>
        <pc:spChg chg="add mod">
          <ac:chgData name="Matthew Cserhati" userId="6030ab49dea5dda3" providerId="LiveId" clId="{C72B12E2-8B72-408E-9488-1053D10929C0}" dt="2025-07-17T15:24:37.463" v="9632" actId="208"/>
          <ac:spMkLst>
            <pc:docMk/>
            <pc:sldMk cId="482133926" sldId="293"/>
            <ac:spMk id="45" creationId="{35D1E7E0-C6C8-DC1F-769A-4214B452631F}"/>
          </ac:spMkLst>
        </pc:spChg>
        <pc:spChg chg="add mod">
          <ac:chgData name="Matthew Cserhati" userId="6030ab49dea5dda3" providerId="LiveId" clId="{C72B12E2-8B72-408E-9488-1053D10929C0}" dt="2025-07-17T15:28:33.370" v="10213" actId="1076"/>
          <ac:spMkLst>
            <pc:docMk/>
            <pc:sldMk cId="482133926" sldId="293"/>
            <ac:spMk id="46" creationId="{05928508-292B-8340-34F8-4CDCD12A1E9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0" creationId="{169E870B-970A-19BF-0254-FB8AF311D188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1" creationId="{1DF490C6-4E6A-876B-FA63-98513A05B696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2" creationId="{5BFB4349-0C02-5A15-6C2A-36BC65D15EC9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3" creationId="{EC2BB670-7F63-683A-2391-18B2B30AFEBE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4" creationId="{803DE35E-F3F3-F65F-97C6-38A66C3D1081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6" creationId="{DFC198BE-CC76-02B6-03CD-AB3E09CE8605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1" creationId="{94FBDADA-47E6-627C-F0FF-5E0CA8AD0D7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2" creationId="{B92FD061-67C4-F9EB-4B02-6553BD05502B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4" creationId="{9BC77490-48E2-EA33-EA96-933F0AD1CB11}"/>
          </ac:spMkLst>
        </pc:spChg>
        <pc:spChg chg="add mod">
          <ac:chgData name="Matthew Cserhati" userId="6030ab49dea5dda3" providerId="LiveId" clId="{C72B12E2-8B72-408E-9488-1053D10929C0}" dt="2025-07-17T15:28:22.879" v="10198" actId="1076"/>
          <ac:spMkLst>
            <pc:docMk/>
            <pc:sldMk cId="482133926" sldId="293"/>
            <ac:spMk id="65" creationId="{BD5EF6B9-CAE6-0F94-4A86-4F46F8633C52}"/>
          </ac:spMkLst>
        </pc:spChg>
        <pc:spChg chg="add mod">
          <ac:chgData name="Matthew Cserhati" userId="6030ab49dea5dda3" providerId="LiveId" clId="{C72B12E2-8B72-408E-9488-1053D10929C0}" dt="2025-07-17T15:25:09.159" v="9635" actId="208"/>
          <ac:spMkLst>
            <pc:docMk/>
            <pc:sldMk cId="482133926" sldId="293"/>
            <ac:spMk id="66" creationId="{4EEA2C47-0ABE-9F1D-4B55-92A7BF795B49}"/>
          </ac:spMkLst>
        </pc:spChg>
        <pc:spChg chg="add mod">
          <ac:chgData name="Matthew Cserhati" userId="6030ab49dea5dda3" providerId="LiveId" clId="{C72B12E2-8B72-408E-9488-1053D10929C0}" dt="2025-07-17T15:25:11.687" v="9636"/>
          <ac:spMkLst>
            <pc:docMk/>
            <pc:sldMk cId="482133926" sldId="293"/>
            <ac:spMk id="67" creationId="{2C1CF2D5-AC3E-DD87-85A6-304EAE825CC8}"/>
          </ac:spMkLst>
        </pc:spChg>
        <pc:spChg chg="add mod">
          <ac:chgData name="Matthew Cserhati" userId="6030ab49dea5dda3" providerId="LiveId" clId="{C72B12E2-8B72-408E-9488-1053D10929C0}" dt="2025-07-17T15:25:18.464" v="9674" actId="1038"/>
          <ac:spMkLst>
            <pc:docMk/>
            <pc:sldMk cId="482133926" sldId="293"/>
            <ac:spMk id="68" creationId="{58CA3BCF-A10F-CA8A-DFB5-EB60967464D6}"/>
          </ac:spMkLst>
        </pc:spChg>
        <pc:spChg chg="add mod">
          <ac:chgData name="Matthew Cserhati" userId="6030ab49dea5dda3" providerId="LiveId" clId="{C72B12E2-8B72-408E-9488-1053D10929C0}" dt="2025-07-17T15:25:21.698" v="9697" actId="1038"/>
          <ac:spMkLst>
            <pc:docMk/>
            <pc:sldMk cId="482133926" sldId="293"/>
            <ac:spMk id="69" creationId="{5261B55A-A356-D201-6EB7-49BDF14821AF}"/>
          </ac:spMkLst>
        </pc:spChg>
        <pc:spChg chg="add mod">
          <ac:chgData name="Matthew Cserhati" userId="6030ab49dea5dda3" providerId="LiveId" clId="{C72B12E2-8B72-408E-9488-1053D10929C0}" dt="2025-07-17T15:25:25.548" v="9735" actId="1038"/>
          <ac:spMkLst>
            <pc:docMk/>
            <pc:sldMk cId="482133926" sldId="293"/>
            <ac:spMk id="70" creationId="{1CBAD2B0-F52C-661F-1E00-1B320DB80319}"/>
          </ac:spMkLst>
        </pc:spChg>
        <pc:spChg chg="add mod">
          <ac:chgData name="Matthew Cserhati" userId="6030ab49dea5dda3" providerId="LiveId" clId="{C72B12E2-8B72-408E-9488-1053D10929C0}" dt="2025-07-17T15:25:30.855" v="9789" actId="1038"/>
          <ac:spMkLst>
            <pc:docMk/>
            <pc:sldMk cId="482133926" sldId="293"/>
            <ac:spMk id="71" creationId="{A8367773-2A6E-43FB-5169-5B2F30870E80}"/>
          </ac:spMkLst>
        </pc:spChg>
        <pc:spChg chg="add mod">
          <ac:chgData name="Matthew Cserhati" userId="6030ab49dea5dda3" providerId="LiveId" clId="{C72B12E2-8B72-408E-9488-1053D10929C0}" dt="2025-07-17T15:25:34.378" v="9827" actId="1036"/>
          <ac:spMkLst>
            <pc:docMk/>
            <pc:sldMk cId="482133926" sldId="293"/>
            <ac:spMk id="72" creationId="{E912F87A-FFFF-48CC-B0EE-39028EC5FD90}"/>
          </ac:spMkLst>
        </pc:spChg>
        <pc:spChg chg="add mod">
          <ac:chgData name="Matthew Cserhati" userId="6030ab49dea5dda3" providerId="LiveId" clId="{C72B12E2-8B72-408E-9488-1053D10929C0}" dt="2025-07-17T15:25:38.295" v="9874" actId="1038"/>
          <ac:spMkLst>
            <pc:docMk/>
            <pc:sldMk cId="482133926" sldId="293"/>
            <ac:spMk id="73" creationId="{6237EB41-DC2F-27C0-F362-EBF9F1B98EA1}"/>
          </ac:spMkLst>
        </pc:spChg>
        <pc:spChg chg="add mod">
          <ac:chgData name="Matthew Cserhati" userId="6030ab49dea5dda3" providerId="LiveId" clId="{C72B12E2-8B72-408E-9488-1053D10929C0}" dt="2025-07-17T15:25:44.673" v="9936" actId="1038"/>
          <ac:spMkLst>
            <pc:docMk/>
            <pc:sldMk cId="482133926" sldId="293"/>
            <ac:spMk id="74" creationId="{1C9E08E0-38DF-29CE-C64F-FADD79743E5A}"/>
          </ac:spMkLst>
        </pc:spChg>
        <pc:spChg chg="add mod">
          <ac:chgData name="Matthew Cserhati" userId="6030ab49dea5dda3" providerId="LiveId" clId="{C72B12E2-8B72-408E-9488-1053D10929C0}" dt="2025-07-17T15:25:49.521" v="9959" actId="20577"/>
          <ac:spMkLst>
            <pc:docMk/>
            <pc:sldMk cId="482133926" sldId="293"/>
            <ac:spMk id="75" creationId="{2D347732-D987-00CF-461C-A33F4B91E873}"/>
          </ac:spMkLst>
        </pc:spChg>
        <pc:spChg chg="add mod">
          <ac:chgData name="Matthew Cserhati" userId="6030ab49dea5dda3" providerId="LiveId" clId="{C72B12E2-8B72-408E-9488-1053D10929C0}" dt="2025-07-17T15:25:53.274" v="9994" actId="1035"/>
          <ac:spMkLst>
            <pc:docMk/>
            <pc:sldMk cId="482133926" sldId="293"/>
            <ac:spMk id="76" creationId="{60E92D8D-B356-3734-704F-0B8D6B632EEF}"/>
          </ac:spMkLst>
        </pc:spChg>
        <pc:spChg chg="add mod">
          <ac:chgData name="Matthew Cserhati" userId="6030ab49dea5dda3" providerId="LiveId" clId="{C72B12E2-8B72-408E-9488-1053D10929C0}" dt="2025-07-17T15:25:57.994" v="10038" actId="1037"/>
          <ac:spMkLst>
            <pc:docMk/>
            <pc:sldMk cId="482133926" sldId="293"/>
            <ac:spMk id="77" creationId="{63A2B4AB-DA28-7082-3EC0-B4CEC0F546D3}"/>
          </ac:spMkLst>
        </pc:spChg>
        <pc:spChg chg="add mod">
          <ac:chgData name="Matthew Cserhati" userId="6030ab49dea5dda3" providerId="LiveId" clId="{C72B12E2-8B72-408E-9488-1053D10929C0}" dt="2025-07-17T15:26:02.223" v="10090" actId="1035"/>
          <ac:spMkLst>
            <pc:docMk/>
            <pc:sldMk cId="482133926" sldId="293"/>
            <ac:spMk id="78" creationId="{54C99188-9978-35D6-87E2-74A71A43EEEB}"/>
          </ac:spMkLst>
        </pc:spChg>
        <pc:spChg chg="add mod">
          <ac:chgData name="Matthew Cserhati" userId="6030ab49dea5dda3" providerId="LiveId" clId="{C72B12E2-8B72-408E-9488-1053D10929C0}" dt="2025-07-17T15:26:08.281" v="10140" actId="1035"/>
          <ac:spMkLst>
            <pc:docMk/>
            <pc:sldMk cId="482133926" sldId="293"/>
            <ac:spMk id="79" creationId="{4526681B-F838-CD9E-52A8-55966F69CC60}"/>
          </ac:spMkLst>
        </pc:spChg>
        <pc:spChg chg="add mod">
          <ac:chgData name="Matthew Cserhati" userId="6030ab49dea5dda3" providerId="LiveId" clId="{C72B12E2-8B72-408E-9488-1053D10929C0}" dt="2025-07-17T15:26:13.980" v="10181" actId="1035"/>
          <ac:spMkLst>
            <pc:docMk/>
            <pc:sldMk cId="482133926" sldId="293"/>
            <ac:spMk id="80" creationId="{2D76C7A6-BC44-586A-581C-3930570AF93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4" creationId="{1886EE23-7059-F17C-F2CC-1C3DE88D57C1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5" creationId="{50A1B102-6C8B-54AB-D130-28A1AD520970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8" creationId="{25E6052A-F2DA-9790-E997-B3BC581A82E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9" creationId="{03735336-D86B-A582-AD1E-47C737713568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1" creationId="{B1425961-7282-984F-6F05-1113B7B0CBC9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2" creationId="{A7AE7FDD-B082-8CE6-5C85-28E8233848EB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3" creationId="{013EC409-3593-8EDD-D141-E35F8D707284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4" creationId="{899B42A2-2B2E-BE80-C5AC-0627ACC5CE27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5" creationId="{89E0360C-1E1D-030A-E129-39AC846BD11F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7" creationId="{AB299AF4-B058-F51A-9063-FA750C6CB32C}"/>
          </ac:spMkLst>
        </pc:spChg>
        <pc:spChg chg="add mod">
          <ac:chgData name="Matthew Cserhati" userId="6030ab49dea5dda3" providerId="LiveId" clId="{C72B12E2-8B72-408E-9488-1053D10929C0}" dt="2025-07-17T15:29:01.023" v="10218" actId="688"/>
          <ac:spMkLst>
            <pc:docMk/>
            <pc:sldMk cId="482133926" sldId="293"/>
            <ac:spMk id="99" creationId="{0193AB04-5879-BBDE-A245-1C8A9AD5B292}"/>
          </ac:spMkLst>
        </pc:spChg>
        <pc:spChg chg="add mod">
          <ac:chgData name="Matthew Cserhati" userId="6030ab49dea5dda3" providerId="LiveId" clId="{C72B12E2-8B72-408E-9488-1053D10929C0}" dt="2025-07-17T15:29:04.726" v="10220" actId="1076"/>
          <ac:spMkLst>
            <pc:docMk/>
            <pc:sldMk cId="482133926" sldId="293"/>
            <ac:spMk id="100" creationId="{3CC38174-CE88-FC24-A7CC-3BB850B45523}"/>
          </ac:spMkLst>
        </pc:spChg>
        <pc:spChg chg="add mod">
          <ac:chgData name="Matthew Cserhati" userId="6030ab49dea5dda3" providerId="LiveId" clId="{C72B12E2-8B72-408E-9488-1053D10929C0}" dt="2025-07-17T15:29:08.454" v="10222" actId="1076"/>
          <ac:spMkLst>
            <pc:docMk/>
            <pc:sldMk cId="482133926" sldId="293"/>
            <ac:spMk id="101" creationId="{D362BCF0-DA43-79F6-F979-2C03693D255D}"/>
          </ac:spMkLst>
        </pc:spChg>
        <pc:spChg chg="add mod">
          <ac:chgData name="Matthew Cserhati" userId="6030ab49dea5dda3" providerId="LiveId" clId="{C72B12E2-8B72-408E-9488-1053D10929C0}" dt="2025-07-17T15:29:14.559" v="10225" actId="14100"/>
          <ac:spMkLst>
            <pc:docMk/>
            <pc:sldMk cId="482133926" sldId="293"/>
            <ac:spMk id="102" creationId="{6D7BB073-6A4B-D27A-3D8A-0B6F106CA79F}"/>
          </ac:spMkLst>
        </pc:spChg>
        <pc:spChg chg="add mod">
          <ac:chgData name="Matthew Cserhati" userId="6030ab49dea5dda3" providerId="LiveId" clId="{C72B12E2-8B72-408E-9488-1053D10929C0}" dt="2025-07-17T15:29:45.957" v="10269" actId="20577"/>
          <ac:spMkLst>
            <pc:docMk/>
            <pc:sldMk cId="482133926" sldId="293"/>
            <ac:spMk id="103" creationId="{EC3F4772-064C-4A93-52C7-CCB17E10235A}"/>
          </ac:spMkLst>
        </pc:spChg>
        <pc:grpChg chg="mod">
          <ac:chgData name="Matthew Cserhati" userId="6030ab49dea5dda3" providerId="LiveId" clId="{C72B12E2-8B72-408E-9488-1053D10929C0}" dt="2025-07-17T15:23:28.741" v="9620" actId="1076"/>
          <ac:grpSpMkLst>
            <pc:docMk/>
            <pc:sldMk cId="482133926" sldId="293"/>
            <ac:grpSpMk id="26" creationId="{BC401959-495C-79BB-BD45-6DFB5E18CF9A}"/>
          </ac:grpSpMkLst>
        </pc:grpChg>
        <pc:grpChg chg="mod">
          <ac:chgData name="Matthew Cserhati" userId="6030ab49dea5dda3" providerId="LiveId" clId="{C72B12E2-8B72-408E-9488-1053D10929C0}" dt="2025-07-17T15:28:27.972" v="10212" actId="1035"/>
          <ac:grpSpMkLst>
            <pc:docMk/>
            <pc:sldMk cId="482133926" sldId="293"/>
            <ac:grpSpMk id="27" creationId="{FB3F3C75-A3A9-44FD-6E90-EADD2959BFA4}"/>
          </ac:grpSpMkLst>
        </pc:grpChg>
        <pc:grpChg chg="mod">
          <ac:chgData name="Matthew Cserhati" userId="6030ab49dea5dda3" providerId="LiveId" clId="{C72B12E2-8B72-408E-9488-1053D10929C0}" dt="2025-07-17T15:23:54.688" v="9624" actId="1076"/>
          <ac:grpSpMkLst>
            <pc:docMk/>
            <pc:sldMk cId="482133926" sldId="293"/>
            <ac:grpSpMk id="47" creationId="{BB6305E9-E3F2-00DF-4D2A-D7C959D12AE3}"/>
          </ac:grpSpMkLst>
        </pc:grpChg>
        <pc:grpChg chg="mod">
          <ac:chgData name="Matthew Cserhati" userId="6030ab49dea5dda3" providerId="LiveId" clId="{C72B12E2-8B72-408E-9488-1053D10929C0}" dt="2025-07-17T15:28:39.086" v="10214" actId="1076"/>
          <ac:grpSpMkLst>
            <pc:docMk/>
            <pc:sldMk cId="482133926" sldId="293"/>
            <ac:grpSpMk id="81" creationId="{C50D73CF-9565-F7F5-EDBF-15D7BA152161}"/>
          </ac:grpSpMkLst>
        </pc:grpChg>
        <pc:cxnChg chg="add mod">
          <ac:chgData name="Matthew Cserhati" userId="6030ab49dea5dda3" providerId="LiveId" clId="{C72B12E2-8B72-408E-9488-1053D10929C0}" dt="2025-07-17T15:11:36.279" v="9198" actId="14100"/>
          <ac:cxnSpMkLst>
            <pc:docMk/>
            <pc:sldMk cId="482133926" sldId="293"/>
            <ac:cxnSpMk id="3" creationId="{AF712538-B61C-D60C-886E-BAE53FE6DE28}"/>
          </ac:cxnSpMkLst>
        </pc:cxnChg>
        <pc:cxnChg chg="add mod">
          <ac:chgData name="Matthew Cserhati" userId="6030ab49dea5dda3" providerId="LiveId" clId="{C72B12E2-8B72-408E-9488-1053D10929C0}" dt="2025-07-17T15:11:32.023" v="9197" actId="14100"/>
          <ac:cxnSpMkLst>
            <pc:docMk/>
            <pc:sldMk cId="482133926" sldId="293"/>
            <ac:cxnSpMk id="4" creationId="{D7307ACE-20C9-2EA4-8508-35CB1E2E9B15}"/>
          </ac:cxnSpMkLst>
        </pc:cxnChg>
      </pc:sldChg>
      <pc:sldChg chg="addSp delSp modSp new mod modAnim">
        <pc:chgData name="Matthew Cserhati" userId="6030ab49dea5dda3" providerId="LiveId" clId="{C72B12E2-8B72-408E-9488-1053D10929C0}" dt="2025-07-17T17:14:26.658" v="10786"/>
        <pc:sldMkLst>
          <pc:docMk/>
          <pc:sldMk cId="1321897776" sldId="294"/>
        </pc:sldMkLst>
        <pc:spChg chg="mod">
          <ac:chgData name="Matthew Cserhati" userId="6030ab49dea5dda3" providerId="LiveId" clId="{C72B12E2-8B72-408E-9488-1053D10929C0}" dt="2025-07-17T17:07:41.069" v="10364" actId="14100"/>
          <ac:spMkLst>
            <pc:docMk/>
            <pc:sldMk cId="1321897776" sldId="294"/>
            <ac:spMk id="2" creationId="{4B86195F-C452-F0B2-9BFA-8630D84263DC}"/>
          </ac:spMkLst>
        </pc:spChg>
        <pc:spChg chg="mod">
          <ac:chgData name="Matthew Cserhati" userId="6030ab49dea5dda3" providerId="LiveId" clId="{C72B12E2-8B72-408E-9488-1053D10929C0}" dt="2025-07-17T17:07:43.527" v="10365" actId="14100"/>
          <ac:spMkLst>
            <pc:docMk/>
            <pc:sldMk cId="1321897776" sldId="294"/>
            <ac:spMk id="3" creationId="{FB1FD752-ACEE-DC8B-9EBA-35CA9ABE2629}"/>
          </ac:spMkLst>
        </pc:spChg>
        <pc:spChg chg="add mod">
          <ac:chgData name="Matthew Cserhati" userId="6030ab49dea5dda3" providerId="LiveId" clId="{C72B12E2-8B72-408E-9488-1053D10929C0}" dt="2025-07-17T17:08:07.741" v="10370" actId="207"/>
          <ac:spMkLst>
            <pc:docMk/>
            <pc:sldMk cId="1321897776" sldId="294"/>
            <ac:spMk id="9" creationId="{6BDB1C8C-FED2-8BCD-BB42-7F819BAC41B2}"/>
          </ac:spMkLst>
        </pc:spChg>
        <pc:picChg chg="add mod">
          <ac:chgData name="Matthew Cserhati" userId="6030ab49dea5dda3" providerId="LiveId" clId="{C72B12E2-8B72-408E-9488-1053D10929C0}" dt="2025-07-17T17:07:45.460" v="10366" actId="1076"/>
          <ac:picMkLst>
            <pc:docMk/>
            <pc:sldMk cId="1321897776" sldId="294"/>
            <ac:picMk id="8" creationId="{ED15E9A4-D176-1395-75DF-8ED845B05A31}"/>
          </ac:picMkLst>
        </pc:picChg>
      </pc:sldChg>
      <pc:sldChg chg="modSp new mod modAnim">
        <pc:chgData name="Matthew Cserhati" userId="6030ab49dea5dda3" providerId="LiveId" clId="{C72B12E2-8B72-408E-9488-1053D10929C0}" dt="2025-07-17T17:12:30.240" v="10762" actId="20577"/>
        <pc:sldMkLst>
          <pc:docMk/>
          <pc:sldMk cId="2737517908" sldId="295"/>
        </pc:sldMkLst>
        <pc:spChg chg="mod">
          <ac:chgData name="Matthew Cserhati" userId="6030ab49dea5dda3" providerId="LiveId" clId="{C72B12E2-8B72-408E-9488-1053D10929C0}" dt="2025-07-17T17:09:14.730" v="10392" actId="122"/>
          <ac:spMkLst>
            <pc:docMk/>
            <pc:sldMk cId="2737517908" sldId="295"/>
            <ac:spMk id="2" creationId="{96B74227-F2CD-5B45-F00E-9CD84C4BEEAA}"/>
          </ac:spMkLst>
        </pc:spChg>
        <pc:spChg chg="mod">
          <ac:chgData name="Matthew Cserhati" userId="6030ab49dea5dda3" providerId="LiveId" clId="{C72B12E2-8B72-408E-9488-1053D10929C0}" dt="2025-07-17T17:12:30.240" v="10762" actId="20577"/>
          <ac:spMkLst>
            <pc:docMk/>
            <pc:sldMk cId="2737517908" sldId="295"/>
            <ac:spMk id="3" creationId="{6D250D6F-5F5C-B70D-F35D-C44A42C4F994}"/>
          </ac:spMkLst>
        </pc:spChg>
      </pc:sldChg>
      <pc:sldChg chg="addSp modSp new mod modAnim">
        <pc:chgData name="Matthew Cserhati" userId="6030ab49dea5dda3" providerId="LiveId" clId="{C72B12E2-8B72-408E-9488-1053D10929C0}" dt="2025-07-20T23:56:28.308" v="11159"/>
        <pc:sldMkLst>
          <pc:docMk/>
          <pc:sldMk cId="1335183001" sldId="296"/>
        </pc:sldMkLst>
        <pc:spChg chg="add mod">
          <ac:chgData name="Matthew Cserhati" userId="6030ab49dea5dda3" providerId="LiveId" clId="{C72B12E2-8B72-408E-9488-1053D10929C0}" dt="2025-07-20T23:54:59.205" v="11006" actId="207"/>
          <ac:spMkLst>
            <pc:docMk/>
            <pc:sldMk cId="1335183001" sldId="296"/>
            <ac:spMk id="4" creationId="{101E42DD-2B99-886F-0BB7-73E088EBB0CB}"/>
          </ac:spMkLst>
        </pc:spChg>
        <pc:spChg chg="add mod">
          <ac:chgData name="Matthew Cserhati" userId="6030ab49dea5dda3" providerId="LiveId" clId="{C72B12E2-8B72-408E-9488-1053D10929C0}" dt="2025-07-20T23:55:35.191" v="11040" actId="255"/>
          <ac:spMkLst>
            <pc:docMk/>
            <pc:sldMk cId="1335183001" sldId="296"/>
            <ac:spMk id="5" creationId="{8AE1D577-1B27-32FC-D141-6AA521E6F3E5}"/>
          </ac:spMkLst>
        </pc:spChg>
        <pc:spChg chg="add mod">
          <ac:chgData name="Matthew Cserhati" userId="6030ab49dea5dda3" providerId="LiveId" clId="{C72B12E2-8B72-408E-9488-1053D10929C0}" dt="2025-07-20T23:56:26.622" v="11158" actId="1076"/>
          <ac:spMkLst>
            <pc:docMk/>
            <pc:sldMk cId="1335183001" sldId="296"/>
            <ac:spMk id="6" creationId="{FA1ECCAA-9472-5E70-D123-1308B48C7A9D}"/>
          </ac:spMkLst>
        </pc:spChg>
        <pc:picChg chg="add mod modCrop">
          <ac:chgData name="Matthew Cserhati" userId="6030ab49dea5dda3" providerId="LiveId" clId="{C72B12E2-8B72-408E-9488-1053D10929C0}" dt="2025-07-20T23:54:32.919" v="11003" actId="732"/>
          <ac:picMkLst>
            <pc:docMk/>
            <pc:sldMk cId="1335183001" sldId="296"/>
            <ac:picMk id="3" creationId="{22EE462B-F2BA-6471-3446-98E0AF040144}"/>
          </ac:picMkLst>
        </pc:picChg>
      </pc:sldChg>
      <pc:sldChg chg="modSp new mod modAnim">
        <pc:chgData name="Matthew Cserhati" userId="6030ab49dea5dda3" providerId="LiveId" clId="{C72B12E2-8B72-408E-9488-1053D10929C0}" dt="2025-07-21T14:42:41.452" v="11572"/>
        <pc:sldMkLst>
          <pc:docMk/>
          <pc:sldMk cId="2235066096" sldId="297"/>
        </pc:sldMkLst>
        <pc:spChg chg="mod">
          <ac:chgData name="Matthew Cserhati" userId="6030ab49dea5dda3" providerId="LiveId" clId="{C72B12E2-8B72-408E-9488-1053D10929C0}" dt="2025-07-21T14:40:00.091" v="11341" actId="122"/>
          <ac:spMkLst>
            <pc:docMk/>
            <pc:sldMk cId="2235066096" sldId="297"/>
            <ac:spMk id="2" creationId="{975EE493-2836-2445-384D-ED5A4026AA66}"/>
          </ac:spMkLst>
        </pc:spChg>
        <pc:spChg chg="mod">
          <ac:chgData name="Matthew Cserhati" userId="6030ab49dea5dda3" providerId="LiveId" clId="{C72B12E2-8B72-408E-9488-1053D10929C0}" dt="2025-07-21T14:42:32.592" v="11570" actId="207"/>
          <ac:spMkLst>
            <pc:docMk/>
            <pc:sldMk cId="2235066096" sldId="297"/>
            <ac:spMk id="3" creationId="{70EF344F-EE24-41C2-7057-54B1ACCD30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hybridogram/index.html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rs202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23,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pPr lvl="1"/>
            <a:r>
              <a:rPr lang="en-US" dirty="0"/>
              <a:t>Results shown for each column/row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</a:t>
            </a:r>
            <a:r>
              <a:rPr lang="en-US" b="1" dirty="0"/>
              <a:t>list</a:t>
            </a:r>
            <a:r>
              <a:rPr lang="en-US" dirty="0"/>
              <a:t>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as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simple, one line list.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r>
              <a:rPr lang="en-US" b="1" dirty="0"/>
              <a:t>Go back to </a:t>
            </a:r>
            <a:r>
              <a:rPr lang="en-US" b="1" dirty="0" err="1"/>
              <a:t>Bioinfo_R_tutorial.R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packages contain pre-written code you can use in your script.</a:t>
            </a:r>
          </a:p>
          <a:p>
            <a:r>
              <a:rPr lang="en-US" dirty="0"/>
              <a:t>For this you must download, install and then load these packages.</a:t>
            </a:r>
          </a:p>
          <a:p>
            <a:r>
              <a:rPr lang="en-US" dirty="0"/>
              <a:t>You can do this in several ways:</a:t>
            </a:r>
          </a:p>
          <a:p>
            <a:pPr lvl="1"/>
            <a:r>
              <a:rPr lang="en-US" dirty="0"/>
              <a:t>Download via Internet</a:t>
            </a:r>
          </a:p>
          <a:p>
            <a:pPr lvl="1"/>
            <a:r>
              <a:rPr lang="en-US" dirty="0"/>
              <a:t>From a package file on the desktop</a:t>
            </a:r>
          </a:p>
          <a:p>
            <a:pPr lvl="1"/>
            <a:r>
              <a:rPr lang="en-US" dirty="0"/>
              <a:t>Using the </a:t>
            </a:r>
            <a:r>
              <a:rPr lang="en-US" b="1" dirty="0" err="1"/>
              <a:t>BioConductor</a:t>
            </a:r>
            <a:r>
              <a:rPr lang="en-US" dirty="0"/>
              <a:t> package manager</a:t>
            </a:r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0758" cy="4351338"/>
          </a:xfrm>
        </p:spPr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b="1" dirty="0" err="1"/>
              <a:t>install.packages</a:t>
            </a:r>
            <a:r>
              <a:rPr lang="en-US" b="1" dirty="0"/>
              <a:t>(“package name”)</a:t>
            </a:r>
          </a:p>
          <a:p>
            <a:r>
              <a:rPr lang="en-US" dirty="0"/>
              <a:t>Multiple </a:t>
            </a:r>
            <a:r>
              <a:rPr lang="en-US"/>
              <a:t>packages: install</a:t>
            </a:r>
            <a:r>
              <a:rPr lang="en-US" dirty="0" err="1"/>
              <a:t>.packages</a:t>
            </a:r>
            <a:r>
              <a:rPr lang="en-US" dirty="0"/>
              <a:t>(c(“pkg1”,”pkg2”))</a:t>
            </a:r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must only install the package once; it will be available afterwards.</a:t>
            </a:r>
          </a:p>
          <a:p>
            <a:r>
              <a:rPr lang="en-US" dirty="0"/>
              <a:t>Load the package: </a:t>
            </a:r>
            <a:r>
              <a:rPr lang="en-US" b="1" dirty="0"/>
              <a:t>library(“package name”)</a:t>
            </a:r>
          </a:p>
          <a:p>
            <a:r>
              <a:rPr lang="en-US" dirty="0"/>
              <a:t>Run </a:t>
            </a:r>
            <a:r>
              <a:rPr lang="en-US" b="1" dirty="0" err="1"/>
              <a:t>installed.packages</a:t>
            </a:r>
            <a:r>
              <a:rPr lang="en-US" b="1" dirty="0"/>
              <a:t>()</a:t>
            </a:r>
            <a:r>
              <a:rPr lang="en-US" dirty="0"/>
              <a:t>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351338"/>
          </a:xfrm>
        </p:spPr>
        <p:txBody>
          <a:bodyPr>
            <a:normAutofit/>
          </a:bodyPr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At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click on ‘Packages’ on the left panel, then “Table of available packages, sorted by name”, then search for your package.</a:t>
            </a:r>
          </a:p>
          <a:p>
            <a:r>
              <a:rPr lang="en-US" dirty="0"/>
              <a:t>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3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NULL,dependencies</a:t>
            </a:r>
            <a:r>
              <a:rPr lang="en-US" sz="2600" dirty="0"/>
              <a:t>=TRUE type=“source”) 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E493-2836-2445-384D-ED5A4026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344F-EE24-41C2-7057-54B1ACCD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"hybridogram_0.3.2.tar.gz"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repos=</a:t>
            </a:r>
            <a:r>
              <a:rPr lang="en-US" dirty="0" err="1">
                <a:solidFill>
                  <a:srgbClr val="00B050"/>
                </a:solidFill>
              </a:rPr>
              <a:t>NULL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F0"/>
                </a:solidFill>
              </a:rPr>
              <a:t>dependencies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 err="1">
                <a:solidFill>
                  <a:srgbClr val="00B0F0"/>
                </a:solidFill>
              </a:rPr>
              <a:t>TRUE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206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="source"</a:t>
            </a:r>
            <a:r>
              <a:rPr lang="en-US" dirty="0"/>
              <a:t>)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Archived package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Repos=NULL: not downloading from online repository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Dependencies=TRUE: Installing all dependent packages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Type=“source”: installing from source file</a:t>
            </a:r>
          </a:p>
        </p:txBody>
      </p:sp>
    </p:spTree>
    <p:extLst>
      <p:ext uri="{BB962C8B-B14F-4D97-AF65-F5344CB8AC3E}">
        <p14:creationId xmlns:p14="http://schemas.microsoft.com/office/powerpoint/2010/main" val="22350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4227-F2CD-5B45-F00E-9CD84C4B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0D6F-5F5C-B70D-F35D-C44A42C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computer science at Concordia University Irvine for two years (Introduction to Bioinformatics).</a:t>
            </a:r>
          </a:p>
          <a:p>
            <a:r>
              <a:rPr lang="en-US" dirty="0"/>
              <a:t>Biology from a creation science perspective and loved it!!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Worked in bioinformatics for 22 years in research, industry and academy.</a:t>
            </a:r>
          </a:p>
          <a:p>
            <a:r>
              <a:rPr lang="en-US" dirty="0">
                <a:sym typeface="Wingdings" panose="05000000000000000000" pitchFamily="2" charset="2"/>
              </a:rPr>
              <a:t>Around 85 publications in secular and creation journals.</a:t>
            </a:r>
          </a:p>
          <a:p>
            <a:r>
              <a:rPr lang="en-US" dirty="0">
                <a:sym typeface="Wingdings" panose="05000000000000000000" pitchFamily="2" charset="2"/>
              </a:rPr>
              <a:t>One of my main languages is R, besides Python, Linux and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E462B-F2BA-6471-3446-98E0AF04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17" b="6393"/>
          <a:stretch>
            <a:fillRect/>
          </a:stretch>
        </p:blipFill>
        <p:spPr>
          <a:xfrm>
            <a:off x="0" y="414068"/>
            <a:ext cx="12192000" cy="6003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E42DD-2B99-886F-0BB7-73E088EBB0CB}"/>
              </a:ext>
            </a:extLst>
          </p:cNvPr>
          <p:cNvSpPr/>
          <p:nvPr/>
        </p:nvSpPr>
        <p:spPr>
          <a:xfrm>
            <a:off x="414068" y="4848045"/>
            <a:ext cx="2881223" cy="2415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1D577-1B27-32FC-D141-6AA521E6F3E5}"/>
              </a:ext>
            </a:extLst>
          </p:cNvPr>
          <p:cNvSpPr txBox="1"/>
          <p:nvPr/>
        </p:nvSpPr>
        <p:spPr>
          <a:xfrm>
            <a:off x="3312544" y="4478713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hybridogram_0.3.2.tar.gz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ECCAA-9472-5E70-D123-1308B48C7A9D}"/>
              </a:ext>
            </a:extLst>
          </p:cNvPr>
          <p:cNvSpPr txBox="1"/>
          <p:nvPr/>
        </p:nvSpPr>
        <p:spPr>
          <a:xfrm>
            <a:off x="6970144" y="3278384"/>
            <a:ext cx="5273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this file and then copy the absolute path to it on your computer into the </a:t>
            </a:r>
            <a:r>
              <a:rPr lang="en-US" sz="2400" dirty="0" err="1"/>
              <a:t>install.packages</a:t>
            </a:r>
            <a:r>
              <a:rPr 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13351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paclages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 dirty="0"/>
              <a:t>(“user/package")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 columns: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 columns: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 (from first data frame)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b="1" dirty="0"/>
              <a:t>Exercise #4!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baraminology many times identity matrixes show how similar each species are to one another (i.e. sequence similarity).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similar.</a:t>
            </a:r>
          </a:p>
          <a:p>
            <a:r>
              <a:rPr lang="en-US" dirty="0"/>
              <a:t>At 0% all species are in the </a:t>
            </a:r>
            <a:r>
              <a:rPr lang="en-US" u="sng" dirty="0"/>
              <a:t>same</a:t>
            </a:r>
            <a:r>
              <a:rPr lang="en-US" dirty="0"/>
              <a:t> kind (low criterion, same group)</a:t>
            </a:r>
          </a:p>
          <a:p>
            <a:r>
              <a:rPr lang="en-US" dirty="0"/>
              <a:t>At 100% every species forms </a:t>
            </a:r>
            <a:r>
              <a:rPr lang="en-US" u="sng" dirty="0"/>
              <a:t>its own</a:t>
            </a:r>
            <a:r>
              <a:rPr lang="en-US" dirty="0"/>
              <a:t> kind! (tight criterion)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401959-495C-79BB-BD45-6DFB5E18CF9A}"/>
              </a:ext>
            </a:extLst>
          </p:cNvPr>
          <p:cNvGrpSpPr/>
          <p:nvPr/>
        </p:nvGrpSpPr>
        <p:grpSpPr>
          <a:xfrm>
            <a:off x="2700067" y="422684"/>
            <a:ext cx="2794959" cy="2605178"/>
            <a:chOff x="586596" y="2415396"/>
            <a:chExt cx="2794959" cy="260517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F712538-B61C-D60C-886E-BAE53FE6D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307ACE-20C9-2EA4-8508-35CB1E2E9B15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B28C09-D766-5E3C-417C-FF84E500ED4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05E51-50FD-9770-0872-A14B594398B3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7667D8-E7B9-448E-E80F-5074AEDFA21B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C7CD0-2AF4-505F-69E9-B6C1C0B598BF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48C83-FAB8-B41F-B98D-FBF2E3D86966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521AD-6134-D079-6F9B-F9144BA335C4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CC8F91-E8DE-AFBC-2AB4-4C78C9A42FE8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3C2006-E8C4-B698-B6B0-33229CDE0976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985B43-01F4-44CC-9F1A-FAAC523E04F0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BFF1A3-60E2-3BBE-EB50-EAC107D30F1A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44DD94-EA83-27EF-528B-B0BA00C95DA1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785DA-7D79-F431-0879-11C89ECA0C43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25755-7966-B295-1937-3DABA2E72146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7F0BD5-F960-CFBE-6C99-C6B19509AB8E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4691BE-5506-C9FD-61E9-99640AAC6483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F3C75-A3A9-44FD-6E90-EADD2959BFA4}"/>
              </a:ext>
            </a:extLst>
          </p:cNvPr>
          <p:cNvGrpSpPr/>
          <p:nvPr/>
        </p:nvGrpSpPr>
        <p:grpSpPr>
          <a:xfrm>
            <a:off x="7896044" y="465813"/>
            <a:ext cx="2794959" cy="2605178"/>
            <a:chOff x="586596" y="2415396"/>
            <a:chExt cx="2794959" cy="26051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2F91F0-682B-EE2C-450E-257E45AFF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4CD2B7-A60E-B690-5F31-1C189E57F07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EA65B4-E2EB-2330-B45E-B9D72E4337C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6748E6-E835-1410-91DA-8D129532E1D9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5DA055-2A43-36B1-4181-9D8FFE3F4DEF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7CD28A-3F84-64E3-E351-8CC1EDF71116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018BDD-83A5-6E44-6A68-E2D77AAC56FC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582FE-D853-0082-8E5B-60A079E80B73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E829DF-F66D-A695-7C8E-46ED5C7D16E2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D9FEF-831B-94EB-1EDB-8D66E5DB1925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035A4F-DB13-1CE3-8098-C39F61251673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5F5B51-7714-D1CC-E18C-E986A85504B7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C38F47-12CD-CD6D-6E83-6C144E2D8153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287BE-59B4-E8CC-13ED-7CC247EFE65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47A18A-2C5D-46DD-0A18-7CC32201C6D3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94CC7-E81C-76FC-86D4-FE38491A976A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B205A-AE25-370C-9BA1-2FA21BA470C6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5D1E7E0-C6C8-DC1F-769A-4214B452631F}"/>
              </a:ext>
            </a:extLst>
          </p:cNvPr>
          <p:cNvSpPr/>
          <p:nvPr/>
        </p:nvSpPr>
        <p:spPr>
          <a:xfrm>
            <a:off x="7937737" y="362294"/>
            <a:ext cx="2659812" cy="26051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28508-292B-8340-34F8-4CDCD12A1E90}"/>
              </a:ext>
            </a:extLst>
          </p:cNvPr>
          <p:cNvSpPr txBox="1"/>
          <p:nvPr/>
        </p:nvSpPr>
        <p:spPr>
          <a:xfrm>
            <a:off x="7263441" y="3152791"/>
            <a:ext cx="4261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0% similarity criterion: 1 group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6305E9-E3F2-00DF-4D2A-D7C959D12AE3}"/>
              </a:ext>
            </a:extLst>
          </p:cNvPr>
          <p:cNvGrpSpPr/>
          <p:nvPr/>
        </p:nvGrpSpPr>
        <p:grpSpPr>
          <a:xfrm>
            <a:off x="2700067" y="3433315"/>
            <a:ext cx="2794959" cy="2605178"/>
            <a:chOff x="586596" y="2415396"/>
            <a:chExt cx="2794959" cy="260517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682A53-91D8-BB60-40C4-4CE2914C5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BA9A07-2998-D3EF-5999-0A00AC834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9E870B-970A-19BF-0254-FB8AF311D188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F490C6-4E6A-876B-FA63-98513A05B696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FB4349-0C02-5A15-6C2A-36BC65D15EC9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BB670-7F63-683A-2391-18B2B30AFEBE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3DE35E-F3F3-F65F-97C6-38A66C3D1081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9D4556-924B-E992-C457-5094A04511DC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198BE-CC76-02B6-03CD-AB3E09CE8605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A498FF-9A5C-2931-940A-2AB213CCFF0A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DFC4CB-4733-C1F1-E533-F52E7385E6C8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998C4-F797-CAA5-25C5-28B373F52755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A169B2-1B32-365D-FCF6-7C207588A6A0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FBDADA-47E6-627C-F0FF-5E0CA8AD0D7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2FD061-67C4-F9EB-4B02-6553BD05502B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11582B-A6D7-1CD5-2E35-94FF9B31B801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C77490-48E2-EA33-EA96-933F0AD1CB11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EF6B9-CAE6-0F94-4A86-4F46F8633C52}"/>
              </a:ext>
            </a:extLst>
          </p:cNvPr>
          <p:cNvSpPr txBox="1"/>
          <p:nvPr/>
        </p:nvSpPr>
        <p:spPr>
          <a:xfrm>
            <a:off x="1111844" y="6251591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100% similarity criterion: 15 groups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EA2C47-0ABE-9F1D-4B55-92A7BF795B49}"/>
              </a:ext>
            </a:extLst>
          </p:cNvPr>
          <p:cNvSpPr/>
          <p:nvPr/>
        </p:nvSpPr>
        <p:spPr>
          <a:xfrm>
            <a:off x="3105507" y="366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CF2D5-AC3E-DD87-85A6-304EAE825CC8}"/>
              </a:ext>
            </a:extLst>
          </p:cNvPr>
          <p:cNvSpPr/>
          <p:nvPr/>
        </p:nvSpPr>
        <p:spPr>
          <a:xfrm>
            <a:off x="3257907" y="38186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CA3BCF-A10F-CA8A-DFB5-EB60967464D6}"/>
              </a:ext>
            </a:extLst>
          </p:cNvPr>
          <p:cNvSpPr/>
          <p:nvPr/>
        </p:nvSpPr>
        <p:spPr>
          <a:xfrm>
            <a:off x="3492857" y="35836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61B55A-A356-D201-6EB7-49BDF14821AF}"/>
              </a:ext>
            </a:extLst>
          </p:cNvPr>
          <p:cNvSpPr/>
          <p:nvPr/>
        </p:nvSpPr>
        <p:spPr>
          <a:xfrm>
            <a:off x="3016607" y="397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BAD2B0-F52C-661F-1E00-1B320DB80319}"/>
              </a:ext>
            </a:extLst>
          </p:cNvPr>
          <p:cNvSpPr/>
          <p:nvPr/>
        </p:nvSpPr>
        <p:spPr>
          <a:xfrm>
            <a:off x="4134207" y="3971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367773-2A6E-43FB-5169-5B2F30870E80}"/>
              </a:ext>
            </a:extLst>
          </p:cNvPr>
          <p:cNvSpPr/>
          <p:nvPr/>
        </p:nvSpPr>
        <p:spPr>
          <a:xfrm>
            <a:off x="4610457" y="37868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12F87A-FFFF-48CC-B0EE-39028EC5FD90}"/>
              </a:ext>
            </a:extLst>
          </p:cNvPr>
          <p:cNvSpPr/>
          <p:nvPr/>
        </p:nvSpPr>
        <p:spPr>
          <a:xfrm>
            <a:off x="3340457" y="50505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37EB41-DC2F-27C0-F362-EBF9F1B98EA1}"/>
              </a:ext>
            </a:extLst>
          </p:cNvPr>
          <p:cNvSpPr/>
          <p:nvPr/>
        </p:nvSpPr>
        <p:spPr>
          <a:xfrm>
            <a:off x="3486507" y="5348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9E08E0-38DF-29CE-C64F-FADD79743E5A}"/>
              </a:ext>
            </a:extLst>
          </p:cNvPr>
          <p:cNvSpPr/>
          <p:nvPr/>
        </p:nvSpPr>
        <p:spPr>
          <a:xfrm>
            <a:off x="3575407" y="51330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D347732-D987-00CF-461C-A33F4B91E873}"/>
              </a:ext>
            </a:extLst>
          </p:cNvPr>
          <p:cNvSpPr/>
          <p:nvPr/>
        </p:nvSpPr>
        <p:spPr>
          <a:xfrm>
            <a:off x="3276957" y="52854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92D8D-B356-3734-704F-0B8D6B632EEF}"/>
              </a:ext>
            </a:extLst>
          </p:cNvPr>
          <p:cNvSpPr/>
          <p:nvPr/>
        </p:nvSpPr>
        <p:spPr>
          <a:xfrm>
            <a:off x="30166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A2B4AB-DA28-7082-3EC0-B4CEC0F546D3}"/>
              </a:ext>
            </a:extLst>
          </p:cNvPr>
          <p:cNvSpPr/>
          <p:nvPr/>
        </p:nvSpPr>
        <p:spPr>
          <a:xfrm>
            <a:off x="4496157" y="5221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9188-9978-35D6-87E2-74A71A43EEEB}"/>
              </a:ext>
            </a:extLst>
          </p:cNvPr>
          <p:cNvSpPr/>
          <p:nvPr/>
        </p:nvSpPr>
        <p:spPr>
          <a:xfrm>
            <a:off x="4477107" y="4860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26681B-F838-CD9E-52A8-55966F69CC60}"/>
              </a:ext>
            </a:extLst>
          </p:cNvPr>
          <p:cNvSpPr/>
          <p:nvPr/>
        </p:nvSpPr>
        <p:spPr>
          <a:xfrm>
            <a:off x="48454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76C7A6-BC44-586A-581C-3930570AF93D}"/>
              </a:ext>
            </a:extLst>
          </p:cNvPr>
          <p:cNvSpPr/>
          <p:nvPr/>
        </p:nvSpPr>
        <p:spPr>
          <a:xfrm>
            <a:off x="4851757" y="493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D73CF-9565-F7F5-EDBF-15D7BA152161}"/>
              </a:ext>
            </a:extLst>
          </p:cNvPr>
          <p:cNvGrpSpPr/>
          <p:nvPr/>
        </p:nvGrpSpPr>
        <p:grpSpPr>
          <a:xfrm>
            <a:off x="7802590" y="3665477"/>
            <a:ext cx="2794959" cy="2605178"/>
            <a:chOff x="586596" y="2415396"/>
            <a:chExt cx="2794959" cy="26051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EFCC2D-9585-A615-52E5-F7DD321A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7436BA-5A5E-9B97-9EFA-4771D99E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86EE23-7059-F17C-F2CC-1C3DE88D57C1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A1B102-6C8B-54AB-D130-28A1AD520970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3D735D-5B9A-D664-4862-24818A618557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C7E53A-8528-4C27-720C-55A8322215D3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E6052A-F2DA-9790-E997-B3BC581A82ED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3735336-D86B-A582-AD1E-47C737713568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E43C8D-FC7C-2FC7-7E4F-276F11C9AD77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25961-7282-984F-6F05-1113B7B0CBC9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AE7FDD-B082-8CE6-5C85-28E8233848EB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3EC409-3593-8EDD-D141-E35F8D707284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9B42A2-2B2E-BE80-C5AC-0627ACC5CE27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9E0360C-1E1D-030A-E129-39AC846BD11F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28CF29-3E0E-0892-93BF-62BB966B930D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299AF4-B058-F51A-9063-FA750C6CB32C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AD6B6C-C79F-227A-BD19-837688E26B87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193AB04-5879-BBDE-A245-1C8A9AD5B292}"/>
              </a:ext>
            </a:extLst>
          </p:cNvPr>
          <p:cNvSpPr/>
          <p:nvPr/>
        </p:nvSpPr>
        <p:spPr>
          <a:xfrm rot="20650630">
            <a:off x="7937737" y="375248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C38174-CE88-FC24-A7CC-3BB850B45523}"/>
              </a:ext>
            </a:extLst>
          </p:cNvPr>
          <p:cNvSpPr/>
          <p:nvPr/>
        </p:nvSpPr>
        <p:spPr>
          <a:xfrm rot="20650630">
            <a:off x="9079588" y="385729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2BCF0-DA43-79F6-F979-2C03693D255D}"/>
              </a:ext>
            </a:extLst>
          </p:cNvPr>
          <p:cNvSpPr/>
          <p:nvPr/>
        </p:nvSpPr>
        <p:spPr>
          <a:xfrm rot="20650630">
            <a:off x="8045854" y="5217234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7BB073-6A4B-D27A-3D8A-0B6F106CA79F}"/>
              </a:ext>
            </a:extLst>
          </p:cNvPr>
          <p:cNvSpPr/>
          <p:nvPr/>
        </p:nvSpPr>
        <p:spPr>
          <a:xfrm rot="20650630">
            <a:off x="9321484" y="4866028"/>
            <a:ext cx="1145161" cy="11193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3F4772-064C-4A93-52C7-CCB17E10235A}"/>
              </a:ext>
            </a:extLst>
          </p:cNvPr>
          <p:cNvSpPr txBox="1"/>
          <p:nvPr/>
        </p:nvSpPr>
        <p:spPr>
          <a:xfrm>
            <a:off x="6714942" y="6324477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 between similarity: </a:t>
            </a:r>
            <a:r>
              <a:rPr lang="en-US" sz="2200">
                <a:solidFill>
                  <a:srgbClr val="FF0000"/>
                </a:solidFill>
              </a:rPr>
              <a:t>optimal grouping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</a:t>
            </a:r>
            <a:r>
              <a:rPr lang="en-US" b="1"/>
              <a:t>find clusters </a:t>
            </a:r>
            <a:r>
              <a:rPr lang="en-US" b="1" dirty="0"/>
              <a:t>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files at </a:t>
            </a:r>
            <a:r>
              <a:rPr lang="en-US" dirty="0">
                <a:hlinkClick r:id="rId2"/>
              </a:rPr>
              <a:t>https://github.com/csmatyi/crs2025</a:t>
            </a:r>
            <a:r>
              <a:rPr lang="en-US" dirty="0"/>
              <a:t> </a:t>
            </a:r>
          </a:p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and installing the R Studio environment</a:t>
            </a:r>
          </a:p>
          <a:p>
            <a:r>
              <a:rPr lang="en-US" dirty="0"/>
              <a:t>R programming Basics, comparison with other languages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 #5: show the component plot for the 36 primates + opossum between 0 and 100%!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4E3D3F8F-8391-C9F4-BC08-8E97EA12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0" y="1437"/>
            <a:ext cx="6783238" cy="67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 DNA</a:t>
            </a:r>
          </a:p>
          <a:p>
            <a:r>
              <a:rPr lang="en-US" dirty="0"/>
              <a:t>The alignment can be transformed into a sequence identity matrix using R code (</a:t>
            </a:r>
            <a:r>
              <a:rPr lang="en-US" b="1" dirty="0"/>
              <a:t>aln2idmx.R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  <a:p>
            <a:r>
              <a:rPr lang="en-US" b="1" dirty="0"/>
              <a:t>Run </a:t>
            </a:r>
            <a:r>
              <a:rPr lang="en-US" b="1" dirty="0" err="1"/>
              <a:t>Bioinfo_R_kmeansClustering.R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</a:t>
            </a:r>
            <a:r>
              <a:rPr lang="en-US" b="1" dirty="0"/>
              <a:t>easy to learn</a:t>
            </a:r>
          </a:p>
          <a:p>
            <a:r>
              <a:rPr lang="en-US" dirty="0"/>
              <a:t>In comparison, R has </a:t>
            </a:r>
            <a:r>
              <a:rPr lang="en-US" b="1" dirty="0"/>
              <a:t>many specific functions, </a:t>
            </a:r>
            <a:r>
              <a:rPr lang="en-US" dirty="0"/>
              <a:t>not hard to learn</a:t>
            </a:r>
          </a:p>
          <a:p>
            <a:r>
              <a:rPr lang="en-US" dirty="0"/>
              <a:t>Many, many packages used in </a:t>
            </a:r>
            <a:r>
              <a:rPr lang="en-US" b="1" dirty="0"/>
              <a:t>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2640"/>
            <a:ext cx="5706272" cy="5706272"/>
          </a:xfrm>
          <a:prstGeom prst="rect">
            <a:avLst/>
          </a:prstGeom>
        </p:spPr>
      </p:pic>
      <p:pic>
        <p:nvPicPr>
          <p:cNvPr id="2" name="Picture 1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2CC70248-31C7-8CF7-80EC-CD54835D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647083"/>
            <a:ext cx="5921829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CCCBD-D59B-5295-05E5-82F42E5E5FC1}"/>
              </a:ext>
            </a:extLst>
          </p:cNvPr>
          <p:cNvSpPr/>
          <p:nvPr/>
        </p:nvSpPr>
        <p:spPr>
          <a:xfrm>
            <a:off x="6245525" y="2809217"/>
            <a:ext cx="4675517" cy="11589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ABBB-3327-B765-BDC9-5F36CBB3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28837"/>
          </a:xfrm>
        </p:spPr>
        <p:txBody>
          <a:bodyPr/>
          <a:lstStyle/>
          <a:p>
            <a:pPr algn="ctr"/>
            <a:r>
              <a:rPr lang="en-US" dirty="0"/>
              <a:t>Download files from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AE9C21-A600-4F55-3CAE-EA154104D9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72" b="6394"/>
          <a:stretch>
            <a:fillRect/>
          </a:stretch>
        </p:blipFill>
        <p:spPr>
          <a:xfrm>
            <a:off x="0" y="905773"/>
            <a:ext cx="12192000" cy="5952227"/>
          </a:xfrm>
          <a:prstGeom prst="rect">
            <a:avLst/>
          </a:prstGeom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03EFD7CC-C607-43D1-EAD5-BA3EE26057A8}"/>
              </a:ext>
            </a:extLst>
          </p:cNvPr>
          <p:cNvSpPr/>
          <p:nvPr/>
        </p:nvSpPr>
        <p:spPr>
          <a:xfrm>
            <a:off x="8074323" y="3444844"/>
            <a:ext cx="569343" cy="448574"/>
          </a:xfrm>
          <a:prstGeom prst="lef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2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95F-C452-F0B2-9BFA-8630D842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Mac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752-ACEE-DC8B-9EBA-35CA9AB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r>
              <a:rPr lang="en-US" dirty="0"/>
              <a:t>First, install R at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Then navigate to </a:t>
            </a:r>
            <a:r>
              <a:rPr lang="en-US" dirty="0">
                <a:hlinkClick r:id="rId3"/>
              </a:rPr>
              <a:t>https://posit.co/download/rstudio-desktop/</a:t>
            </a:r>
            <a:r>
              <a:rPr lang="en-US" dirty="0"/>
              <a:t> </a:t>
            </a:r>
          </a:p>
          <a:p>
            <a:r>
              <a:rPr lang="en-US" dirty="0"/>
              <a:t>Install the macOS 13+ version.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E9A4-D176-1395-75DF-8ED845B05A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5" t="17090" r="6875" b="7149"/>
          <a:stretch>
            <a:fillRect/>
          </a:stretch>
        </p:blipFill>
        <p:spPr>
          <a:xfrm>
            <a:off x="1493807" y="2756202"/>
            <a:ext cx="8305800" cy="4101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DB1C8C-FED2-8BCD-BB42-7F819BAC41B2}"/>
              </a:ext>
            </a:extLst>
          </p:cNvPr>
          <p:cNvSpPr/>
          <p:nvPr/>
        </p:nvSpPr>
        <p:spPr>
          <a:xfrm>
            <a:off x="1587260" y="4106174"/>
            <a:ext cx="7901797" cy="569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for collaborators.</a:t>
            </a:r>
          </a:p>
          <a:p>
            <a:r>
              <a:rPr lang="en-US" dirty="0"/>
              <a:t>If you work in R on a team, try out Posit Cloud (posit.co),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(It also supports Python programming)</a:t>
            </a:r>
          </a:p>
          <a:p>
            <a:r>
              <a:rPr lang="en-US" dirty="0"/>
              <a:t>Save your code, data, result files online for others to use.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Variables, variable assignment</a:t>
            </a:r>
          </a:p>
          <a:p>
            <a:r>
              <a:rPr lang="en-US" dirty="0"/>
              <a:t>Math operators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  <a:p>
            <a:r>
              <a:rPr lang="en-US" b="1" dirty="0"/>
              <a:t>Switch to </a:t>
            </a:r>
            <a:r>
              <a:rPr lang="en-US" b="1" dirty="0" err="1"/>
              <a:t>Bioinfo_R_tutorial.R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1895</Words>
  <Application>Microsoft Office PowerPoint</Application>
  <PresentationFormat>Widescreen</PresentationFormat>
  <Paragraphs>230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Wingdings</vt:lpstr>
      <vt:lpstr>Office Theme</vt:lpstr>
      <vt:lpstr>Creation Research Society  pre-conference workshop</vt:lpstr>
      <vt:lpstr>Introduction</vt:lpstr>
      <vt:lpstr>Workshop Overview</vt:lpstr>
      <vt:lpstr>What is the R programming language?</vt:lpstr>
      <vt:lpstr>Download and install R Studio</vt:lpstr>
      <vt:lpstr>Download files from github</vt:lpstr>
      <vt:lpstr>Mac users</vt:lpstr>
      <vt:lpstr>Posit Cloud</vt:lpstr>
      <vt:lpstr>Elementary code in R</vt:lpstr>
      <vt:lpstr>Applying functions to lists and data 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Installing from source</vt:lpstr>
      <vt:lpstr>PowerPoint Presentation</vt:lpstr>
      <vt:lpstr>Install from github</vt:lpstr>
      <vt:lpstr>BioConductor</vt:lpstr>
      <vt:lpstr>Creationist R packages</vt:lpstr>
      <vt:lpstr>Hybridogram</vt:lpstr>
      <vt:lpstr>Hybridogram</vt:lpstr>
      <vt:lpstr>PowerPoint Presentation</vt:lpstr>
      <vt:lpstr>matrixcut</vt:lpstr>
      <vt:lpstr>PowerPoint Presentation</vt:lpstr>
      <vt:lpstr>matrixcut</vt:lpstr>
      <vt:lpstr>matrixcut</vt:lpstr>
      <vt:lpstr>PowerPoint Presentation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20</cp:revision>
  <dcterms:created xsi:type="dcterms:W3CDTF">2025-06-30T05:14:28Z</dcterms:created>
  <dcterms:modified xsi:type="dcterms:W3CDTF">2025-07-23T22:07:58Z</dcterms:modified>
</cp:coreProperties>
</file>