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57" r:id="rId4"/>
    <p:sldId id="258" r:id="rId5"/>
    <p:sldId id="264" r:id="rId6"/>
    <p:sldId id="298" r:id="rId7"/>
    <p:sldId id="29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97" r:id="rId20"/>
    <p:sldId id="296" r:id="rId21"/>
    <p:sldId id="275" r:id="rId22"/>
    <p:sldId id="277" r:id="rId23"/>
    <p:sldId id="259" r:id="rId24"/>
    <p:sldId id="260" r:id="rId25"/>
    <p:sldId id="261" r:id="rId26"/>
    <p:sldId id="262" r:id="rId27"/>
    <p:sldId id="263" r:id="rId28"/>
    <p:sldId id="293" r:id="rId29"/>
    <p:sldId id="278" r:id="rId30"/>
    <p:sldId id="279" r:id="rId31"/>
    <p:sldId id="292" r:id="rId32"/>
    <p:sldId id="280" r:id="rId33"/>
    <p:sldId id="281" r:id="rId34"/>
    <p:sldId id="282" r:id="rId35"/>
    <p:sldId id="283" r:id="rId36"/>
    <p:sldId id="284" r:id="rId37"/>
    <p:sldId id="289" r:id="rId38"/>
    <p:sldId id="285" r:id="rId39"/>
    <p:sldId id="286" r:id="rId40"/>
    <p:sldId id="290" r:id="rId41"/>
    <p:sldId id="291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677" dt="2025-07-24T12:44:5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4T12:44:50.782" v="11646" actId="20577"/>
      <pc:docMkLst>
        <pc:docMk/>
      </pc:docMkLst>
      <pc:sldChg chg="addSp modSp new mod">
        <pc:chgData name="Matthew Cserhati" userId="6030ab49dea5dda3" providerId="LiveId" clId="{C72B12E2-8B72-408E-9488-1053D10929C0}" dt="2025-07-24T12:34:52.388" v="11574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24T12:34:52.388" v="11574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24T12:35:35.269" v="11575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24T12:35:35.269" v="11575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24T12:44:50.782" v="11646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7-24T12:44:34.004" v="11585" actId="14100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24T12:44:50.782" v="11646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24T12:43:15.681" v="11584" actId="27636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24T12:43:15.681" v="11584" actId="27636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14:40:32.661" v="11361" actId="6549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14:40:32.661" v="11361" actId="6549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  <pc:sldChg chg="modSp new mod modAnim">
        <pc:chgData name="Matthew Cserhati" userId="6030ab49dea5dda3" providerId="LiveId" clId="{C72B12E2-8B72-408E-9488-1053D10929C0}" dt="2025-07-21T14:42:41.452" v="11572"/>
        <pc:sldMkLst>
          <pc:docMk/>
          <pc:sldMk cId="2235066096" sldId="297"/>
        </pc:sldMkLst>
        <pc:spChg chg="mod">
          <ac:chgData name="Matthew Cserhati" userId="6030ab49dea5dda3" providerId="LiveId" clId="{C72B12E2-8B72-408E-9488-1053D10929C0}" dt="2025-07-21T14:40:00.091" v="11341" actId="122"/>
          <ac:spMkLst>
            <pc:docMk/>
            <pc:sldMk cId="2235066096" sldId="297"/>
            <ac:spMk id="2" creationId="{975EE493-2836-2445-384D-ED5A4026AA66}"/>
          </ac:spMkLst>
        </pc:spChg>
        <pc:spChg chg="mod">
          <ac:chgData name="Matthew Cserhati" userId="6030ab49dea5dda3" providerId="LiveId" clId="{C72B12E2-8B72-408E-9488-1053D10929C0}" dt="2025-07-21T14:42:32.592" v="11570" actId="207"/>
          <ac:spMkLst>
            <pc:docMk/>
            <pc:sldMk cId="2235066096" sldId="297"/>
            <ac:spMk id="3" creationId="{70EF344F-EE24-41C2-7057-54B1ACCD30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24,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pPr lvl="1"/>
            <a:r>
              <a:rPr lang="en-US" dirty="0"/>
              <a:t>Results shown for each column/row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as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r>
              <a:rPr lang="en-US" b="1" dirty="0"/>
              <a:t>Go back to </a:t>
            </a:r>
            <a:r>
              <a:rPr lang="en-US" b="1" dirty="0" err="1"/>
              <a:t>Bioinfo_R_tutorial.R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contain pre-written code you can use in your script.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the </a:t>
            </a:r>
            <a:r>
              <a:rPr lang="en-US" b="1" dirty="0" err="1"/>
              <a:t>BioConductor</a:t>
            </a:r>
            <a:r>
              <a:rPr lang="en-US" dirty="0"/>
              <a:t>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Multiple packages: </a:t>
            </a:r>
            <a:r>
              <a:rPr lang="en-US" dirty="0" err="1"/>
              <a:t>install.packages</a:t>
            </a:r>
            <a:r>
              <a:rPr lang="en-US" dirty="0"/>
              <a:t>(c(“pkg1”,”pkg2”))</a:t>
            </a:r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>
            <a:normAutofit/>
          </a:bodyPr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your package.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NULL,dependencies</a:t>
            </a:r>
            <a:r>
              <a:rPr lang="en-US" sz="2600" dirty="0"/>
              <a:t>=TRUE type=“source”) 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493-2836-2445-384D-ED5A402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4F-EE24-41C2-7057-54B1ACC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"hybridogram_0.3.2.tar.gz"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repos=</a:t>
            </a:r>
            <a:r>
              <a:rPr lang="en-US" dirty="0" err="1">
                <a:solidFill>
                  <a:srgbClr val="00B050"/>
                </a:solidFill>
              </a:rPr>
              <a:t>NULL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F0"/>
                </a:solidFill>
              </a:rPr>
              <a:t>dependencies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err="1">
                <a:solidFill>
                  <a:srgbClr val="00B0F0"/>
                </a:solidFill>
              </a:rPr>
              <a:t>TRUE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="source"</a:t>
            </a:r>
            <a:r>
              <a:rPr lang="en-US" dirty="0"/>
              <a:t>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Archived package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Repos=NULL: not downloading from online repository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Dependencies=TRUE: Installing all dependent packages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Type=“source”: installing from source file</a:t>
            </a:r>
          </a:p>
        </p:txBody>
      </p:sp>
    </p:spTree>
    <p:extLst>
      <p:ext uri="{BB962C8B-B14F-4D97-AF65-F5344CB8AC3E}">
        <p14:creationId xmlns:p14="http://schemas.microsoft.com/office/powerpoint/2010/main" val="22350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R, besides Python, Linux and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 (from first data frame)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 DNA</a:t>
            </a:r>
          </a:p>
          <a:p>
            <a:r>
              <a:rPr lang="en-US" dirty="0"/>
              <a:t>The alignment can be transformed into a sequence identity matrix using R code (</a:t>
            </a:r>
            <a:r>
              <a:rPr lang="en-US" b="1" dirty="0"/>
              <a:t>aln2idmx.R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/>
              <a:t> (kinds) </a:t>
            </a:r>
            <a:r>
              <a:rPr lang="en-US" b="1" dirty="0"/>
              <a:t>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functions, </a:t>
            </a:r>
            <a:r>
              <a:rPr lang="en-US" dirty="0"/>
              <a:t>not hard to learn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BBB-3327-B765-BDC9-5F36CBB3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837"/>
          </a:xfrm>
        </p:spPr>
        <p:txBody>
          <a:bodyPr/>
          <a:lstStyle/>
          <a:p>
            <a:pPr algn="ctr"/>
            <a:r>
              <a:rPr lang="en-US" dirty="0"/>
              <a:t>Download files from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9C21-A600-4F55-3CAE-EA154104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2" b="6394"/>
          <a:stretch>
            <a:fillRect/>
          </a:stretch>
        </p:blipFill>
        <p:spPr>
          <a:xfrm>
            <a:off x="0" y="905773"/>
            <a:ext cx="12192000" cy="595222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3EFD7CC-C607-43D1-EAD5-BA3EE26057A8}"/>
              </a:ext>
            </a:extLst>
          </p:cNvPr>
          <p:cNvSpPr/>
          <p:nvPr/>
        </p:nvSpPr>
        <p:spPr>
          <a:xfrm>
            <a:off x="8074323" y="3444844"/>
            <a:ext cx="569343" cy="448574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584"/>
          </a:xfrm>
        </p:spPr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502"/>
            <a:ext cx="10515600" cy="4641461"/>
          </a:xfrm>
        </p:spPr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</a:t>
            </a:r>
            <a:r>
              <a:rPr lang="en-US" dirty="0" err="1"/>
              <a:t>posit.cloud</a:t>
            </a:r>
            <a:r>
              <a:rPr lang="en-US" dirty="0"/>
              <a:t>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(It also supports Python programming)</a:t>
            </a:r>
          </a:p>
          <a:p>
            <a:r>
              <a:rPr lang="en-US" dirty="0"/>
              <a:t>Save your code, data, result files online for others to use.</a:t>
            </a:r>
          </a:p>
          <a:p>
            <a:r>
              <a:rPr lang="en-US" dirty="0"/>
              <a:t>(Mac users! If installing R Studio doesn’t work, </a:t>
            </a:r>
            <a:r>
              <a:rPr lang="en-US"/>
              <a:t>use this)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Math operators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Variables, variable assignment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1907</Words>
  <Application>Microsoft Office PowerPoint</Application>
  <PresentationFormat>Widescreen</PresentationFormat>
  <Paragraphs>231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Download files from github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Installing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21</cp:revision>
  <dcterms:created xsi:type="dcterms:W3CDTF">2025-06-30T05:14:28Z</dcterms:created>
  <dcterms:modified xsi:type="dcterms:W3CDTF">2025-07-24T12:44:52Z</dcterms:modified>
</cp:coreProperties>
</file>