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95" r:id="rId3"/>
    <p:sldId id="257" r:id="rId4"/>
    <p:sldId id="258" r:id="rId5"/>
    <p:sldId id="264" r:id="rId6"/>
    <p:sldId id="294" r:id="rId7"/>
    <p:sldId id="265" r:id="rId8"/>
    <p:sldId id="271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  <p:sldId id="276" r:id="rId18"/>
    <p:sldId id="297" r:id="rId19"/>
    <p:sldId id="296" r:id="rId20"/>
    <p:sldId id="275" r:id="rId21"/>
    <p:sldId id="277" r:id="rId22"/>
    <p:sldId id="259" r:id="rId23"/>
    <p:sldId id="260" r:id="rId24"/>
    <p:sldId id="261" r:id="rId25"/>
    <p:sldId id="262" r:id="rId26"/>
    <p:sldId id="263" r:id="rId27"/>
    <p:sldId id="293" r:id="rId28"/>
    <p:sldId id="278" r:id="rId29"/>
    <p:sldId id="279" r:id="rId30"/>
    <p:sldId id="292" r:id="rId31"/>
    <p:sldId id="280" r:id="rId32"/>
    <p:sldId id="281" r:id="rId33"/>
    <p:sldId id="282" r:id="rId34"/>
    <p:sldId id="283" r:id="rId35"/>
    <p:sldId id="284" r:id="rId36"/>
    <p:sldId id="289" r:id="rId37"/>
    <p:sldId id="285" r:id="rId38"/>
    <p:sldId id="286" r:id="rId39"/>
    <p:sldId id="290" r:id="rId40"/>
    <p:sldId id="291" r:id="rId41"/>
    <p:sldId id="287" r:id="rId42"/>
    <p:sldId id="28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2B12E2-8B72-408E-9488-1053D10929C0}" v="7610" dt="2025-07-21T14:42:41.4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27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serhati" userId="6030ab49dea5dda3" providerId="LiveId" clId="{C72B12E2-8B72-408E-9488-1053D10929C0}"/>
    <pc:docChg chg="undo custSel addSld delSld modSld sldOrd">
      <pc:chgData name="Matthew Cserhati" userId="6030ab49dea5dda3" providerId="LiveId" clId="{C72B12E2-8B72-408E-9488-1053D10929C0}" dt="2025-07-21T14:42:41.452" v="11572"/>
      <pc:docMkLst>
        <pc:docMk/>
      </pc:docMkLst>
      <pc:sldChg chg="addSp modSp new mod">
        <pc:chgData name="Matthew Cserhati" userId="6030ab49dea5dda3" providerId="LiveId" clId="{C72B12E2-8B72-408E-9488-1053D10929C0}" dt="2025-07-17T17:08:58.929" v="10378" actId="20577"/>
        <pc:sldMkLst>
          <pc:docMk/>
          <pc:sldMk cId="1227214514" sldId="256"/>
        </pc:sldMkLst>
        <pc:spChg chg="mod">
          <ac:chgData name="Matthew Cserhati" userId="6030ab49dea5dda3" providerId="LiveId" clId="{C72B12E2-8B72-408E-9488-1053D10929C0}" dt="2025-07-17T17:08:51.992" v="10374" actId="1076"/>
          <ac:spMkLst>
            <pc:docMk/>
            <pc:sldMk cId="1227214514" sldId="256"/>
            <ac:spMk id="2" creationId="{9B5DC799-879A-2457-79E1-14E67C5456F8}"/>
          </ac:spMkLst>
        </pc:spChg>
        <pc:spChg chg="mod">
          <ac:chgData name="Matthew Cserhati" userId="6030ab49dea5dda3" providerId="LiveId" clId="{C72B12E2-8B72-408E-9488-1053D10929C0}" dt="2025-07-17T17:08:58.929" v="10378" actId="20577"/>
          <ac:spMkLst>
            <pc:docMk/>
            <pc:sldMk cId="1227214514" sldId="256"/>
            <ac:spMk id="3" creationId="{34F5643F-A2B6-1684-652D-E3D6FEFBBF08}"/>
          </ac:spMkLst>
        </pc:spChg>
        <pc:picChg chg="add mod">
          <ac:chgData name="Matthew Cserhati" userId="6030ab49dea5dda3" providerId="LiveId" clId="{C72B12E2-8B72-408E-9488-1053D10929C0}" dt="2025-06-30T05:22:02.273" v="113" actId="1076"/>
          <ac:picMkLst>
            <pc:docMk/>
            <pc:sldMk cId="1227214514" sldId="256"/>
            <ac:picMk id="5" creationId="{1E190818-FB36-807D-F8F4-32CCB258AED0}"/>
          </ac:picMkLst>
        </pc:picChg>
        <pc:picChg chg="add mod">
          <ac:chgData name="Matthew Cserhati" userId="6030ab49dea5dda3" providerId="LiveId" clId="{C72B12E2-8B72-408E-9488-1053D10929C0}" dt="2025-06-30T05:22:16.086" v="119" actId="1076"/>
          <ac:picMkLst>
            <pc:docMk/>
            <pc:sldMk cId="1227214514" sldId="256"/>
            <ac:picMk id="7" creationId="{F6044CD7-E5AE-DDBD-84AF-D98B429C3408}"/>
          </ac:picMkLst>
        </pc:picChg>
      </pc:sldChg>
      <pc:sldChg chg="modSp new mod modAnim">
        <pc:chgData name="Matthew Cserhati" userId="6030ab49dea5dda3" providerId="LiveId" clId="{C72B12E2-8B72-408E-9488-1053D10929C0}" dt="2025-07-17T17:13:04.476" v="10780" actId="20577"/>
        <pc:sldMkLst>
          <pc:docMk/>
          <pc:sldMk cId="791580756" sldId="257"/>
        </pc:sldMkLst>
        <pc:spChg chg="mod">
          <ac:chgData name="Matthew Cserhati" userId="6030ab49dea5dda3" providerId="LiveId" clId="{C72B12E2-8B72-408E-9488-1053D10929C0}" dt="2025-06-30T05:22:33.590" v="150" actId="122"/>
          <ac:spMkLst>
            <pc:docMk/>
            <pc:sldMk cId="791580756" sldId="257"/>
            <ac:spMk id="2" creationId="{E20E1D5C-7EA2-47CA-1FB5-11F7C220C8B6}"/>
          </ac:spMkLst>
        </pc:spChg>
        <pc:spChg chg="mod">
          <ac:chgData name="Matthew Cserhati" userId="6030ab49dea5dda3" providerId="LiveId" clId="{C72B12E2-8B72-408E-9488-1053D10929C0}" dt="2025-07-17T17:13:04.476" v="10780" actId="20577"/>
          <ac:spMkLst>
            <pc:docMk/>
            <pc:sldMk cId="791580756" sldId="257"/>
            <ac:spMk id="3" creationId="{6A394FC9-F885-A676-2A4E-F293AECF825A}"/>
          </ac:spMkLst>
        </pc:spChg>
      </pc:sldChg>
      <pc:sldChg chg="modSp new mod modAnim">
        <pc:chgData name="Matthew Cserhati" userId="6030ab49dea5dda3" providerId="LiveId" clId="{C72B12E2-8B72-408E-9488-1053D10929C0}" dt="2025-07-17T17:13:49.148" v="10785" actId="20577"/>
        <pc:sldMkLst>
          <pc:docMk/>
          <pc:sldMk cId="1964236184" sldId="258"/>
        </pc:sldMkLst>
        <pc:spChg chg="mod">
          <ac:chgData name="Matthew Cserhati" userId="6030ab49dea5dda3" providerId="LiveId" clId="{C72B12E2-8B72-408E-9488-1053D10929C0}" dt="2025-06-30T05:27:53.526" v="469" actId="122"/>
          <ac:spMkLst>
            <pc:docMk/>
            <pc:sldMk cId="1964236184" sldId="258"/>
            <ac:spMk id="2" creationId="{BF8EB587-F4C7-0B53-A726-ACD357D5947D}"/>
          </ac:spMkLst>
        </pc:spChg>
        <pc:spChg chg="mod">
          <ac:chgData name="Matthew Cserhati" userId="6030ab49dea5dda3" providerId="LiveId" clId="{C72B12E2-8B72-408E-9488-1053D10929C0}" dt="2025-07-17T17:13:49.148" v="10785" actId="20577"/>
          <ac:spMkLst>
            <pc:docMk/>
            <pc:sldMk cId="1964236184" sldId="258"/>
            <ac:spMk id="3" creationId="{1A757E1C-7593-B1DF-03D8-050BA114A645}"/>
          </ac:spMkLst>
        </pc:spChg>
      </pc:sldChg>
      <pc:sldChg chg="modSp new mod">
        <pc:chgData name="Matthew Cserhati" userId="6030ab49dea5dda3" providerId="LiveId" clId="{C72B12E2-8B72-408E-9488-1053D10929C0}" dt="2025-06-30T05:34:18.776" v="813" actId="1076"/>
        <pc:sldMkLst>
          <pc:docMk/>
          <pc:sldMk cId="2094585764" sldId="259"/>
        </pc:sldMkLst>
        <pc:spChg chg="mod">
          <ac:chgData name="Matthew Cserhati" userId="6030ab49dea5dda3" providerId="LiveId" clId="{C72B12E2-8B72-408E-9488-1053D10929C0}" dt="2025-06-30T05:34:18.776" v="813" actId="1076"/>
          <ac:spMkLst>
            <pc:docMk/>
            <pc:sldMk cId="2094585764" sldId="259"/>
            <ac:spMk id="2" creationId="{6B46DE48-4E91-F844-DE30-765DAAB549F8}"/>
          </ac:spMkLst>
        </pc:spChg>
      </pc:sldChg>
      <pc:sldChg chg="modSp new mod modAnim">
        <pc:chgData name="Matthew Cserhati" userId="6030ab49dea5dda3" providerId="LiveId" clId="{C72B12E2-8B72-408E-9488-1053D10929C0}" dt="2025-07-16T23:22:31.783" v="9058" actId="20577"/>
        <pc:sldMkLst>
          <pc:docMk/>
          <pc:sldMk cId="4013473816" sldId="260"/>
        </pc:sldMkLst>
        <pc:spChg chg="mod">
          <ac:chgData name="Matthew Cserhati" userId="6030ab49dea5dda3" providerId="LiveId" clId="{C72B12E2-8B72-408E-9488-1053D10929C0}" dt="2025-06-30T05:36:29.012" v="886" actId="20577"/>
          <ac:spMkLst>
            <pc:docMk/>
            <pc:sldMk cId="4013473816" sldId="260"/>
            <ac:spMk id="2" creationId="{9D2062EA-0028-D3A3-421B-806C335E5883}"/>
          </ac:spMkLst>
        </pc:spChg>
        <pc:spChg chg="mod">
          <ac:chgData name="Matthew Cserhati" userId="6030ab49dea5dda3" providerId="LiveId" clId="{C72B12E2-8B72-408E-9488-1053D10929C0}" dt="2025-07-16T23:22:31.783" v="9058" actId="20577"/>
          <ac:spMkLst>
            <pc:docMk/>
            <pc:sldMk cId="4013473816" sldId="260"/>
            <ac:spMk id="3" creationId="{DA681615-41A9-8E21-66A9-3D814162A569}"/>
          </ac:spMkLst>
        </pc:spChg>
      </pc:sldChg>
      <pc:sldChg chg="addSp delSp modSp new mod modAnim">
        <pc:chgData name="Matthew Cserhati" userId="6030ab49dea5dda3" providerId="LiveId" clId="{C72B12E2-8B72-408E-9488-1053D10929C0}" dt="2025-07-17T17:17:01.519" v="10834" actId="20577"/>
        <pc:sldMkLst>
          <pc:docMk/>
          <pc:sldMk cId="155755927" sldId="261"/>
        </pc:sldMkLst>
        <pc:spChg chg="mod">
          <ac:chgData name="Matthew Cserhati" userId="6030ab49dea5dda3" providerId="LiveId" clId="{C72B12E2-8B72-408E-9488-1053D10929C0}" dt="2025-07-16T20:11:07.140" v="9002" actId="20577"/>
          <ac:spMkLst>
            <pc:docMk/>
            <pc:sldMk cId="155755927" sldId="261"/>
            <ac:spMk id="2" creationId="{C80ABBC8-1E6F-5572-3081-E6E245E17319}"/>
          </ac:spMkLst>
        </pc:spChg>
        <pc:spChg chg="add del mod">
          <ac:chgData name="Matthew Cserhati" userId="6030ab49dea5dda3" providerId="LiveId" clId="{C72B12E2-8B72-408E-9488-1053D10929C0}" dt="2025-07-17T17:17:01.519" v="10834" actId="20577"/>
          <ac:spMkLst>
            <pc:docMk/>
            <pc:sldMk cId="155755927" sldId="261"/>
            <ac:spMk id="3" creationId="{4A65F1A4-4010-3115-E455-CCA56C8E61D3}"/>
          </ac:spMkLst>
        </pc:spChg>
      </pc:sldChg>
      <pc:sldChg chg="addSp modSp new mod ord">
        <pc:chgData name="Matthew Cserhati" userId="6030ab49dea5dda3" providerId="LiveId" clId="{C72B12E2-8B72-408E-9488-1053D10929C0}" dt="2025-07-02T03:34:13.134" v="4842"/>
        <pc:sldMkLst>
          <pc:docMk/>
          <pc:sldMk cId="3780163251" sldId="262"/>
        </pc:sldMkLst>
        <pc:picChg chg="add mod">
          <ac:chgData name="Matthew Cserhati" userId="6030ab49dea5dda3" providerId="LiveId" clId="{C72B12E2-8B72-408E-9488-1053D10929C0}" dt="2025-06-30T05:42:18.543" v="1353" actId="1076"/>
          <ac:picMkLst>
            <pc:docMk/>
            <pc:sldMk cId="3780163251" sldId="262"/>
            <ac:picMk id="4" creationId="{C4C6B71F-C5C2-4320-5B8C-7129C24137DC}"/>
          </ac:picMkLst>
        </pc:picChg>
      </pc:sldChg>
      <pc:sldChg chg="modSp new mod modAnim">
        <pc:chgData name="Matthew Cserhati" userId="6030ab49dea5dda3" providerId="LiveId" clId="{C72B12E2-8B72-408E-9488-1053D10929C0}" dt="2025-07-17T17:18:55.317" v="10869" actId="115"/>
        <pc:sldMkLst>
          <pc:docMk/>
          <pc:sldMk cId="3654245885" sldId="263"/>
        </pc:sldMkLst>
        <pc:spChg chg="mod">
          <ac:chgData name="Matthew Cserhati" userId="6030ab49dea5dda3" providerId="LiveId" clId="{C72B12E2-8B72-408E-9488-1053D10929C0}" dt="2025-06-30T05:43:27.447" v="1483" actId="122"/>
          <ac:spMkLst>
            <pc:docMk/>
            <pc:sldMk cId="3654245885" sldId="263"/>
            <ac:spMk id="2" creationId="{D4DE1A47-4579-FAE1-3581-1A0972812462}"/>
          </ac:spMkLst>
        </pc:spChg>
        <pc:spChg chg="mod">
          <ac:chgData name="Matthew Cserhati" userId="6030ab49dea5dda3" providerId="LiveId" clId="{C72B12E2-8B72-408E-9488-1053D10929C0}" dt="2025-07-17T17:18:55.317" v="10869" actId="115"/>
          <ac:spMkLst>
            <pc:docMk/>
            <pc:sldMk cId="3654245885" sldId="263"/>
            <ac:spMk id="3" creationId="{D78176B9-1E71-F848-0ED2-B7EDFDE3EB91}"/>
          </ac:spMkLst>
        </pc:spChg>
      </pc:sldChg>
      <pc:sldChg chg="addSp delSp modSp new mod modAnim">
        <pc:chgData name="Matthew Cserhati" userId="6030ab49dea5dda3" providerId="LiveId" clId="{C72B12E2-8B72-408E-9488-1053D10929C0}" dt="2025-07-16T20:09:50.350" v="8993"/>
        <pc:sldMkLst>
          <pc:docMk/>
          <pc:sldMk cId="3030415187" sldId="264"/>
        </pc:sldMkLst>
        <pc:spChg chg="mod">
          <ac:chgData name="Matthew Cserhati" userId="6030ab49dea5dda3" providerId="LiveId" clId="{C72B12E2-8B72-408E-9488-1053D10929C0}" dt="2025-06-30T17:49:04.694" v="1518" actId="122"/>
          <ac:spMkLst>
            <pc:docMk/>
            <pc:sldMk cId="3030415187" sldId="264"/>
            <ac:spMk id="2" creationId="{C8EBF179-1AA4-DDD4-E2AE-C92BFA83D641}"/>
          </ac:spMkLst>
        </pc:spChg>
        <pc:spChg chg="add mod">
          <ac:chgData name="Matthew Cserhati" userId="6030ab49dea5dda3" providerId="LiveId" clId="{C72B12E2-8B72-408E-9488-1053D10929C0}" dt="2025-07-16T20:09:47.433" v="8992" actId="207"/>
          <ac:spMkLst>
            <pc:docMk/>
            <pc:sldMk cId="3030415187" sldId="264"/>
            <ac:spMk id="3" creationId="{B87CCCBD-D59B-5295-05E5-82F42E5E5FC1}"/>
          </ac:spMkLst>
        </pc:spChg>
        <pc:spChg chg="add mod">
          <ac:chgData name="Matthew Cserhati" userId="6030ab49dea5dda3" providerId="LiveId" clId="{C72B12E2-8B72-408E-9488-1053D10929C0}" dt="2025-06-30T17:52:30.047" v="1546" actId="20577"/>
          <ac:spMkLst>
            <pc:docMk/>
            <pc:sldMk cId="3030415187" sldId="264"/>
            <ac:spMk id="8" creationId="{772A0BE9-3648-FD5E-DCC2-F39C2D25DC2B}"/>
          </ac:spMkLst>
        </pc:spChg>
        <pc:picChg chg="add mod modCrop">
          <ac:chgData name="Matthew Cserhati" userId="6030ab49dea5dda3" providerId="LiveId" clId="{C72B12E2-8B72-408E-9488-1053D10929C0}" dt="2025-06-30T17:52:07.256" v="1540" actId="1076"/>
          <ac:picMkLst>
            <pc:docMk/>
            <pc:sldMk cId="3030415187" sldId="264"/>
            <ac:picMk id="7" creationId="{A490D98C-0262-29A3-F060-D3D8D1218269}"/>
          </ac:picMkLst>
        </pc:picChg>
      </pc:sldChg>
      <pc:sldChg chg="addSp modSp new mod modAnim">
        <pc:chgData name="Matthew Cserhati" userId="6030ab49dea5dda3" providerId="LiveId" clId="{C72B12E2-8B72-408E-9488-1053D10929C0}" dt="2025-07-17T17:14:44.181" v="10794" actId="20577"/>
        <pc:sldMkLst>
          <pc:docMk/>
          <pc:sldMk cId="3417793990" sldId="265"/>
        </pc:sldMkLst>
        <pc:spChg chg="mod">
          <ac:chgData name="Matthew Cserhati" userId="6030ab49dea5dda3" providerId="LiveId" clId="{C72B12E2-8B72-408E-9488-1053D10929C0}" dt="2025-06-30T17:54:42.355" v="1671" actId="20577"/>
          <ac:spMkLst>
            <pc:docMk/>
            <pc:sldMk cId="3417793990" sldId="265"/>
            <ac:spMk id="2" creationId="{9D094499-BFD5-54FE-12C9-00F4CC0D6D99}"/>
          </ac:spMkLst>
        </pc:spChg>
        <pc:spChg chg="mod">
          <ac:chgData name="Matthew Cserhati" userId="6030ab49dea5dda3" providerId="LiveId" clId="{C72B12E2-8B72-408E-9488-1053D10929C0}" dt="2025-07-17T17:14:44.181" v="10794" actId="20577"/>
          <ac:spMkLst>
            <pc:docMk/>
            <pc:sldMk cId="3417793990" sldId="265"/>
            <ac:spMk id="3" creationId="{A7E542CB-DC7C-AF9B-9D06-DE7CA763BFB2}"/>
          </ac:spMkLst>
        </pc:spChg>
        <pc:picChg chg="add mod">
          <ac:chgData name="Matthew Cserhati" userId="6030ab49dea5dda3" providerId="LiveId" clId="{C72B12E2-8B72-408E-9488-1053D10929C0}" dt="2025-06-30T17:56:34.549" v="1844" actId="1076"/>
          <ac:picMkLst>
            <pc:docMk/>
            <pc:sldMk cId="3417793990" sldId="265"/>
            <ac:picMk id="5" creationId="{11F3113F-A24F-ACC5-5BFD-29E340EB0365}"/>
          </ac:picMkLst>
        </pc:picChg>
      </pc:sldChg>
      <pc:sldChg chg="modSp new mod">
        <pc:chgData name="Matthew Cserhati" userId="6030ab49dea5dda3" providerId="LiveId" clId="{C72B12E2-8B72-408E-9488-1053D10929C0}" dt="2025-07-16T20:10:33.155" v="9000" actId="20577"/>
        <pc:sldMkLst>
          <pc:docMk/>
          <pc:sldMk cId="1473990073" sldId="266"/>
        </pc:sldMkLst>
        <pc:spChg chg="mod">
          <ac:chgData name="Matthew Cserhati" userId="6030ab49dea5dda3" providerId="LiveId" clId="{C72B12E2-8B72-408E-9488-1053D10929C0}" dt="2025-07-16T20:10:33.155" v="9000" actId="20577"/>
          <ac:spMkLst>
            <pc:docMk/>
            <pc:sldMk cId="1473990073" sldId="266"/>
            <ac:spMk id="2" creationId="{8C085F05-99AF-B5EE-EE3B-8A0E75BF8299}"/>
          </ac:spMkLst>
        </pc:spChg>
      </pc:sldChg>
      <pc:sldChg chg="modSp new mod modAnim">
        <pc:chgData name="Matthew Cserhati" userId="6030ab49dea5dda3" providerId="LiveId" clId="{C72B12E2-8B72-408E-9488-1053D10929C0}" dt="2025-06-30T18:01:19.221" v="2180" actId="20577"/>
        <pc:sldMkLst>
          <pc:docMk/>
          <pc:sldMk cId="3939809371" sldId="267"/>
        </pc:sldMkLst>
        <pc:spChg chg="mod">
          <ac:chgData name="Matthew Cserhati" userId="6030ab49dea5dda3" providerId="LiveId" clId="{C72B12E2-8B72-408E-9488-1053D10929C0}" dt="2025-06-30T17:57:15.516" v="1911" actId="122"/>
          <ac:spMkLst>
            <pc:docMk/>
            <pc:sldMk cId="3939809371" sldId="267"/>
            <ac:spMk id="2" creationId="{1810C267-A283-BF99-42FD-D0817F2CD12B}"/>
          </ac:spMkLst>
        </pc:spChg>
        <pc:spChg chg="mod">
          <ac:chgData name="Matthew Cserhati" userId="6030ab49dea5dda3" providerId="LiveId" clId="{C72B12E2-8B72-408E-9488-1053D10929C0}" dt="2025-06-30T18:01:19.221" v="2180" actId="20577"/>
          <ac:spMkLst>
            <pc:docMk/>
            <pc:sldMk cId="3939809371" sldId="267"/>
            <ac:spMk id="3" creationId="{C748B1BC-6442-A234-E78E-142EEFEDA3FD}"/>
          </ac:spMkLst>
        </pc:spChg>
      </pc:sldChg>
      <pc:sldChg chg="modSp new mod modAnim">
        <pc:chgData name="Matthew Cserhati" userId="6030ab49dea5dda3" providerId="LiveId" clId="{C72B12E2-8B72-408E-9488-1053D10929C0}" dt="2025-06-30T18:05:24.842" v="2563"/>
        <pc:sldMkLst>
          <pc:docMk/>
          <pc:sldMk cId="202134881" sldId="268"/>
        </pc:sldMkLst>
        <pc:spChg chg="mod">
          <ac:chgData name="Matthew Cserhati" userId="6030ab49dea5dda3" providerId="LiveId" clId="{C72B12E2-8B72-408E-9488-1053D10929C0}" dt="2025-06-30T18:01:36.899" v="2198" actId="122"/>
          <ac:spMkLst>
            <pc:docMk/>
            <pc:sldMk cId="202134881" sldId="268"/>
            <ac:spMk id="2" creationId="{75455E6C-0D45-9326-B00E-0C55B9138145}"/>
          </ac:spMkLst>
        </pc:spChg>
        <pc:spChg chg="mod">
          <ac:chgData name="Matthew Cserhati" userId="6030ab49dea5dda3" providerId="LiveId" clId="{C72B12E2-8B72-408E-9488-1053D10929C0}" dt="2025-06-30T18:05:17.264" v="2562" actId="20577"/>
          <ac:spMkLst>
            <pc:docMk/>
            <pc:sldMk cId="202134881" sldId="268"/>
            <ac:spMk id="3" creationId="{00AE31D1-C47C-C66A-1D41-7CFA159157B9}"/>
          </ac:spMkLst>
        </pc:spChg>
      </pc:sldChg>
      <pc:sldChg chg="modSp new mod modAnim">
        <pc:chgData name="Matthew Cserhati" userId="6030ab49dea5dda3" providerId="LiveId" clId="{C72B12E2-8B72-408E-9488-1053D10929C0}" dt="2025-07-17T17:22:27.638" v="10912" actId="27636"/>
        <pc:sldMkLst>
          <pc:docMk/>
          <pc:sldMk cId="2811338054" sldId="269"/>
        </pc:sldMkLst>
        <pc:spChg chg="mod">
          <ac:chgData name="Matthew Cserhati" userId="6030ab49dea5dda3" providerId="LiveId" clId="{C72B12E2-8B72-408E-9488-1053D10929C0}" dt="2025-06-30T18:07:59.167" v="2914" actId="20577"/>
          <ac:spMkLst>
            <pc:docMk/>
            <pc:sldMk cId="2811338054" sldId="269"/>
            <ac:spMk id="2" creationId="{C015B864-7F95-4750-EFC4-E11119C08105}"/>
          </ac:spMkLst>
        </pc:spChg>
        <pc:spChg chg="mod">
          <ac:chgData name="Matthew Cserhati" userId="6030ab49dea5dda3" providerId="LiveId" clId="{C72B12E2-8B72-408E-9488-1053D10929C0}" dt="2025-07-17T17:22:27.638" v="10912" actId="27636"/>
          <ac:spMkLst>
            <pc:docMk/>
            <pc:sldMk cId="2811338054" sldId="269"/>
            <ac:spMk id="3" creationId="{D6A0CE00-2EAD-D94E-0713-77DBE07421B8}"/>
          </ac:spMkLst>
        </pc:spChg>
      </pc:sldChg>
      <pc:sldChg chg="modSp new mod modAnim">
        <pc:chgData name="Matthew Cserhati" userId="6030ab49dea5dda3" providerId="LiveId" clId="{C72B12E2-8B72-408E-9488-1053D10929C0}" dt="2025-06-30T18:11:26.414" v="3295" actId="20577"/>
        <pc:sldMkLst>
          <pc:docMk/>
          <pc:sldMk cId="477881090" sldId="270"/>
        </pc:sldMkLst>
        <pc:spChg chg="mod">
          <ac:chgData name="Matthew Cserhati" userId="6030ab49dea5dda3" providerId="LiveId" clId="{C72B12E2-8B72-408E-9488-1053D10929C0}" dt="2025-06-30T18:09:44.959" v="3106" actId="122"/>
          <ac:spMkLst>
            <pc:docMk/>
            <pc:sldMk cId="477881090" sldId="270"/>
            <ac:spMk id="2" creationId="{4A1C554A-C29C-3738-809A-0E5A6A424DDC}"/>
          </ac:spMkLst>
        </pc:spChg>
        <pc:spChg chg="mod">
          <ac:chgData name="Matthew Cserhati" userId="6030ab49dea5dda3" providerId="LiveId" clId="{C72B12E2-8B72-408E-9488-1053D10929C0}" dt="2025-06-30T18:11:26.414" v="3295" actId="20577"/>
          <ac:spMkLst>
            <pc:docMk/>
            <pc:sldMk cId="477881090" sldId="270"/>
            <ac:spMk id="3" creationId="{F30BA582-3D3A-3AA2-5F68-0D878D318BBE}"/>
          </ac:spMkLst>
        </pc:spChg>
      </pc:sldChg>
      <pc:sldChg chg="modSp new mod modAnim">
        <pc:chgData name="Matthew Cserhati" userId="6030ab49dea5dda3" providerId="LiveId" clId="{C72B12E2-8B72-408E-9488-1053D10929C0}" dt="2025-07-17T17:15:39.074" v="10814" actId="113"/>
        <pc:sldMkLst>
          <pc:docMk/>
          <pc:sldMk cId="402216120" sldId="271"/>
        </pc:sldMkLst>
        <pc:spChg chg="mod">
          <ac:chgData name="Matthew Cserhati" userId="6030ab49dea5dda3" providerId="LiveId" clId="{C72B12E2-8B72-408E-9488-1053D10929C0}" dt="2025-06-30T18:12:01.310" v="3319" actId="122"/>
          <ac:spMkLst>
            <pc:docMk/>
            <pc:sldMk cId="402216120" sldId="271"/>
            <ac:spMk id="2" creationId="{96254EA8-77B4-5B2F-FE9E-3F3A2D33859C}"/>
          </ac:spMkLst>
        </pc:spChg>
        <pc:spChg chg="mod">
          <ac:chgData name="Matthew Cserhati" userId="6030ab49dea5dda3" providerId="LiveId" clId="{C72B12E2-8B72-408E-9488-1053D10929C0}" dt="2025-07-17T17:15:39.074" v="10814" actId="113"/>
          <ac:spMkLst>
            <pc:docMk/>
            <pc:sldMk cId="402216120" sldId="271"/>
            <ac:spMk id="3" creationId="{FC0FBF1D-54AE-C21C-4273-4E1B3B8FF5F6}"/>
          </ac:spMkLst>
        </pc:spChg>
      </pc:sldChg>
      <pc:sldChg chg="new del">
        <pc:chgData name="Matthew Cserhati" userId="6030ab49dea5dda3" providerId="LiveId" clId="{C72B12E2-8B72-408E-9488-1053D10929C0}" dt="2025-06-30T18:14:15.545" v="3542" actId="680"/>
        <pc:sldMkLst>
          <pc:docMk/>
          <pc:sldMk cId="868121354" sldId="272"/>
        </pc:sldMkLst>
      </pc:sldChg>
      <pc:sldChg chg="modSp new mod">
        <pc:chgData name="Matthew Cserhati" userId="6030ab49dea5dda3" providerId="LiveId" clId="{C72B12E2-8B72-408E-9488-1053D10929C0}" dt="2025-06-30T18:14:29.988" v="3568" actId="1076"/>
        <pc:sldMkLst>
          <pc:docMk/>
          <pc:sldMk cId="2801355497" sldId="272"/>
        </pc:sldMkLst>
        <pc:spChg chg="mod">
          <ac:chgData name="Matthew Cserhati" userId="6030ab49dea5dda3" providerId="LiveId" clId="{C72B12E2-8B72-408E-9488-1053D10929C0}" dt="2025-06-30T18:14:29.988" v="3568" actId="1076"/>
          <ac:spMkLst>
            <pc:docMk/>
            <pc:sldMk cId="2801355497" sldId="272"/>
            <ac:spMk id="2" creationId="{2455FC47-7DFB-8B4F-ED88-A7624FB87F4E}"/>
          </ac:spMkLst>
        </pc:spChg>
      </pc:sldChg>
      <pc:sldChg chg="modSp new mod modAnim">
        <pc:chgData name="Matthew Cserhati" userId="6030ab49dea5dda3" providerId="LiveId" clId="{C72B12E2-8B72-408E-9488-1053D10929C0}" dt="2025-07-16T23:22:00.210" v="9042"/>
        <pc:sldMkLst>
          <pc:docMk/>
          <pc:sldMk cId="365574372" sldId="273"/>
        </pc:sldMkLst>
        <pc:spChg chg="mod">
          <ac:chgData name="Matthew Cserhati" userId="6030ab49dea5dda3" providerId="LiveId" clId="{C72B12E2-8B72-408E-9488-1053D10929C0}" dt="2025-06-30T18:14:38.396" v="3578" actId="122"/>
          <ac:spMkLst>
            <pc:docMk/>
            <pc:sldMk cId="365574372" sldId="273"/>
            <ac:spMk id="2" creationId="{7EA1EDD8-54A7-9E89-33BB-BDD229B7FF66}"/>
          </ac:spMkLst>
        </pc:spChg>
        <pc:spChg chg="mod">
          <ac:chgData name="Matthew Cserhati" userId="6030ab49dea5dda3" providerId="LiveId" clId="{C72B12E2-8B72-408E-9488-1053D10929C0}" dt="2025-07-16T23:21:54.900" v="9041" actId="15"/>
          <ac:spMkLst>
            <pc:docMk/>
            <pc:sldMk cId="365574372" sldId="273"/>
            <ac:spMk id="3" creationId="{5E457D01-DBF2-B431-B682-BE44F7FAB001}"/>
          </ac:spMkLst>
        </pc:spChg>
      </pc:sldChg>
      <pc:sldChg chg="modSp new mod modAnim">
        <pc:chgData name="Matthew Cserhati" userId="6030ab49dea5dda3" providerId="LiveId" clId="{C72B12E2-8B72-408E-9488-1053D10929C0}" dt="2025-07-17T17:25:32.062" v="10999" actId="20577"/>
        <pc:sldMkLst>
          <pc:docMk/>
          <pc:sldMk cId="2265684530" sldId="274"/>
        </pc:sldMkLst>
        <pc:spChg chg="mod">
          <ac:chgData name="Matthew Cserhati" userId="6030ab49dea5dda3" providerId="LiveId" clId="{C72B12E2-8B72-408E-9488-1053D10929C0}" dt="2025-06-30T19:00:06.388" v="3822" actId="122"/>
          <ac:spMkLst>
            <pc:docMk/>
            <pc:sldMk cId="2265684530" sldId="274"/>
            <ac:spMk id="2" creationId="{F0AFF8B8-3202-B979-0DA5-FFFB807C397F}"/>
          </ac:spMkLst>
        </pc:spChg>
        <pc:spChg chg="mod">
          <ac:chgData name="Matthew Cserhati" userId="6030ab49dea5dda3" providerId="LiveId" clId="{C72B12E2-8B72-408E-9488-1053D10929C0}" dt="2025-07-17T17:25:32.062" v="10999" actId="20577"/>
          <ac:spMkLst>
            <pc:docMk/>
            <pc:sldMk cId="2265684530" sldId="274"/>
            <ac:spMk id="3" creationId="{4F4B83D6-F37F-9349-232F-A7C29656A2A4}"/>
          </ac:spMkLst>
        </pc:spChg>
      </pc:sldChg>
      <pc:sldChg chg="modSp add mod modAnim">
        <pc:chgData name="Matthew Cserhati" userId="6030ab49dea5dda3" providerId="LiveId" clId="{C72B12E2-8B72-408E-9488-1053D10929C0}" dt="2025-07-01T00:16:51.977" v="4678" actId="20577"/>
        <pc:sldMkLst>
          <pc:docMk/>
          <pc:sldMk cId="1656888837" sldId="275"/>
        </pc:sldMkLst>
        <pc:spChg chg="mod">
          <ac:chgData name="Matthew Cserhati" userId="6030ab49dea5dda3" providerId="LiveId" clId="{C72B12E2-8B72-408E-9488-1053D10929C0}" dt="2025-06-30T19:03:58.741" v="4207" actId="20577"/>
          <ac:spMkLst>
            <pc:docMk/>
            <pc:sldMk cId="1656888837" sldId="275"/>
            <ac:spMk id="2" creationId="{9541697F-1BD4-329A-B58F-76C747FE3BD9}"/>
          </ac:spMkLst>
        </pc:spChg>
        <pc:spChg chg="mod">
          <ac:chgData name="Matthew Cserhati" userId="6030ab49dea5dda3" providerId="LiveId" clId="{C72B12E2-8B72-408E-9488-1053D10929C0}" dt="2025-07-01T00:16:51.977" v="4678" actId="20577"/>
          <ac:spMkLst>
            <pc:docMk/>
            <pc:sldMk cId="1656888837" sldId="275"/>
            <ac:spMk id="3" creationId="{9F9C409D-076B-0967-8653-92208ACCC4DD}"/>
          </ac:spMkLst>
        </pc:spChg>
      </pc:sldChg>
      <pc:sldChg chg="modSp new mod">
        <pc:chgData name="Matthew Cserhati" userId="6030ab49dea5dda3" providerId="LiveId" clId="{C72B12E2-8B72-408E-9488-1053D10929C0}" dt="2025-07-21T14:40:32.661" v="11361" actId="6549"/>
        <pc:sldMkLst>
          <pc:docMk/>
          <pc:sldMk cId="3247776772" sldId="276"/>
        </pc:sldMkLst>
        <pc:spChg chg="mod">
          <ac:chgData name="Matthew Cserhati" userId="6030ab49dea5dda3" providerId="LiveId" clId="{C72B12E2-8B72-408E-9488-1053D10929C0}" dt="2025-06-30T23:47:53.703" v="4310" actId="122"/>
          <ac:spMkLst>
            <pc:docMk/>
            <pc:sldMk cId="3247776772" sldId="276"/>
            <ac:spMk id="2" creationId="{1C6E30D5-EB40-25A6-B5B3-C2589DC07A15}"/>
          </ac:spMkLst>
        </pc:spChg>
        <pc:spChg chg="mod">
          <ac:chgData name="Matthew Cserhati" userId="6030ab49dea5dda3" providerId="LiveId" clId="{C72B12E2-8B72-408E-9488-1053D10929C0}" dt="2025-07-21T14:40:32.661" v="11361" actId="6549"/>
          <ac:spMkLst>
            <pc:docMk/>
            <pc:sldMk cId="3247776772" sldId="276"/>
            <ac:spMk id="3" creationId="{2C461EDD-43E1-3038-0105-DBF59305C143}"/>
          </ac:spMkLst>
        </pc:spChg>
      </pc:sldChg>
      <pc:sldChg chg="addSp modSp new mod modAnim">
        <pc:chgData name="Matthew Cserhati" userId="6030ab49dea5dda3" providerId="LiveId" clId="{C72B12E2-8B72-408E-9488-1053D10929C0}" dt="2025-07-01T00:20:17.589" v="4840" actId="20577"/>
        <pc:sldMkLst>
          <pc:docMk/>
          <pc:sldMk cId="1430338647" sldId="277"/>
        </pc:sldMkLst>
        <pc:spChg chg="mod">
          <ac:chgData name="Matthew Cserhati" userId="6030ab49dea5dda3" providerId="LiveId" clId="{C72B12E2-8B72-408E-9488-1053D10929C0}" dt="2025-07-01T00:17:05.854" v="4692" actId="122"/>
          <ac:spMkLst>
            <pc:docMk/>
            <pc:sldMk cId="1430338647" sldId="277"/>
            <ac:spMk id="2" creationId="{421D72E4-0001-4894-0528-9963BF333DB6}"/>
          </ac:spMkLst>
        </pc:spChg>
        <pc:spChg chg="mod">
          <ac:chgData name="Matthew Cserhati" userId="6030ab49dea5dda3" providerId="LiveId" clId="{C72B12E2-8B72-408E-9488-1053D10929C0}" dt="2025-07-01T00:20:17.589" v="4840" actId="20577"/>
          <ac:spMkLst>
            <pc:docMk/>
            <pc:sldMk cId="1430338647" sldId="277"/>
            <ac:spMk id="3" creationId="{A67A19A9-CA17-C5F1-7FB9-F21304FC03A1}"/>
          </ac:spMkLst>
        </pc:spChg>
      </pc:sldChg>
      <pc:sldChg chg="modSp add modAnim">
        <pc:chgData name="Matthew Cserhati" userId="6030ab49dea5dda3" providerId="LiveId" clId="{C72B12E2-8B72-408E-9488-1053D10929C0}" dt="2025-07-16T20:11:25.555" v="9003" actId="20577"/>
        <pc:sldMkLst>
          <pc:docMk/>
          <pc:sldMk cId="3230275172" sldId="278"/>
        </pc:sldMkLst>
        <pc:spChg chg="mod">
          <ac:chgData name="Matthew Cserhati" userId="6030ab49dea5dda3" providerId="LiveId" clId="{C72B12E2-8B72-408E-9488-1053D10929C0}" dt="2025-07-16T20:11:25.555" v="9003" actId="20577"/>
          <ac:spMkLst>
            <pc:docMk/>
            <pc:sldMk cId="3230275172" sldId="278"/>
            <ac:spMk id="3" creationId="{54679714-F192-18AB-1A6B-09BC7AA6049E}"/>
          </ac:spMkLst>
        </pc:spChg>
      </pc:sldChg>
      <pc:sldChg chg="addSp modSp add mod modAnim modNotesTx">
        <pc:chgData name="Matthew Cserhati" userId="6030ab49dea5dda3" providerId="LiveId" clId="{C72B12E2-8B72-408E-9488-1053D10929C0}" dt="2025-07-17T17:17:36.377" v="10837" actId="20577"/>
        <pc:sldMkLst>
          <pc:docMk/>
          <pc:sldMk cId="976196401" sldId="279"/>
        </pc:sldMkLst>
        <pc:spChg chg="mod">
          <ac:chgData name="Matthew Cserhati" userId="6030ab49dea5dda3" providerId="LiveId" clId="{C72B12E2-8B72-408E-9488-1053D10929C0}" dt="2025-07-17T17:17:36.377" v="10837" actId="20577"/>
          <ac:spMkLst>
            <pc:docMk/>
            <pc:sldMk cId="976196401" sldId="279"/>
            <ac:spMk id="3" creationId="{13A2AED8-BA8A-932A-3390-03D22BAEF3F6}"/>
          </ac:spMkLst>
        </pc:spChg>
      </pc:sldChg>
      <pc:sldChg chg="modSp new mod">
        <pc:chgData name="Matthew Cserhati" userId="6030ab49dea5dda3" providerId="LiveId" clId="{C72B12E2-8B72-408E-9488-1053D10929C0}" dt="2025-07-02T03:50:36.292" v="6036" actId="1076"/>
        <pc:sldMkLst>
          <pc:docMk/>
          <pc:sldMk cId="954600064" sldId="280"/>
        </pc:sldMkLst>
        <pc:spChg chg="mod">
          <ac:chgData name="Matthew Cserhati" userId="6030ab49dea5dda3" providerId="LiveId" clId="{C72B12E2-8B72-408E-9488-1053D10929C0}" dt="2025-07-02T03:50:36.292" v="6036" actId="1076"/>
          <ac:spMkLst>
            <pc:docMk/>
            <pc:sldMk cId="954600064" sldId="280"/>
            <ac:spMk id="2" creationId="{D4B28884-7874-EA6D-D599-B2EB64CC7400}"/>
          </ac:spMkLst>
        </pc:spChg>
      </pc:sldChg>
      <pc:sldChg chg="modSp new mod modAnim">
        <pc:chgData name="Matthew Cserhati" userId="6030ab49dea5dda3" providerId="LiveId" clId="{C72B12E2-8B72-408E-9488-1053D10929C0}" dt="2025-07-02T04:01:09.271" v="6392" actId="20577"/>
        <pc:sldMkLst>
          <pc:docMk/>
          <pc:sldMk cId="2747698507" sldId="281"/>
        </pc:sldMkLst>
        <pc:spChg chg="mod">
          <ac:chgData name="Matthew Cserhati" userId="6030ab49dea5dda3" providerId="LiveId" clId="{C72B12E2-8B72-408E-9488-1053D10929C0}" dt="2025-07-02T03:59:27.925" v="6061" actId="122"/>
          <ac:spMkLst>
            <pc:docMk/>
            <pc:sldMk cId="2747698507" sldId="281"/>
            <ac:spMk id="2" creationId="{3DFF3759-A99D-F4B8-BB5F-D52185241109}"/>
          </ac:spMkLst>
        </pc:spChg>
        <pc:spChg chg="mod">
          <ac:chgData name="Matthew Cserhati" userId="6030ab49dea5dda3" providerId="LiveId" clId="{C72B12E2-8B72-408E-9488-1053D10929C0}" dt="2025-07-02T04:01:09.271" v="6392" actId="20577"/>
          <ac:spMkLst>
            <pc:docMk/>
            <pc:sldMk cId="2747698507" sldId="281"/>
            <ac:spMk id="3" creationId="{C6593EBD-4DF5-9162-C80D-5FDD6B9709BD}"/>
          </ac:spMkLst>
        </pc:spChg>
      </pc:sldChg>
      <pc:sldChg chg="addSp modSp new mod modAnim">
        <pc:chgData name="Matthew Cserhati" userId="6030ab49dea5dda3" providerId="LiveId" clId="{C72B12E2-8B72-408E-9488-1053D10929C0}" dt="2025-07-04T16:48:24.422" v="6704"/>
        <pc:sldMkLst>
          <pc:docMk/>
          <pc:sldMk cId="1561392808" sldId="282"/>
        </pc:sldMkLst>
        <pc:spChg chg="mod">
          <ac:chgData name="Matthew Cserhati" userId="6030ab49dea5dda3" providerId="LiveId" clId="{C72B12E2-8B72-408E-9488-1053D10929C0}" dt="2025-07-04T16:44:12.732" v="6561" actId="1076"/>
          <ac:spMkLst>
            <pc:docMk/>
            <pc:sldMk cId="1561392808" sldId="282"/>
            <ac:spMk id="2" creationId="{0F385313-C52A-771E-3A5A-9C1A3C6DCB1A}"/>
          </ac:spMkLst>
        </pc:spChg>
        <pc:spChg chg="add mod">
          <ac:chgData name="Matthew Cserhati" userId="6030ab49dea5dda3" providerId="LiveId" clId="{C72B12E2-8B72-408E-9488-1053D10929C0}" dt="2025-07-04T16:42:11.230" v="6481" actId="164"/>
          <ac:spMkLst>
            <pc:docMk/>
            <pc:sldMk cId="1561392808" sldId="282"/>
            <ac:spMk id="5" creationId="{9A953906-F071-BDFD-0037-4CD5E73C4A52}"/>
          </ac:spMkLst>
        </pc:spChg>
        <pc:spChg chg="add mod">
          <ac:chgData name="Matthew Cserhati" userId="6030ab49dea5dda3" providerId="LiveId" clId="{C72B12E2-8B72-408E-9488-1053D10929C0}" dt="2025-07-04T16:43:05.619" v="6549" actId="164"/>
          <ac:spMkLst>
            <pc:docMk/>
            <pc:sldMk cId="1561392808" sldId="282"/>
            <ac:spMk id="9" creationId="{E770C920-BE02-E066-7344-6D1AF822C80B}"/>
          </ac:spMkLst>
        </pc:spChg>
        <pc:spChg chg="add mod">
          <ac:chgData name="Matthew Cserhati" userId="6030ab49dea5dda3" providerId="LiveId" clId="{C72B12E2-8B72-408E-9488-1053D10929C0}" dt="2025-07-04T16:44:46.525" v="6606" actId="164"/>
          <ac:spMkLst>
            <pc:docMk/>
            <pc:sldMk cId="1561392808" sldId="282"/>
            <ac:spMk id="13" creationId="{964B944C-2736-B521-B585-49BE2CB62547}"/>
          </ac:spMkLst>
        </pc:spChg>
        <pc:spChg chg="add mod">
          <ac:chgData name="Matthew Cserhati" userId="6030ab49dea5dda3" providerId="LiveId" clId="{C72B12E2-8B72-408E-9488-1053D10929C0}" dt="2025-07-04T16:46:30.536" v="6646" actId="164"/>
          <ac:spMkLst>
            <pc:docMk/>
            <pc:sldMk cId="1561392808" sldId="282"/>
            <ac:spMk id="17" creationId="{A51F6B4D-CC83-9A03-C9BD-06ABB0B54184}"/>
          </ac:spMkLst>
        </pc:spChg>
        <pc:spChg chg="add mod">
          <ac:chgData name="Matthew Cserhati" userId="6030ab49dea5dda3" providerId="LiveId" clId="{C72B12E2-8B72-408E-9488-1053D10929C0}" dt="2025-07-04T16:48:08.716" v="6698" actId="164"/>
          <ac:spMkLst>
            <pc:docMk/>
            <pc:sldMk cId="1561392808" sldId="282"/>
            <ac:spMk id="21" creationId="{AA294878-A0D8-E049-9789-8235A47EB315}"/>
          </ac:spMkLst>
        </pc:spChg>
        <pc:grpChg chg="add mod">
          <ac:chgData name="Matthew Cserhati" userId="6030ab49dea5dda3" providerId="LiveId" clId="{C72B12E2-8B72-408E-9488-1053D10929C0}" dt="2025-07-04T16:44:14.946" v="6562" actId="1076"/>
          <ac:grpSpMkLst>
            <pc:docMk/>
            <pc:sldMk cId="1561392808" sldId="282"/>
            <ac:grpSpMk id="6" creationId="{0B75DF0D-CBBB-7BE9-5658-8927DE9E29CB}"/>
          </ac:grpSpMkLst>
        </pc:grpChg>
        <pc:grpChg chg="add mod">
          <ac:chgData name="Matthew Cserhati" userId="6030ab49dea5dda3" providerId="LiveId" clId="{C72B12E2-8B72-408E-9488-1053D10929C0}" dt="2025-07-04T16:46:45.356" v="6647" actId="1076"/>
          <ac:grpSpMkLst>
            <pc:docMk/>
            <pc:sldMk cId="1561392808" sldId="282"/>
            <ac:grpSpMk id="10" creationId="{05021F75-8EEB-60C4-98DA-DA1B71B5C871}"/>
          </ac:grpSpMkLst>
        </pc:grpChg>
        <pc:grpChg chg="add mod">
          <ac:chgData name="Matthew Cserhati" userId="6030ab49dea5dda3" providerId="LiveId" clId="{C72B12E2-8B72-408E-9488-1053D10929C0}" dt="2025-07-04T16:47:43.005" v="6664" actId="1038"/>
          <ac:grpSpMkLst>
            <pc:docMk/>
            <pc:sldMk cId="1561392808" sldId="282"/>
            <ac:grpSpMk id="14" creationId="{3498DC85-7301-BB24-7FA5-186B1B627F53}"/>
          </ac:grpSpMkLst>
        </pc:grpChg>
        <pc:grpChg chg="add mod">
          <ac:chgData name="Matthew Cserhati" userId="6030ab49dea5dda3" providerId="LiveId" clId="{C72B12E2-8B72-408E-9488-1053D10929C0}" dt="2025-07-04T16:47:47.389" v="6683" actId="1037"/>
          <ac:grpSpMkLst>
            <pc:docMk/>
            <pc:sldMk cId="1561392808" sldId="282"/>
            <ac:grpSpMk id="18" creationId="{9A98258E-9398-9BE0-4BDD-87CBDD0DD466}"/>
          </ac:grpSpMkLst>
        </pc:grpChg>
        <pc:grpChg chg="add mod">
          <ac:chgData name="Matthew Cserhati" userId="6030ab49dea5dda3" providerId="LiveId" clId="{C72B12E2-8B72-408E-9488-1053D10929C0}" dt="2025-07-04T16:48:11.095" v="6699" actId="1076"/>
          <ac:grpSpMkLst>
            <pc:docMk/>
            <pc:sldMk cId="1561392808" sldId="282"/>
            <ac:grpSpMk id="22" creationId="{97C1FF56-8105-AB65-18D8-086A6F518C9C}"/>
          </ac:grpSpMkLst>
        </pc:grpChg>
        <pc:picChg chg="add mod modCrop">
          <ac:chgData name="Matthew Cserhati" userId="6030ab49dea5dda3" providerId="LiveId" clId="{C72B12E2-8B72-408E-9488-1053D10929C0}" dt="2025-07-04T16:42:11.230" v="6481" actId="164"/>
          <ac:picMkLst>
            <pc:docMk/>
            <pc:sldMk cId="1561392808" sldId="282"/>
            <ac:picMk id="4" creationId="{9C5D661E-1520-7ABA-07D3-8A4034C8B35A}"/>
          </ac:picMkLst>
        </pc:picChg>
        <pc:picChg chg="add mod">
          <ac:chgData name="Matthew Cserhati" userId="6030ab49dea5dda3" providerId="LiveId" clId="{C72B12E2-8B72-408E-9488-1053D10929C0}" dt="2025-07-04T16:43:05.619" v="6549" actId="164"/>
          <ac:picMkLst>
            <pc:docMk/>
            <pc:sldMk cId="1561392808" sldId="282"/>
            <ac:picMk id="8" creationId="{12B18151-24FE-7896-DDC5-329E2E29D8D9}"/>
          </ac:picMkLst>
        </pc:picChg>
        <pc:picChg chg="add mod modCrop">
          <ac:chgData name="Matthew Cserhati" userId="6030ab49dea5dda3" providerId="LiveId" clId="{C72B12E2-8B72-408E-9488-1053D10929C0}" dt="2025-07-04T16:44:46.525" v="6606" actId="164"/>
          <ac:picMkLst>
            <pc:docMk/>
            <pc:sldMk cId="1561392808" sldId="282"/>
            <ac:picMk id="12" creationId="{A69C8C86-3556-549C-71C3-38D449E33488}"/>
          </ac:picMkLst>
        </pc:picChg>
        <pc:picChg chg="add mod">
          <ac:chgData name="Matthew Cserhati" userId="6030ab49dea5dda3" providerId="LiveId" clId="{C72B12E2-8B72-408E-9488-1053D10929C0}" dt="2025-07-04T16:46:30.536" v="6646" actId="164"/>
          <ac:picMkLst>
            <pc:docMk/>
            <pc:sldMk cId="1561392808" sldId="282"/>
            <ac:picMk id="16" creationId="{BBC3371A-EB89-4FD9-EEE0-DBE1505447F6}"/>
          </ac:picMkLst>
        </pc:picChg>
        <pc:picChg chg="add mod modCrop">
          <ac:chgData name="Matthew Cserhati" userId="6030ab49dea5dda3" providerId="LiveId" clId="{C72B12E2-8B72-408E-9488-1053D10929C0}" dt="2025-07-04T16:48:08.716" v="6698" actId="164"/>
          <ac:picMkLst>
            <pc:docMk/>
            <pc:sldMk cId="1561392808" sldId="282"/>
            <ac:picMk id="20" creationId="{EE6804E9-E62C-C41C-9106-B6D8B2C1899D}"/>
          </ac:picMkLst>
        </pc:picChg>
      </pc:sldChg>
      <pc:sldChg chg="modSp new mod modAnim">
        <pc:chgData name="Matthew Cserhati" userId="6030ab49dea5dda3" providerId="LiveId" clId="{C72B12E2-8B72-408E-9488-1053D10929C0}" dt="2025-07-05T06:07:59.538" v="7326" actId="20577"/>
        <pc:sldMkLst>
          <pc:docMk/>
          <pc:sldMk cId="578898560" sldId="283"/>
        </pc:sldMkLst>
        <pc:spChg chg="mod">
          <ac:chgData name="Matthew Cserhati" userId="6030ab49dea5dda3" providerId="LiveId" clId="{C72B12E2-8B72-408E-9488-1053D10929C0}" dt="2025-07-05T06:03:15.968" v="6725" actId="122"/>
          <ac:spMkLst>
            <pc:docMk/>
            <pc:sldMk cId="578898560" sldId="283"/>
            <ac:spMk id="2" creationId="{7AC383D8-EE32-8EE4-F8D8-5E8C171042F0}"/>
          </ac:spMkLst>
        </pc:spChg>
        <pc:spChg chg="mod">
          <ac:chgData name="Matthew Cserhati" userId="6030ab49dea5dda3" providerId="LiveId" clId="{C72B12E2-8B72-408E-9488-1053D10929C0}" dt="2025-07-05T06:07:59.538" v="7326" actId="20577"/>
          <ac:spMkLst>
            <pc:docMk/>
            <pc:sldMk cId="578898560" sldId="283"/>
            <ac:spMk id="3" creationId="{B31B110D-27F9-33C1-2EB0-82298A2DF62E}"/>
          </ac:spMkLst>
        </pc:spChg>
      </pc:sldChg>
      <pc:sldChg chg="modSp new mod modAnim">
        <pc:chgData name="Matthew Cserhati" userId="6030ab49dea5dda3" providerId="LiveId" clId="{C72B12E2-8B72-408E-9488-1053D10929C0}" dt="2025-07-05T06:16:34.985" v="7773" actId="20577"/>
        <pc:sldMkLst>
          <pc:docMk/>
          <pc:sldMk cId="3905593081" sldId="284"/>
        </pc:sldMkLst>
        <pc:spChg chg="mod">
          <ac:chgData name="Matthew Cserhati" userId="6030ab49dea5dda3" providerId="LiveId" clId="{C72B12E2-8B72-408E-9488-1053D10929C0}" dt="2025-07-05T06:08:09.275" v="7343" actId="20577"/>
          <ac:spMkLst>
            <pc:docMk/>
            <pc:sldMk cId="3905593081" sldId="284"/>
            <ac:spMk id="2" creationId="{D89AED36-617A-E284-4776-3CCB209CCB45}"/>
          </ac:spMkLst>
        </pc:spChg>
        <pc:spChg chg="mod">
          <ac:chgData name="Matthew Cserhati" userId="6030ab49dea5dda3" providerId="LiveId" clId="{C72B12E2-8B72-408E-9488-1053D10929C0}" dt="2025-07-05T06:16:34.985" v="7773" actId="20577"/>
          <ac:spMkLst>
            <pc:docMk/>
            <pc:sldMk cId="3905593081" sldId="284"/>
            <ac:spMk id="3" creationId="{AADC17C9-1F95-2204-8321-59BCF5ABC62E}"/>
          </ac:spMkLst>
        </pc:spChg>
      </pc:sldChg>
      <pc:sldChg chg="modSp new mod modAnim">
        <pc:chgData name="Matthew Cserhati" userId="6030ab49dea5dda3" providerId="LiveId" clId="{C72B12E2-8B72-408E-9488-1053D10929C0}" dt="2025-07-05T06:19:05.382" v="8031" actId="113"/>
        <pc:sldMkLst>
          <pc:docMk/>
          <pc:sldMk cId="1959477353" sldId="285"/>
        </pc:sldMkLst>
        <pc:spChg chg="mod">
          <ac:chgData name="Matthew Cserhati" userId="6030ab49dea5dda3" providerId="LiveId" clId="{C72B12E2-8B72-408E-9488-1053D10929C0}" dt="2025-07-05T06:12:27.984" v="7436" actId="122"/>
          <ac:spMkLst>
            <pc:docMk/>
            <pc:sldMk cId="1959477353" sldId="285"/>
            <ac:spMk id="2" creationId="{487CEB34-67B5-44D1-414B-819C16128E10}"/>
          </ac:spMkLst>
        </pc:spChg>
        <pc:spChg chg="mod">
          <ac:chgData name="Matthew Cserhati" userId="6030ab49dea5dda3" providerId="LiveId" clId="{C72B12E2-8B72-408E-9488-1053D10929C0}" dt="2025-07-05T06:19:05.382" v="8031" actId="113"/>
          <ac:spMkLst>
            <pc:docMk/>
            <pc:sldMk cId="1959477353" sldId="285"/>
            <ac:spMk id="3" creationId="{35536B64-2FC9-E9A9-9F34-E69A94B52742}"/>
          </ac:spMkLst>
        </pc:spChg>
      </pc:sldChg>
      <pc:sldChg chg="addSp modSp new mod ord modAnim">
        <pc:chgData name="Matthew Cserhati" userId="6030ab49dea5dda3" providerId="LiveId" clId="{C72B12E2-8B72-408E-9488-1053D10929C0}" dt="2025-07-06T00:30:42.094" v="8364"/>
        <pc:sldMkLst>
          <pc:docMk/>
          <pc:sldMk cId="1774762983" sldId="286"/>
        </pc:sldMkLst>
        <pc:picChg chg="add mod">
          <ac:chgData name="Matthew Cserhati" userId="6030ab49dea5dda3" providerId="LiveId" clId="{C72B12E2-8B72-408E-9488-1053D10929C0}" dt="2025-07-05T06:17:12.960" v="7780" actId="1076"/>
          <ac:picMkLst>
            <pc:docMk/>
            <pc:sldMk cId="1774762983" sldId="286"/>
            <ac:picMk id="3" creationId="{C449127D-CE44-D044-4B35-302D0832CE3B}"/>
          </ac:picMkLst>
        </pc:picChg>
        <pc:cxnChg chg="add mod">
          <ac:chgData name="Matthew Cserhati" userId="6030ab49dea5dda3" providerId="LiveId" clId="{C72B12E2-8B72-408E-9488-1053D10929C0}" dt="2025-07-05T06:17:43.188" v="7784" actId="1582"/>
          <ac:cxnSpMkLst>
            <pc:docMk/>
            <pc:sldMk cId="1774762983" sldId="286"/>
            <ac:cxnSpMk id="5" creationId="{B126C6ED-1CD3-ECA4-1792-3234270B7B35}"/>
          </ac:cxnSpMkLst>
        </pc:cxnChg>
      </pc:sldChg>
      <pc:sldChg chg="modSp new mod modAnim">
        <pc:chgData name="Matthew Cserhati" userId="6030ab49dea5dda3" providerId="LiveId" clId="{C72B12E2-8B72-408E-9488-1053D10929C0}" dt="2025-07-06T00:29:59.125" v="8362" actId="20577"/>
        <pc:sldMkLst>
          <pc:docMk/>
          <pc:sldMk cId="2123602039" sldId="287"/>
        </pc:sldMkLst>
        <pc:spChg chg="mod">
          <ac:chgData name="Matthew Cserhati" userId="6030ab49dea5dda3" providerId="LiveId" clId="{C72B12E2-8B72-408E-9488-1053D10929C0}" dt="2025-07-06T00:24:58.279" v="8083" actId="20577"/>
          <ac:spMkLst>
            <pc:docMk/>
            <pc:sldMk cId="2123602039" sldId="287"/>
            <ac:spMk id="2" creationId="{1E0B7DE3-41B0-4D40-17C2-C9FED801DC56}"/>
          </ac:spMkLst>
        </pc:spChg>
        <pc:spChg chg="mod">
          <ac:chgData name="Matthew Cserhati" userId="6030ab49dea5dda3" providerId="LiveId" clId="{C72B12E2-8B72-408E-9488-1053D10929C0}" dt="2025-07-06T00:29:59.125" v="8362" actId="20577"/>
          <ac:spMkLst>
            <pc:docMk/>
            <pc:sldMk cId="2123602039" sldId="287"/>
            <ac:spMk id="3" creationId="{14EDFF3E-C547-B7BC-D78C-A8524F2C52A9}"/>
          </ac:spMkLst>
        </pc:spChg>
      </pc:sldChg>
      <pc:sldChg chg="modSp new mod modAnim">
        <pc:chgData name="Matthew Cserhati" userId="6030ab49dea5dda3" providerId="LiveId" clId="{C72B12E2-8B72-408E-9488-1053D10929C0}" dt="2025-07-06T00:36:00.206" v="8801"/>
        <pc:sldMkLst>
          <pc:docMk/>
          <pc:sldMk cId="1745906434" sldId="288"/>
        </pc:sldMkLst>
        <pc:spChg chg="mod">
          <ac:chgData name="Matthew Cserhati" userId="6030ab49dea5dda3" providerId="LiveId" clId="{C72B12E2-8B72-408E-9488-1053D10929C0}" dt="2025-07-06T00:30:52.504" v="8376" actId="122"/>
          <ac:spMkLst>
            <pc:docMk/>
            <pc:sldMk cId="1745906434" sldId="288"/>
            <ac:spMk id="2" creationId="{64C00CBE-4778-A28D-8914-8BF7A0B53F25}"/>
          </ac:spMkLst>
        </pc:spChg>
        <pc:spChg chg="mod">
          <ac:chgData name="Matthew Cserhati" userId="6030ab49dea5dda3" providerId="LiveId" clId="{C72B12E2-8B72-408E-9488-1053D10929C0}" dt="2025-07-06T00:35:49.049" v="8800" actId="20577"/>
          <ac:spMkLst>
            <pc:docMk/>
            <pc:sldMk cId="1745906434" sldId="288"/>
            <ac:spMk id="3" creationId="{A8E524F2-8A09-3B48-A05D-24C95068271E}"/>
          </ac:spMkLst>
        </pc:spChg>
      </pc:sldChg>
      <pc:sldChg chg="modSp new mod modAnim">
        <pc:chgData name="Matthew Cserhati" userId="6030ab49dea5dda3" providerId="LiveId" clId="{C72B12E2-8B72-408E-9488-1053D10929C0}" dt="2025-07-17T17:20:28.280" v="10881" actId="113"/>
        <pc:sldMkLst>
          <pc:docMk/>
          <pc:sldMk cId="1567807869" sldId="289"/>
        </pc:sldMkLst>
        <pc:spChg chg="mod">
          <ac:chgData name="Matthew Cserhati" userId="6030ab49dea5dda3" providerId="LiveId" clId="{C72B12E2-8B72-408E-9488-1053D10929C0}" dt="2025-07-06T00:37:01.450" v="8841" actId="122"/>
          <ac:spMkLst>
            <pc:docMk/>
            <pc:sldMk cId="1567807869" sldId="289"/>
            <ac:spMk id="2" creationId="{63AA4B73-FE97-7532-799E-4777FB164790}"/>
          </ac:spMkLst>
        </pc:spChg>
        <pc:spChg chg="mod">
          <ac:chgData name="Matthew Cserhati" userId="6030ab49dea5dda3" providerId="LiveId" clId="{C72B12E2-8B72-408E-9488-1053D10929C0}" dt="2025-07-17T17:20:28.280" v="10881" actId="113"/>
          <ac:spMkLst>
            <pc:docMk/>
            <pc:sldMk cId="1567807869" sldId="289"/>
            <ac:spMk id="3" creationId="{FF9ED0B4-0F64-D017-E891-BFFDACC91681}"/>
          </ac:spMkLst>
        </pc:spChg>
      </pc:sldChg>
      <pc:sldChg chg="modSp new mod">
        <pc:chgData name="Matthew Cserhati" userId="6030ab49dea5dda3" providerId="LiveId" clId="{C72B12E2-8B72-408E-9488-1053D10929C0}" dt="2025-07-06T00:38:51.971" v="8954" actId="313"/>
        <pc:sldMkLst>
          <pc:docMk/>
          <pc:sldMk cId="2379730882" sldId="290"/>
        </pc:sldMkLst>
        <pc:spChg chg="mod">
          <ac:chgData name="Matthew Cserhati" userId="6030ab49dea5dda3" providerId="LiveId" clId="{C72B12E2-8B72-408E-9488-1053D10929C0}" dt="2025-07-06T00:38:32.919" v="8947" actId="122"/>
          <ac:spMkLst>
            <pc:docMk/>
            <pc:sldMk cId="2379730882" sldId="290"/>
            <ac:spMk id="2" creationId="{D8E01D88-8A3F-38F3-403A-921D3E606C54}"/>
          </ac:spMkLst>
        </pc:spChg>
        <pc:spChg chg="mod">
          <ac:chgData name="Matthew Cserhati" userId="6030ab49dea5dda3" providerId="LiveId" clId="{C72B12E2-8B72-408E-9488-1053D10929C0}" dt="2025-07-06T00:38:51.971" v="8954" actId="313"/>
          <ac:spMkLst>
            <pc:docMk/>
            <pc:sldMk cId="2379730882" sldId="290"/>
            <ac:spMk id="3" creationId="{69C309F7-9283-16E0-423D-021309795752}"/>
          </ac:spMkLst>
        </pc:spChg>
      </pc:sldChg>
      <pc:sldChg chg="addSp delSp modSp new mod">
        <pc:chgData name="Matthew Cserhati" userId="6030ab49dea5dda3" providerId="LiveId" clId="{C72B12E2-8B72-408E-9488-1053D10929C0}" dt="2025-07-17T17:21:04.765" v="10886" actId="1076"/>
        <pc:sldMkLst>
          <pc:docMk/>
          <pc:sldMk cId="3655243068" sldId="291"/>
        </pc:sldMkLst>
        <pc:picChg chg="add mod">
          <ac:chgData name="Matthew Cserhati" userId="6030ab49dea5dda3" providerId="LiveId" clId="{C72B12E2-8B72-408E-9488-1053D10929C0}" dt="2025-07-17T17:20:59.314" v="10884" actId="1076"/>
          <ac:picMkLst>
            <pc:docMk/>
            <pc:sldMk cId="3655243068" sldId="291"/>
            <ac:picMk id="2" creationId="{2CC70248-31C7-8CF7-80EC-CD54835DFF74}"/>
          </ac:picMkLst>
        </pc:picChg>
        <pc:picChg chg="add del mod">
          <ac:chgData name="Matthew Cserhati" userId="6030ab49dea5dda3" providerId="LiveId" clId="{C72B12E2-8B72-408E-9488-1053D10929C0}" dt="2025-07-17T17:21:04.765" v="10886" actId="1076"/>
          <ac:picMkLst>
            <pc:docMk/>
            <pc:sldMk cId="3655243068" sldId="291"/>
            <ac:picMk id="3" creationId="{BB2EF879-897C-32CA-6A9A-9ED7D2B3AB1A}"/>
          </ac:picMkLst>
        </pc:picChg>
      </pc:sldChg>
      <pc:sldChg chg="addSp modSp new mod">
        <pc:chgData name="Matthew Cserhati" userId="6030ab49dea5dda3" providerId="LiveId" clId="{C72B12E2-8B72-408E-9488-1053D10929C0}" dt="2025-07-17T15:08:31.938" v="9151" actId="1076"/>
        <pc:sldMkLst>
          <pc:docMk/>
          <pc:sldMk cId="4249583569" sldId="292"/>
        </pc:sldMkLst>
        <pc:picChg chg="add mod">
          <ac:chgData name="Matthew Cserhati" userId="6030ab49dea5dda3" providerId="LiveId" clId="{C72B12E2-8B72-408E-9488-1053D10929C0}" dt="2025-07-17T15:08:31.938" v="9151" actId="1076"/>
          <ac:picMkLst>
            <pc:docMk/>
            <pc:sldMk cId="4249583569" sldId="292"/>
            <ac:picMk id="3" creationId="{4E3D3F8F-8391-C9F4-BC08-8E97EA125552}"/>
          </ac:picMkLst>
        </pc:picChg>
      </pc:sldChg>
      <pc:sldChg chg="addSp delSp modSp new mod modAnim">
        <pc:chgData name="Matthew Cserhati" userId="6030ab49dea5dda3" providerId="LiveId" clId="{C72B12E2-8B72-408E-9488-1053D10929C0}" dt="2025-07-17T15:29:45.957" v="10269" actId="20577"/>
        <pc:sldMkLst>
          <pc:docMk/>
          <pc:sldMk cId="482133926" sldId="293"/>
        </pc:sldMkLst>
        <pc:spChg chg="add">
          <ac:chgData name="Matthew Cserhati" userId="6030ab49dea5dda3" providerId="LiveId" clId="{C72B12E2-8B72-408E-9488-1053D10929C0}" dt="2025-07-17T15:11:43.777" v="9199" actId="11529"/>
          <ac:spMkLst>
            <pc:docMk/>
            <pc:sldMk cId="482133926" sldId="293"/>
            <ac:spMk id="11" creationId="{D7B28C09-D766-5E3C-417C-FF84E500ED42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2" creationId="{6A805E51-50FD-9770-0872-A14B594398B3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3" creationId="{C17667D8-E7B9-448E-E80F-5074AEDFA21B}"/>
          </ac:spMkLst>
        </pc:spChg>
        <pc:spChg chg="add mod">
          <ac:chgData name="Matthew Cserhati" userId="6030ab49dea5dda3" providerId="LiveId" clId="{C72B12E2-8B72-408E-9488-1053D10929C0}" dt="2025-07-17T15:12:04.902" v="9284" actId="1038"/>
          <ac:spMkLst>
            <pc:docMk/>
            <pc:sldMk cId="482133926" sldId="293"/>
            <ac:spMk id="14" creationId="{05BC7CD0-2AF4-505F-69E9-B6C1C0B598BF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5" creationId="{70848C83-FAB8-B41F-B98D-FBF2E3D86966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6" creationId="{B9F521AD-6134-D079-6F9B-F9144BA335C4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7" creationId="{7BCC8F91-E8DE-AFBC-2AB4-4C78C9A42FE8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18" creationId="{273C2006-E8C4-B698-B6B0-33229CDE0976}"/>
          </ac:spMkLst>
        </pc:spChg>
        <pc:spChg chg="add mod">
          <ac:chgData name="Matthew Cserhati" userId="6030ab49dea5dda3" providerId="LiveId" clId="{C72B12E2-8B72-408E-9488-1053D10929C0}" dt="2025-07-17T15:12:18.014" v="9404" actId="1038"/>
          <ac:spMkLst>
            <pc:docMk/>
            <pc:sldMk cId="482133926" sldId="293"/>
            <ac:spMk id="19" creationId="{95985B43-01F4-44CC-9F1A-FAAC523E04F0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0" creationId="{A2BFF1A3-60E2-3BBE-EB50-EAC107D30F1A}"/>
          </ac:spMkLst>
        </pc:spChg>
        <pc:spChg chg="add mod">
          <ac:chgData name="Matthew Cserhati" userId="6030ab49dea5dda3" providerId="LiveId" clId="{C72B12E2-8B72-408E-9488-1053D10929C0}" dt="2025-07-17T15:12:42.514" v="9555" actId="1036"/>
          <ac:spMkLst>
            <pc:docMk/>
            <pc:sldMk cId="482133926" sldId="293"/>
            <ac:spMk id="21" creationId="{C144DD94-EA83-27EF-528B-B0BA00C95DA1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2" creationId="{858785DA-7D79-F431-0879-11C89ECA0C43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3" creationId="{A8F25755-7966-B295-1937-3DABA2E72146}"/>
          </ac:spMkLst>
        </pc:spChg>
        <pc:spChg chg="add mod">
          <ac:chgData name="Matthew Cserhati" userId="6030ab49dea5dda3" providerId="LiveId" clId="{C72B12E2-8B72-408E-9488-1053D10929C0}" dt="2025-07-17T15:21:39.397" v="9556" actId="164"/>
          <ac:spMkLst>
            <pc:docMk/>
            <pc:sldMk cId="482133926" sldId="293"/>
            <ac:spMk id="24" creationId="{F97F0BD5-F960-CFBE-6C99-C6B19509AB8E}"/>
          </ac:spMkLst>
        </pc:spChg>
        <pc:spChg chg="add mod">
          <ac:chgData name="Matthew Cserhati" userId="6030ab49dea5dda3" providerId="LiveId" clId="{C72B12E2-8B72-408E-9488-1053D10929C0}" dt="2025-07-17T15:12:38.943" v="9553" actId="1038"/>
          <ac:spMkLst>
            <pc:docMk/>
            <pc:sldMk cId="482133926" sldId="293"/>
            <ac:spMk id="25" creationId="{874691BE-5506-C9FD-61E9-99640AAC648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2" creationId="{E05DA055-2A43-36B1-4181-9D8FFE3F4DEF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4" creationId="{EB018BDD-83A5-6E44-6A68-E2D77AAC56FC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5" creationId="{4A2582FE-D853-0082-8E5B-60A079E80B7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6" creationId="{BBE829DF-F66D-A695-7C8E-46ED5C7D16E2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37" creationId="{0C0D9FEF-831B-94EB-1EDB-8D66E5DB1925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0" creationId="{02C38F47-12CD-CD6D-6E83-6C144E2D815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1" creationId="{0B0287BE-59B4-E8CC-13ED-7CC247EFE650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2" creationId="{F147A18A-2C5D-46DD-0A18-7CC32201C6D3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3" creationId="{A4C94CC7-E81C-76FC-86D4-FE38491A976A}"/>
          </ac:spMkLst>
        </pc:spChg>
        <pc:spChg chg="mod">
          <ac:chgData name="Matthew Cserhati" userId="6030ab49dea5dda3" providerId="LiveId" clId="{C72B12E2-8B72-408E-9488-1053D10929C0}" dt="2025-07-17T15:21:54.614" v="9558"/>
          <ac:spMkLst>
            <pc:docMk/>
            <pc:sldMk cId="482133926" sldId="293"/>
            <ac:spMk id="44" creationId="{B90B205A-AE25-370C-9BA1-2FA21BA470C6}"/>
          </ac:spMkLst>
        </pc:spChg>
        <pc:spChg chg="add mod">
          <ac:chgData name="Matthew Cserhati" userId="6030ab49dea5dda3" providerId="LiveId" clId="{C72B12E2-8B72-408E-9488-1053D10929C0}" dt="2025-07-17T15:24:37.463" v="9632" actId="208"/>
          <ac:spMkLst>
            <pc:docMk/>
            <pc:sldMk cId="482133926" sldId="293"/>
            <ac:spMk id="45" creationId="{35D1E7E0-C6C8-DC1F-769A-4214B452631F}"/>
          </ac:spMkLst>
        </pc:spChg>
        <pc:spChg chg="add mod">
          <ac:chgData name="Matthew Cserhati" userId="6030ab49dea5dda3" providerId="LiveId" clId="{C72B12E2-8B72-408E-9488-1053D10929C0}" dt="2025-07-17T15:28:33.370" v="10213" actId="1076"/>
          <ac:spMkLst>
            <pc:docMk/>
            <pc:sldMk cId="482133926" sldId="293"/>
            <ac:spMk id="46" creationId="{05928508-292B-8340-34F8-4CDCD12A1E90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0" creationId="{169E870B-970A-19BF-0254-FB8AF311D188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1" creationId="{1DF490C6-4E6A-876B-FA63-98513A05B696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2" creationId="{5BFB4349-0C02-5A15-6C2A-36BC65D15EC9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3" creationId="{EC2BB670-7F63-683A-2391-18B2B30AFEBE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4" creationId="{803DE35E-F3F3-F65F-97C6-38A66C3D1081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56" creationId="{DFC198BE-CC76-02B6-03CD-AB3E09CE8605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1" creationId="{94FBDADA-47E6-627C-F0FF-5E0CA8AD0D70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2" creationId="{B92FD061-67C4-F9EB-4B02-6553BD05502B}"/>
          </ac:spMkLst>
        </pc:spChg>
        <pc:spChg chg="mod">
          <ac:chgData name="Matthew Cserhati" userId="6030ab49dea5dda3" providerId="LiveId" clId="{C72B12E2-8B72-408E-9488-1053D10929C0}" dt="2025-07-17T15:23:03.126" v="9609"/>
          <ac:spMkLst>
            <pc:docMk/>
            <pc:sldMk cId="482133926" sldId="293"/>
            <ac:spMk id="64" creationId="{9BC77490-48E2-EA33-EA96-933F0AD1CB11}"/>
          </ac:spMkLst>
        </pc:spChg>
        <pc:spChg chg="add mod">
          <ac:chgData name="Matthew Cserhati" userId="6030ab49dea5dda3" providerId="LiveId" clId="{C72B12E2-8B72-408E-9488-1053D10929C0}" dt="2025-07-17T15:28:22.879" v="10198" actId="1076"/>
          <ac:spMkLst>
            <pc:docMk/>
            <pc:sldMk cId="482133926" sldId="293"/>
            <ac:spMk id="65" creationId="{BD5EF6B9-CAE6-0F94-4A86-4F46F8633C52}"/>
          </ac:spMkLst>
        </pc:spChg>
        <pc:spChg chg="add mod">
          <ac:chgData name="Matthew Cserhati" userId="6030ab49dea5dda3" providerId="LiveId" clId="{C72B12E2-8B72-408E-9488-1053D10929C0}" dt="2025-07-17T15:25:09.159" v="9635" actId="208"/>
          <ac:spMkLst>
            <pc:docMk/>
            <pc:sldMk cId="482133926" sldId="293"/>
            <ac:spMk id="66" creationId="{4EEA2C47-0ABE-9F1D-4B55-92A7BF795B49}"/>
          </ac:spMkLst>
        </pc:spChg>
        <pc:spChg chg="add mod">
          <ac:chgData name="Matthew Cserhati" userId="6030ab49dea5dda3" providerId="LiveId" clId="{C72B12E2-8B72-408E-9488-1053D10929C0}" dt="2025-07-17T15:25:11.687" v="9636"/>
          <ac:spMkLst>
            <pc:docMk/>
            <pc:sldMk cId="482133926" sldId="293"/>
            <ac:spMk id="67" creationId="{2C1CF2D5-AC3E-DD87-85A6-304EAE825CC8}"/>
          </ac:spMkLst>
        </pc:spChg>
        <pc:spChg chg="add mod">
          <ac:chgData name="Matthew Cserhati" userId="6030ab49dea5dda3" providerId="LiveId" clId="{C72B12E2-8B72-408E-9488-1053D10929C0}" dt="2025-07-17T15:25:18.464" v="9674" actId="1038"/>
          <ac:spMkLst>
            <pc:docMk/>
            <pc:sldMk cId="482133926" sldId="293"/>
            <ac:spMk id="68" creationId="{58CA3BCF-A10F-CA8A-DFB5-EB60967464D6}"/>
          </ac:spMkLst>
        </pc:spChg>
        <pc:spChg chg="add mod">
          <ac:chgData name="Matthew Cserhati" userId="6030ab49dea5dda3" providerId="LiveId" clId="{C72B12E2-8B72-408E-9488-1053D10929C0}" dt="2025-07-17T15:25:21.698" v="9697" actId="1038"/>
          <ac:spMkLst>
            <pc:docMk/>
            <pc:sldMk cId="482133926" sldId="293"/>
            <ac:spMk id="69" creationId="{5261B55A-A356-D201-6EB7-49BDF14821AF}"/>
          </ac:spMkLst>
        </pc:spChg>
        <pc:spChg chg="add mod">
          <ac:chgData name="Matthew Cserhati" userId="6030ab49dea5dda3" providerId="LiveId" clId="{C72B12E2-8B72-408E-9488-1053D10929C0}" dt="2025-07-17T15:25:25.548" v="9735" actId="1038"/>
          <ac:spMkLst>
            <pc:docMk/>
            <pc:sldMk cId="482133926" sldId="293"/>
            <ac:spMk id="70" creationId="{1CBAD2B0-F52C-661F-1E00-1B320DB80319}"/>
          </ac:spMkLst>
        </pc:spChg>
        <pc:spChg chg="add mod">
          <ac:chgData name="Matthew Cserhati" userId="6030ab49dea5dda3" providerId="LiveId" clId="{C72B12E2-8B72-408E-9488-1053D10929C0}" dt="2025-07-17T15:25:30.855" v="9789" actId="1038"/>
          <ac:spMkLst>
            <pc:docMk/>
            <pc:sldMk cId="482133926" sldId="293"/>
            <ac:spMk id="71" creationId="{A8367773-2A6E-43FB-5169-5B2F30870E80}"/>
          </ac:spMkLst>
        </pc:spChg>
        <pc:spChg chg="add mod">
          <ac:chgData name="Matthew Cserhati" userId="6030ab49dea5dda3" providerId="LiveId" clId="{C72B12E2-8B72-408E-9488-1053D10929C0}" dt="2025-07-17T15:25:34.378" v="9827" actId="1036"/>
          <ac:spMkLst>
            <pc:docMk/>
            <pc:sldMk cId="482133926" sldId="293"/>
            <ac:spMk id="72" creationId="{E912F87A-FFFF-48CC-B0EE-39028EC5FD90}"/>
          </ac:spMkLst>
        </pc:spChg>
        <pc:spChg chg="add mod">
          <ac:chgData name="Matthew Cserhati" userId="6030ab49dea5dda3" providerId="LiveId" clId="{C72B12E2-8B72-408E-9488-1053D10929C0}" dt="2025-07-17T15:25:38.295" v="9874" actId="1038"/>
          <ac:spMkLst>
            <pc:docMk/>
            <pc:sldMk cId="482133926" sldId="293"/>
            <ac:spMk id="73" creationId="{6237EB41-DC2F-27C0-F362-EBF9F1B98EA1}"/>
          </ac:spMkLst>
        </pc:spChg>
        <pc:spChg chg="add mod">
          <ac:chgData name="Matthew Cserhati" userId="6030ab49dea5dda3" providerId="LiveId" clId="{C72B12E2-8B72-408E-9488-1053D10929C0}" dt="2025-07-17T15:25:44.673" v="9936" actId="1038"/>
          <ac:spMkLst>
            <pc:docMk/>
            <pc:sldMk cId="482133926" sldId="293"/>
            <ac:spMk id="74" creationId="{1C9E08E0-38DF-29CE-C64F-FADD79743E5A}"/>
          </ac:spMkLst>
        </pc:spChg>
        <pc:spChg chg="add mod">
          <ac:chgData name="Matthew Cserhati" userId="6030ab49dea5dda3" providerId="LiveId" clId="{C72B12E2-8B72-408E-9488-1053D10929C0}" dt="2025-07-17T15:25:49.521" v="9959" actId="20577"/>
          <ac:spMkLst>
            <pc:docMk/>
            <pc:sldMk cId="482133926" sldId="293"/>
            <ac:spMk id="75" creationId="{2D347732-D987-00CF-461C-A33F4B91E873}"/>
          </ac:spMkLst>
        </pc:spChg>
        <pc:spChg chg="add mod">
          <ac:chgData name="Matthew Cserhati" userId="6030ab49dea5dda3" providerId="LiveId" clId="{C72B12E2-8B72-408E-9488-1053D10929C0}" dt="2025-07-17T15:25:53.274" v="9994" actId="1035"/>
          <ac:spMkLst>
            <pc:docMk/>
            <pc:sldMk cId="482133926" sldId="293"/>
            <ac:spMk id="76" creationId="{60E92D8D-B356-3734-704F-0B8D6B632EEF}"/>
          </ac:spMkLst>
        </pc:spChg>
        <pc:spChg chg="add mod">
          <ac:chgData name="Matthew Cserhati" userId="6030ab49dea5dda3" providerId="LiveId" clId="{C72B12E2-8B72-408E-9488-1053D10929C0}" dt="2025-07-17T15:25:57.994" v="10038" actId="1037"/>
          <ac:spMkLst>
            <pc:docMk/>
            <pc:sldMk cId="482133926" sldId="293"/>
            <ac:spMk id="77" creationId="{63A2B4AB-DA28-7082-3EC0-B4CEC0F546D3}"/>
          </ac:spMkLst>
        </pc:spChg>
        <pc:spChg chg="add mod">
          <ac:chgData name="Matthew Cserhati" userId="6030ab49dea5dda3" providerId="LiveId" clId="{C72B12E2-8B72-408E-9488-1053D10929C0}" dt="2025-07-17T15:26:02.223" v="10090" actId="1035"/>
          <ac:spMkLst>
            <pc:docMk/>
            <pc:sldMk cId="482133926" sldId="293"/>
            <ac:spMk id="78" creationId="{54C99188-9978-35D6-87E2-74A71A43EEEB}"/>
          </ac:spMkLst>
        </pc:spChg>
        <pc:spChg chg="add mod">
          <ac:chgData name="Matthew Cserhati" userId="6030ab49dea5dda3" providerId="LiveId" clId="{C72B12E2-8B72-408E-9488-1053D10929C0}" dt="2025-07-17T15:26:08.281" v="10140" actId="1035"/>
          <ac:spMkLst>
            <pc:docMk/>
            <pc:sldMk cId="482133926" sldId="293"/>
            <ac:spMk id="79" creationId="{4526681B-F838-CD9E-52A8-55966F69CC60}"/>
          </ac:spMkLst>
        </pc:spChg>
        <pc:spChg chg="add mod">
          <ac:chgData name="Matthew Cserhati" userId="6030ab49dea5dda3" providerId="LiveId" clId="{C72B12E2-8B72-408E-9488-1053D10929C0}" dt="2025-07-17T15:26:13.980" v="10181" actId="1035"/>
          <ac:spMkLst>
            <pc:docMk/>
            <pc:sldMk cId="482133926" sldId="293"/>
            <ac:spMk id="80" creationId="{2D76C7A6-BC44-586A-581C-3930570AF93D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4" creationId="{1886EE23-7059-F17C-F2CC-1C3DE88D57C1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5" creationId="{50A1B102-6C8B-54AB-D130-28A1AD520970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8" creationId="{25E6052A-F2DA-9790-E997-B3BC581A82ED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89" creationId="{03735336-D86B-A582-AD1E-47C737713568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1" creationId="{B1425961-7282-984F-6F05-1113B7B0CBC9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2" creationId="{A7AE7FDD-B082-8CE6-5C85-28E8233848EB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3" creationId="{013EC409-3593-8EDD-D141-E35F8D707284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4" creationId="{899B42A2-2B2E-BE80-C5AC-0627ACC5CE27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5" creationId="{89E0360C-1E1D-030A-E129-39AC846BD11F}"/>
          </ac:spMkLst>
        </pc:spChg>
        <pc:spChg chg="mod">
          <ac:chgData name="Matthew Cserhati" userId="6030ab49dea5dda3" providerId="LiveId" clId="{C72B12E2-8B72-408E-9488-1053D10929C0}" dt="2025-07-17T15:27:55.320" v="10187"/>
          <ac:spMkLst>
            <pc:docMk/>
            <pc:sldMk cId="482133926" sldId="293"/>
            <ac:spMk id="97" creationId="{AB299AF4-B058-F51A-9063-FA750C6CB32C}"/>
          </ac:spMkLst>
        </pc:spChg>
        <pc:spChg chg="add mod">
          <ac:chgData name="Matthew Cserhati" userId="6030ab49dea5dda3" providerId="LiveId" clId="{C72B12E2-8B72-408E-9488-1053D10929C0}" dt="2025-07-17T15:29:01.023" v="10218" actId="688"/>
          <ac:spMkLst>
            <pc:docMk/>
            <pc:sldMk cId="482133926" sldId="293"/>
            <ac:spMk id="99" creationId="{0193AB04-5879-BBDE-A245-1C8A9AD5B292}"/>
          </ac:spMkLst>
        </pc:spChg>
        <pc:spChg chg="add mod">
          <ac:chgData name="Matthew Cserhati" userId="6030ab49dea5dda3" providerId="LiveId" clId="{C72B12E2-8B72-408E-9488-1053D10929C0}" dt="2025-07-17T15:29:04.726" v="10220" actId="1076"/>
          <ac:spMkLst>
            <pc:docMk/>
            <pc:sldMk cId="482133926" sldId="293"/>
            <ac:spMk id="100" creationId="{3CC38174-CE88-FC24-A7CC-3BB850B45523}"/>
          </ac:spMkLst>
        </pc:spChg>
        <pc:spChg chg="add mod">
          <ac:chgData name="Matthew Cserhati" userId="6030ab49dea5dda3" providerId="LiveId" clId="{C72B12E2-8B72-408E-9488-1053D10929C0}" dt="2025-07-17T15:29:08.454" v="10222" actId="1076"/>
          <ac:spMkLst>
            <pc:docMk/>
            <pc:sldMk cId="482133926" sldId="293"/>
            <ac:spMk id="101" creationId="{D362BCF0-DA43-79F6-F979-2C03693D255D}"/>
          </ac:spMkLst>
        </pc:spChg>
        <pc:spChg chg="add mod">
          <ac:chgData name="Matthew Cserhati" userId="6030ab49dea5dda3" providerId="LiveId" clId="{C72B12E2-8B72-408E-9488-1053D10929C0}" dt="2025-07-17T15:29:14.559" v="10225" actId="14100"/>
          <ac:spMkLst>
            <pc:docMk/>
            <pc:sldMk cId="482133926" sldId="293"/>
            <ac:spMk id="102" creationId="{6D7BB073-6A4B-D27A-3D8A-0B6F106CA79F}"/>
          </ac:spMkLst>
        </pc:spChg>
        <pc:spChg chg="add mod">
          <ac:chgData name="Matthew Cserhati" userId="6030ab49dea5dda3" providerId="LiveId" clId="{C72B12E2-8B72-408E-9488-1053D10929C0}" dt="2025-07-17T15:29:45.957" v="10269" actId="20577"/>
          <ac:spMkLst>
            <pc:docMk/>
            <pc:sldMk cId="482133926" sldId="293"/>
            <ac:spMk id="103" creationId="{EC3F4772-064C-4A93-52C7-CCB17E10235A}"/>
          </ac:spMkLst>
        </pc:spChg>
        <pc:grpChg chg="mod">
          <ac:chgData name="Matthew Cserhati" userId="6030ab49dea5dda3" providerId="LiveId" clId="{C72B12E2-8B72-408E-9488-1053D10929C0}" dt="2025-07-17T15:23:28.741" v="9620" actId="1076"/>
          <ac:grpSpMkLst>
            <pc:docMk/>
            <pc:sldMk cId="482133926" sldId="293"/>
            <ac:grpSpMk id="26" creationId="{BC401959-495C-79BB-BD45-6DFB5E18CF9A}"/>
          </ac:grpSpMkLst>
        </pc:grpChg>
        <pc:grpChg chg="mod">
          <ac:chgData name="Matthew Cserhati" userId="6030ab49dea5dda3" providerId="LiveId" clId="{C72B12E2-8B72-408E-9488-1053D10929C0}" dt="2025-07-17T15:28:27.972" v="10212" actId="1035"/>
          <ac:grpSpMkLst>
            <pc:docMk/>
            <pc:sldMk cId="482133926" sldId="293"/>
            <ac:grpSpMk id="27" creationId="{FB3F3C75-A3A9-44FD-6E90-EADD2959BFA4}"/>
          </ac:grpSpMkLst>
        </pc:grpChg>
        <pc:grpChg chg="mod">
          <ac:chgData name="Matthew Cserhati" userId="6030ab49dea5dda3" providerId="LiveId" clId="{C72B12E2-8B72-408E-9488-1053D10929C0}" dt="2025-07-17T15:23:54.688" v="9624" actId="1076"/>
          <ac:grpSpMkLst>
            <pc:docMk/>
            <pc:sldMk cId="482133926" sldId="293"/>
            <ac:grpSpMk id="47" creationId="{BB6305E9-E3F2-00DF-4D2A-D7C959D12AE3}"/>
          </ac:grpSpMkLst>
        </pc:grpChg>
        <pc:grpChg chg="mod">
          <ac:chgData name="Matthew Cserhati" userId="6030ab49dea5dda3" providerId="LiveId" clId="{C72B12E2-8B72-408E-9488-1053D10929C0}" dt="2025-07-17T15:28:39.086" v="10214" actId="1076"/>
          <ac:grpSpMkLst>
            <pc:docMk/>
            <pc:sldMk cId="482133926" sldId="293"/>
            <ac:grpSpMk id="81" creationId="{C50D73CF-9565-F7F5-EDBF-15D7BA152161}"/>
          </ac:grpSpMkLst>
        </pc:grpChg>
        <pc:cxnChg chg="add mod">
          <ac:chgData name="Matthew Cserhati" userId="6030ab49dea5dda3" providerId="LiveId" clId="{C72B12E2-8B72-408E-9488-1053D10929C0}" dt="2025-07-17T15:11:36.279" v="9198" actId="14100"/>
          <ac:cxnSpMkLst>
            <pc:docMk/>
            <pc:sldMk cId="482133926" sldId="293"/>
            <ac:cxnSpMk id="3" creationId="{AF712538-B61C-D60C-886E-BAE53FE6DE28}"/>
          </ac:cxnSpMkLst>
        </pc:cxnChg>
        <pc:cxnChg chg="add mod">
          <ac:chgData name="Matthew Cserhati" userId="6030ab49dea5dda3" providerId="LiveId" clId="{C72B12E2-8B72-408E-9488-1053D10929C0}" dt="2025-07-17T15:11:32.023" v="9197" actId="14100"/>
          <ac:cxnSpMkLst>
            <pc:docMk/>
            <pc:sldMk cId="482133926" sldId="293"/>
            <ac:cxnSpMk id="4" creationId="{D7307ACE-20C9-2EA4-8508-35CB1E2E9B15}"/>
          </ac:cxnSpMkLst>
        </pc:cxnChg>
      </pc:sldChg>
      <pc:sldChg chg="addSp delSp modSp new mod modAnim">
        <pc:chgData name="Matthew Cserhati" userId="6030ab49dea5dda3" providerId="LiveId" clId="{C72B12E2-8B72-408E-9488-1053D10929C0}" dt="2025-07-17T17:14:26.658" v="10786"/>
        <pc:sldMkLst>
          <pc:docMk/>
          <pc:sldMk cId="1321897776" sldId="294"/>
        </pc:sldMkLst>
        <pc:spChg chg="mod">
          <ac:chgData name="Matthew Cserhati" userId="6030ab49dea5dda3" providerId="LiveId" clId="{C72B12E2-8B72-408E-9488-1053D10929C0}" dt="2025-07-17T17:07:41.069" v="10364" actId="14100"/>
          <ac:spMkLst>
            <pc:docMk/>
            <pc:sldMk cId="1321897776" sldId="294"/>
            <ac:spMk id="2" creationId="{4B86195F-C452-F0B2-9BFA-8630D84263DC}"/>
          </ac:spMkLst>
        </pc:spChg>
        <pc:spChg chg="mod">
          <ac:chgData name="Matthew Cserhati" userId="6030ab49dea5dda3" providerId="LiveId" clId="{C72B12E2-8B72-408E-9488-1053D10929C0}" dt="2025-07-17T17:07:43.527" v="10365" actId="14100"/>
          <ac:spMkLst>
            <pc:docMk/>
            <pc:sldMk cId="1321897776" sldId="294"/>
            <ac:spMk id="3" creationId="{FB1FD752-ACEE-DC8B-9EBA-35CA9ABE2629}"/>
          </ac:spMkLst>
        </pc:spChg>
        <pc:spChg chg="add mod">
          <ac:chgData name="Matthew Cserhati" userId="6030ab49dea5dda3" providerId="LiveId" clId="{C72B12E2-8B72-408E-9488-1053D10929C0}" dt="2025-07-17T17:08:07.741" v="10370" actId="207"/>
          <ac:spMkLst>
            <pc:docMk/>
            <pc:sldMk cId="1321897776" sldId="294"/>
            <ac:spMk id="9" creationId="{6BDB1C8C-FED2-8BCD-BB42-7F819BAC41B2}"/>
          </ac:spMkLst>
        </pc:spChg>
        <pc:picChg chg="add mod">
          <ac:chgData name="Matthew Cserhati" userId="6030ab49dea5dda3" providerId="LiveId" clId="{C72B12E2-8B72-408E-9488-1053D10929C0}" dt="2025-07-17T17:07:45.460" v="10366" actId="1076"/>
          <ac:picMkLst>
            <pc:docMk/>
            <pc:sldMk cId="1321897776" sldId="294"/>
            <ac:picMk id="8" creationId="{ED15E9A4-D176-1395-75DF-8ED845B05A31}"/>
          </ac:picMkLst>
        </pc:picChg>
      </pc:sldChg>
      <pc:sldChg chg="modSp new mod modAnim">
        <pc:chgData name="Matthew Cserhati" userId="6030ab49dea5dda3" providerId="LiveId" clId="{C72B12E2-8B72-408E-9488-1053D10929C0}" dt="2025-07-17T17:12:30.240" v="10762" actId="20577"/>
        <pc:sldMkLst>
          <pc:docMk/>
          <pc:sldMk cId="2737517908" sldId="295"/>
        </pc:sldMkLst>
        <pc:spChg chg="mod">
          <ac:chgData name="Matthew Cserhati" userId="6030ab49dea5dda3" providerId="LiveId" clId="{C72B12E2-8B72-408E-9488-1053D10929C0}" dt="2025-07-17T17:09:14.730" v="10392" actId="122"/>
          <ac:spMkLst>
            <pc:docMk/>
            <pc:sldMk cId="2737517908" sldId="295"/>
            <ac:spMk id="2" creationId="{96B74227-F2CD-5B45-F00E-9CD84C4BEEAA}"/>
          </ac:spMkLst>
        </pc:spChg>
        <pc:spChg chg="mod">
          <ac:chgData name="Matthew Cserhati" userId="6030ab49dea5dda3" providerId="LiveId" clId="{C72B12E2-8B72-408E-9488-1053D10929C0}" dt="2025-07-17T17:12:30.240" v="10762" actId="20577"/>
          <ac:spMkLst>
            <pc:docMk/>
            <pc:sldMk cId="2737517908" sldId="295"/>
            <ac:spMk id="3" creationId="{6D250D6F-5F5C-B70D-F35D-C44A42C4F994}"/>
          </ac:spMkLst>
        </pc:spChg>
      </pc:sldChg>
      <pc:sldChg chg="addSp modSp new mod modAnim">
        <pc:chgData name="Matthew Cserhati" userId="6030ab49dea5dda3" providerId="LiveId" clId="{C72B12E2-8B72-408E-9488-1053D10929C0}" dt="2025-07-20T23:56:28.308" v="11159"/>
        <pc:sldMkLst>
          <pc:docMk/>
          <pc:sldMk cId="1335183001" sldId="296"/>
        </pc:sldMkLst>
        <pc:spChg chg="add mod">
          <ac:chgData name="Matthew Cserhati" userId="6030ab49dea5dda3" providerId="LiveId" clId="{C72B12E2-8B72-408E-9488-1053D10929C0}" dt="2025-07-20T23:54:59.205" v="11006" actId="207"/>
          <ac:spMkLst>
            <pc:docMk/>
            <pc:sldMk cId="1335183001" sldId="296"/>
            <ac:spMk id="4" creationId="{101E42DD-2B99-886F-0BB7-73E088EBB0CB}"/>
          </ac:spMkLst>
        </pc:spChg>
        <pc:spChg chg="add mod">
          <ac:chgData name="Matthew Cserhati" userId="6030ab49dea5dda3" providerId="LiveId" clId="{C72B12E2-8B72-408E-9488-1053D10929C0}" dt="2025-07-20T23:55:35.191" v="11040" actId="255"/>
          <ac:spMkLst>
            <pc:docMk/>
            <pc:sldMk cId="1335183001" sldId="296"/>
            <ac:spMk id="5" creationId="{8AE1D577-1B27-32FC-D141-6AA521E6F3E5}"/>
          </ac:spMkLst>
        </pc:spChg>
        <pc:spChg chg="add mod">
          <ac:chgData name="Matthew Cserhati" userId="6030ab49dea5dda3" providerId="LiveId" clId="{C72B12E2-8B72-408E-9488-1053D10929C0}" dt="2025-07-20T23:56:26.622" v="11158" actId="1076"/>
          <ac:spMkLst>
            <pc:docMk/>
            <pc:sldMk cId="1335183001" sldId="296"/>
            <ac:spMk id="6" creationId="{FA1ECCAA-9472-5E70-D123-1308B48C7A9D}"/>
          </ac:spMkLst>
        </pc:spChg>
        <pc:picChg chg="add mod modCrop">
          <ac:chgData name="Matthew Cserhati" userId="6030ab49dea5dda3" providerId="LiveId" clId="{C72B12E2-8B72-408E-9488-1053D10929C0}" dt="2025-07-20T23:54:32.919" v="11003" actId="732"/>
          <ac:picMkLst>
            <pc:docMk/>
            <pc:sldMk cId="1335183001" sldId="296"/>
            <ac:picMk id="3" creationId="{22EE462B-F2BA-6471-3446-98E0AF040144}"/>
          </ac:picMkLst>
        </pc:picChg>
      </pc:sldChg>
      <pc:sldChg chg="modSp new mod modAnim">
        <pc:chgData name="Matthew Cserhati" userId="6030ab49dea5dda3" providerId="LiveId" clId="{C72B12E2-8B72-408E-9488-1053D10929C0}" dt="2025-07-21T14:42:41.452" v="11572"/>
        <pc:sldMkLst>
          <pc:docMk/>
          <pc:sldMk cId="2235066096" sldId="297"/>
        </pc:sldMkLst>
        <pc:spChg chg="mod">
          <ac:chgData name="Matthew Cserhati" userId="6030ab49dea5dda3" providerId="LiveId" clId="{C72B12E2-8B72-408E-9488-1053D10929C0}" dt="2025-07-21T14:40:00.091" v="11341" actId="122"/>
          <ac:spMkLst>
            <pc:docMk/>
            <pc:sldMk cId="2235066096" sldId="297"/>
            <ac:spMk id="2" creationId="{975EE493-2836-2445-384D-ED5A4026AA66}"/>
          </ac:spMkLst>
        </pc:spChg>
        <pc:spChg chg="mod">
          <ac:chgData name="Matthew Cserhati" userId="6030ab49dea5dda3" providerId="LiveId" clId="{C72B12E2-8B72-408E-9488-1053D10929C0}" dt="2025-07-21T14:42:32.592" v="11570" actId="207"/>
          <ac:spMkLst>
            <pc:docMk/>
            <pc:sldMk cId="2235066096" sldId="297"/>
            <ac:spMk id="3" creationId="{70EF344F-EE24-41C2-7057-54B1ACCD30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88898-85D7-45AF-B6F3-230B3CF59E4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7D003-7B34-481F-AFEB-BEF161267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1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D003-7B34-481F-AFEB-BEF1612679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3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77D003-7B34-481F-AFEB-BEF1612679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32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1F65-E77B-B1A2-7BDE-D44AC8BD42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7FF11-A86C-5F52-CB95-3DDBA55BD9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8D7C8-2DA1-AAE1-217B-B78A6C40E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1152B-CCC6-1B2C-8ABB-7DB1B0133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9B15D7-8A98-DF0B-BFFF-B23540315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57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81D2F-699C-535F-133A-9AB4FB0EC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A41E9-5290-D8AE-2296-1AEC380FF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E7793-368C-6516-BF68-73557A07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034AD-3AEB-B03C-04EF-076A79CF9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C4AB6-9241-2F54-1C2E-715BC8CC5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8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5E428-F587-4F18-5E78-5442E7158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A94D2-C1C5-5E63-287C-314482644D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84816-8AB0-B1B6-A7EA-80B3C38FB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AF6F8-25C0-CF29-8F98-CECD6BE81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B3ED4-B279-D317-9A5D-F6F966846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8C42-B987-5249-D801-65A76853E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4829E-04DF-4BEB-80E3-FC248CF4D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094C6-4489-7119-CEA2-FED88B08A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37107-CA5E-96C1-1C1D-EFABE9FCF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57F87-8A25-15C0-ED69-C542D8FC3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1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19322-F6A9-6205-0303-F98E98FC2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256F1-B854-0F07-A119-A4A8252B1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A965-CB3B-4BDC-134E-C914D9EC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1818E-6542-8FD9-E41D-7A2A3125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7D2A0-4A55-BDF8-77F6-0E2CF071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72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AFE4-1F41-E6E2-21F7-15C4BF11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3AC80-2928-EB05-8BC6-49AEBDA9DC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D6E7A-564A-86F4-4872-944F0C089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11FCC-5706-7273-8D9F-755B4D818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F664DE-011C-E2B6-1E6D-F4617C18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3255F-112F-522C-AE0F-436EA26F5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779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C61C-2A9A-949D-2E25-3B57A41F4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FA607-33D4-A0B9-FEB1-15786C6B4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61C98-119D-7CB2-A8A5-2C78AB9A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6F2E32-DE41-2CC1-CAC8-3C9CF9921E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91EB11-0081-AE30-79CB-7383647B08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4ABC63-A6A6-49E1-2D11-6448EB11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E3A0AA-F18A-5B98-C915-033395CA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47BB33-CE9D-899E-7D41-B9FD96421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64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E8F2-9918-DCD6-6290-945F4D359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63842-92B0-492A-06CC-F217E8AC9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C6030-0D35-64FE-43B4-10D949AB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A924F-7055-533E-3BF8-395465F1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1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515BA0-F1E1-139C-4196-6BA1B4A81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6AD312-6134-1BD8-9704-B5AC57D9C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9E441-2381-2F5F-2426-6B3B61FA3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3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D8C89-68DF-968D-CECF-6EA697201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D6C37-1E55-3284-AF6E-D129E61A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72A0B8-E2C0-FA1B-FA18-E22E4009B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F0166-8979-B414-B2B1-AD26C0779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7E04F-5D76-6324-1BDE-49C21D105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3295-9B8E-6D6A-766C-A9E9F7F5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4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E326F-E30B-701B-E972-7C885C97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604D4D-7BF8-F728-2DC9-9D3B753AA3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CFB92-FB98-5489-B06F-761462745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E47AD-D7C8-39F6-1481-2DFF58BB5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3F004-86CF-95BD-1ADF-C3E5EE84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31F2B-8989-94CB-5433-BE7749A02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5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44CFC-BA80-DDDB-3BFA-18D0D684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DEDA3-D36B-6FF9-4823-291DD7359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9DD7C-1CA8-70E8-BC63-BE260D071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D1AFE-3D21-47B6-AAC4-7E75F0B46B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29661-F85A-BE94-F7B6-6CF0DDF63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210A-6A37-2B2F-1CA3-CC23BC53E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D69AE-3563-456C-AC83-0523DD9D56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4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hybridogram/index.html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conductor.org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smatyi/crs202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DC799-879A-2457-79E1-14E67C545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387600"/>
          </a:xfrm>
        </p:spPr>
        <p:txBody>
          <a:bodyPr/>
          <a:lstStyle/>
          <a:p>
            <a:r>
              <a:rPr lang="en-US" dirty="0"/>
              <a:t>Creation Research Society </a:t>
            </a:r>
            <a:br>
              <a:rPr lang="en-US" dirty="0"/>
            </a:br>
            <a:r>
              <a:rPr lang="en-US" dirty="0"/>
              <a:t>pre-conference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5643F-A2B6-1684-652D-E3D6FEFBBF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Biology/Bioinformatics</a:t>
            </a:r>
          </a:p>
          <a:p>
            <a:r>
              <a:rPr lang="en-US" dirty="0"/>
              <a:t>Dr. Matthew Cserhati</a:t>
            </a:r>
          </a:p>
          <a:p>
            <a:r>
              <a:rPr lang="en-US" dirty="0"/>
              <a:t>July 23, 2025</a:t>
            </a:r>
          </a:p>
        </p:txBody>
      </p: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1E190818-FB36-807D-F8F4-32CCB258A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04" y="4079874"/>
            <a:ext cx="3697974" cy="2125961"/>
          </a:xfrm>
          <a:prstGeom prst="rect">
            <a:avLst/>
          </a:prstGeom>
        </p:spPr>
      </p:pic>
      <p:pic>
        <p:nvPicPr>
          <p:cNvPr id="7" name="Picture 6" descr="A blue and grey logo&#10;&#10;AI-generated content may be incorrect.">
            <a:extLst>
              <a:ext uri="{FF2B5EF4-FFF2-40B4-BE49-F238E27FC236}">
                <a16:creationId xmlns:a16="http://schemas.microsoft.com/office/drawing/2014/main" id="{F6044CD7-E5AE-DDBD-84AF-D98B429C34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392" y="3941089"/>
            <a:ext cx="2916717" cy="226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14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C267-A283-BF99-42FD-D0817F2C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8B1BC-6442-A234-E78E-142EEFED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started to work on complex data types (lists, matrixes, data frames), we can </a:t>
            </a:r>
            <a:r>
              <a:rPr lang="en-US" i="1" dirty="0"/>
              <a:t>apply</a:t>
            </a:r>
            <a:r>
              <a:rPr lang="en-US" dirty="0"/>
              <a:t> functions to them.</a:t>
            </a:r>
          </a:p>
          <a:p>
            <a:r>
              <a:rPr lang="en-US" b="1" dirty="0"/>
              <a:t>Quick and effective, uses a single line of code!</a:t>
            </a:r>
          </a:p>
          <a:p>
            <a:r>
              <a:rPr lang="en-US" dirty="0"/>
              <a:t>Four classes of function application to data sets:</a:t>
            </a:r>
          </a:p>
          <a:p>
            <a:pPr lvl="1"/>
            <a:r>
              <a:rPr lang="en-US" dirty="0"/>
              <a:t>apply</a:t>
            </a:r>
          </a:p>
          <a:p>
            <a:pPr lvl="1"/>
            <a:r>
              <a:rPr lang="en-US" dirty="0" err="1"/>
              <a:t>lapply</a:t>
            </a:r>
            <a:endParaRPr lang="en-US" dirty="0"/>
          </a:p>
          <a:p>
            <a:pPr lvl="1"/>
            <a:r>
              <a:rPr lang="en-US" dirty="0" err="1"/>
              <a:t>sapply</a:t>
            </a:r>
            <a:endParaRPr lang="en-US" dirty="0"/>
          </a:p>
          <a:p>
            <a:pPr lvl="1"/>
            <a:r>
              <a:rPr lang="en-US" dirty="0" err="1"/>
              <a:t>mapply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980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5E6C-0D45-9326-B00E-0C55B913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apply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31D1-C47C-C66A-1D41-7CFA15915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‘apply’ command runs a provided function </a:t>
            </a:r>
          </a:p>
          <a:p>
            <a:r>
              <a:rPr lang="en-US" dirty="0"/>
              <a:t>Apply has three parameters:</a:t>
            </a:r>
          </a:p>
          <a:p>
            <a:pPr lvl="1"/>
            <a:r>
              <a:rPr lang="en-US" dirty="0"/>
              <a:t>Data set (a matrix)</a:t>
            </a:r>
          </a:p>
          <a:p>
            <a:pPr lvl="1"/>
            <a:r>
              <a:rPr lang="en-US" dirty="0"/>
              <a:t>A number: 1 for applying function to rows, 2 for applying to columns</a:t>
            </a:r>
          </a:p>
          <a:p>
            <a:pPr lvl="1"/>
            <a:r>
              <a:rPr lang="en-US" dirty="0"/>
              <a:t>The function itself</a:t>
            </a:r>
          </a:p>
          <a:p>
            <a:pPr lvl="1"/>
            <a:r>
              <a:rPr lang="en-US" dirty="0"/>
              <a:t>Results shown for each column/row</a:t>
            </a:r>
          </a:p>
          <a:p>
            <a:r>
              <a:rPr lang="en-US" dirty="0"/>
              <a:t>The function can be:</a:t>
            </a:r>
          </a:p>
          <a:p>
            <a:pPr lvl="1"/>
            <a:r>
              <a:rPr lang="en-US" dirty="0"/>
              <a:t>A built-in R function</a:t>
            </a:r>
          </a:p>
          <a:p>
            <a:pPr lvl="1"/>
            <a:r>
              <a:rPr lang="en-US" dirty="0"/>
              <a:t>A previously defined function by the user</a:t>
            </a:r>
          </a:p>
          <a:p>
            <a:pPr lvl="1"/>
            <a:r>
              <a:rPr lang="en-US" dirty="0"/>
              <a:t>A lambda function (defined in-situ in the apply code)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5B864-7F95-4750-EFC4-E11119C08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lapply</a:t>
            </a:r>
            <a:r>
              <a:rPr lang="en-US" dirty="0"/>
              <a:t>, </a:t>
            </a:r>
            <a:r>
              <a:rPr lang="en-US" dirty="0" err="1"/>
              <a:t>sapply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0CE00-2EAD-D94E-0713-77DBE0742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‘</a:t>
            </a:r>
            <a:r>
              <a:rPr lang="en-US" dirty="0" err="1"/>
              <a:t>lapply</a:t>
            </a:r>
            <a:r>
              <a:rPr lang="en-US" dirty="0"/>
              <a:t>’ means ‘</a:t>
            </a:r>
            <a:r>
              <a:rPr lang="en-US" b="1" u="sng" dirty="0"/>
              <a:t>l</a:t>
            </a:r>
            <a:r>
              <a:rPr lang="en-US" dirty="0"/>
              <a:t>ist </a:t>
            </a:r>
            <a:r>
              <a:rPr lang="en-US" b="1" u="sng" dirty="0"/>
              <a:t>apply</a:t>
            </a:r>
            <a:r>
              <a:rPr lang="en-US" dirty="0"/>
              <a:t>’, meaning that the function is executed on all members of a </a:t>
            </a:r>
            <a:r>
              <a:rPr lang="en-US" b="1" dirty="0"/>
              <a:t>list</a:t>
            </a:r>
            <a:r>
              <a:rPr lang="en-US" dirty="0"/>
              <a:t>.</a:t>
            </a:r>
          </a:p>
          <a:p>
            <a:r>
              <a:rPr lang="en-US" dirty="0"/>
              <a:t>Its output is a bit unwieldy, showing a result for each element of the list.</a:t>
            </a:r>
          </a:p>
          <a:p>
            <a:r>
              <a:rPr lang="en-US" dirty="0"/>
              <a:t>‘</a:t>
            </a:r>
            <a:r>
              <a:rPr lang="en-US" dirty="0" err="1"/>
              <a:t>sapply</a:t>
            </a:r>
            <a:r>
              <a:rPr lang="en-US" dirty="0"/>
              <a:t>’ is the exact same thing as </a:t>
            </a:r>
            <a:r>
              <a:rPr lang="en-US" dirty="0" err="1"/>
              <a:t>lapply</a:t>
            </a:r>
            <a:r>
              <a:rPr lang="en-US" dirty="0"/>
              <a:t>, except that it provides the result for each list element as a simple, one line list.</a:t>
            </a:r>
          </a:p>
          <a:p>
            <a:r>
              <a:rPr lang="en-US" dirty="0"/>
              <a:t>Parameters: input, and function</a:t>
            </a:r>
          </a:p>
          <a:p>
            <a:r>
              <a:rPr lang="en-US" b="1" dirty="0"/>
              <a:t>Beware! </a:t>
            </a:r>
            <a:r>
              <a:rPr lang="en-US" dirty="0"/>
              <a:t>If you provide a matrix as the input, </a:t>
            </a:r>
            <a:r>
              <a:rPr lang="en-US" dirty="0" err="1"/>
              <a:t>lapply</a:t>
            </a:r>
            <a:r>
              <a:rPr lang="en-US" dirty="0"/>
              <a:t> and </a:t>
            </a:r>
            <a:r>
              <a:rPr lang="en-US" dirty="0" err="1"/>
              <a:t>sapply</a:t>
            </a:r>
            <a:r>
              <a:rPr lang="en-US" dirty="0"/>
              <a:t> will flatten the result into a single list. </a:t>
            </a:r>
          </a:p>
        </p:txBody>
      </p:sp>
    </p:spTree>
    <p:extLst>
      <p:ext uri="{BB962C8B-B14F-4D97-AF65-F5344CB8AC3E}">
        <p14:creationId xmlns:p14="http://schemas.microsoft.com/office/powerpoint/2010/main" val="281133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C554A-C29C-3738-809A-0E5A6A42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mapply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BA582-3D3A-3AA2-5F68-0D878D318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</a:t>
            </a:r>
            <a:r>
              <a:rPr lang="en-US" dirty="0" err="1"/>
              <a:t>mapply</a:t>
            </a:r>
            <a:r>
              <a:rPr lang="en-US" dirty="0"/>
              <a:t>’ allows the user to provide simple or line-by-line output (as seen in </a:t>
            </a:r>
            <a:r>
              <a:rPr lang="en-US" dirty="0" err="1"/>
              <a:t>sapply</a:t>
            </a:r>
            <a:r>
              <a:rPr lang="en-US" dirty="0"/>
              <a:t> or </a:t>
            </a:r>
            <a:r>
              <a:rPr lang="en-US" dirty="0" err="1"/>
              <a:t>lapply</a:t>
            </a:r>
            <a:r>
              <a:rPr lang="en-US" dirty="0"/>
              <a:t>)</a:t>
            </a:r>
          </a:p>
          <a:p>
            <a:r>
              <a:rPr lang="en-US" dirty="0"/>
              <a:t>Parameters: function, data, SIMPLIFY=T/F</a:t>
            </a:r>
          </a:p>
          <a:p>
            <a:r>
              <a:rPr lang="en-US" dirty="0"/>
              <a:t>Set SIMPLIFY=TRUE to get list output</a:t>
            </a:r>
          </a:p>
          <a:p>
            <a:r>
              <a:rPr lang="en-US" b="1"/>
              <a:t>Go back </a:t>
            </a:r>
            <a:r>
              <a:rPr lang="en-US" b="1" dirty="0"/>
              <a:t>to </a:t>
            </a:r>
            <a:r>
              <a:rPr lang="en-US" b="1" dirty="0" err="1"/>
              <a:t>Bioinfo_R_tutorial.R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FC47-7DFB-8B4F-ED88-A7624FB8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5623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Working with packages</a:t>
            </a:r>
          </a:p>
        </p:txBody>
      </p:sp>
    </p:spTree>
    <p:extLst>
      <p:ext uri="{BB962C8B-B14F-4D97-AF65-F5344CB8AC3E}">
        <p14:creationId xmlns:p14="http://schemas.microsoft.com/office/powerpoint/2010/main" val="280135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1EDD8-54A7-9E89-33BB-BDD229B7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57D01-DBF2-B431-B682-BE44F7FA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R, packages contain pre-written code you can use in your code.</a:t>
            </a:r>
          </a:p>
          <a:p>
            <a:r>
              <a:rPr lang="en-US" dirty="0"/>
              <a:t>For this you must download, install and then load these packages.</a:t>
            </a:r>
          </a:p>
          <a:p>
            <a:r>
              <a:rPr lang="en-US" dirty="0"/>
              <a:t>You can do this in several ways:</a:t>
            </a:r>
          </a:p>
          <a:p>
            <a:pPr lvl="1"/>
            <a:r>
              <a:rPr lang="en-US" dirty="0"/>
              <a:t>Download via Internet</a:t>
            </a:r>
          </a:p>
          <a:p>
            <a:pPr lvl="1"/>
            <a:r>
              <a:rPr lang="en-US" dirty="0"/>
              <a:t>From a package file on the desktop</a:t>
            </a:r>
          </a:p>
          <a:p>
            <a:pPr lvl="1"/>
            <a:r>
              <a:rPr lang="en-US" dirty="0"/>
              <a:t>Using </a:t>
            </a:r>
            <a:r>
              <a:rPr lang="en-US" dirty="0" err="1"/>
              <a:t>BioConductor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74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F8B8-3202-B979-0DA5-FFFB807C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via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B83D6-F37F-9349-232F-A7C29656A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00758" cy="4351338"/>
          </a:xfrm>
        </p:spPr>
        <p:txBody>
          <a:bodyPr/>
          <a:lstStyle/>
          <a:p>
            <a:r>
              <a:rPr lang="en-US" dirty="0"/>
              <a:t>The simplest way to install a package.</a:t>
            </a:r>
          </a:p>
          <a:p>
            <a:r>
              <a:rPr lang="en-US" b="1" dirty="0" err="1"/>
              <a:t>install.packages</a:t>
            </a:r>
            <a:r>
              <a:rPr lang="en-US" b="1" dirty="0"/>
              <a:t>(“package name”)</a:t>
            </a:r>
          </a:p>
          <a:p>
            <a:r>
              <a:rPr lang="en-US" dirty="0"/>
              <a:t>This will give you a detailed list of all </a:t>
            </a:r>
            <a:r>
              <a:rPr lang="en-US"/>
              <a:t>installed packages.</a:t>
            </a:r>
            <a:endParaRPr lang="en-US" dirty="0"/>
          </a:p>
          <a:p>
            <a:r>
              <a:rPr lang="en-US" dirty="0"/>
              <a:t>This command will download all the files for the package.</a:t>
            </a:r>
          </a:p>
          <a:p>
            <a:r>
              <a:rPr lang="en-US" dirty="0"/>
              <a:t>You must only install the package once; it will be available afterwards.</a:t>
            </a:r>
          </a:p>
          <a:p>
            <a:r>
              <a:rPr lang="en-US" dirty="0"/>
              <a:t>Load the package: </a:t>
            </a:r>
            <a:r>
              <a:rPr lang="en-US" b="1" dirty="0"/>
              <a:t>library(“package name”)</a:t>
            </a:r>
          </a:p>
          <a:p>
            <a:r>
              <a:rPr lang="en-US" dirty="0"/>
              <a:t>Run </a:t>
            </a:r>
            <a:r>
              <a:rPr lang="en-US" b="1" dirty="0" err="1"/>
              <a:t>installed.packages</a:t>
            </a:r>
            <a:r>
              <a:rPr lang="en-US" b="1" dirty="0"/>
              <a:t>()</a:t>
            </a:r>
            <a:r>
              <a:rPr lang="en-US" dirty="0"/>
              <a:t> to check which packages are already installed on your computer.</a:t>
            </a:r>
          </a:p>
        </p:txBody>
      </p:sp>
    </p:spTree>
    <p:extLst>
      <p:ext uri="{BB962C8B-B14F-4D97-AF65-F5344CB8AC3E}">
        <p14:creationId xmlns:p14="http://schemas.microsoft.com/office/powerpoint/2010/main" val="226568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30D5-EB40-25A6-B5B3-C2589DC0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from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61EDD-43E1-3038-0105-DBF59305C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8449" cy="4351338"/>
          </a:xfrm>
        </p:spPr>
        <p:txBody>
          <a:bodyPr>
            <a:normAutofit/>
          </a:bodyPr>
          <a:lstStyle/>
          <a:p>
            <a:r>
              <a:rPr lang="en-US" dirty="0"/>
              <a:t>You can download R packages in tar.gz format from the CRAN website.</a:t>
            </a:r>
          </a:p>
          <a:p>
            <a:r>
              <a:rPr lang="en-US" dirty="0"/>
              <a:t>At </a:t>
            </a:r>
            <a:r>
              <a:rPr lang="en-US" dirty="0">
                <a:hlinkClick r:id="rId2"/>
              </a:rPr>
              <a:t>https://cran.r-project.org/</a:t>
            </a:r>
            <a:r>
              <a:rPr lang="en-US" dirty="0"/>
              <a:t> click on ‘Packages’ on the left panel, then “Table of available packages, sorted by name”, then search for your package.</a:t>
            </a:r>
          </a:p>
          <a:p>
            <a:r>
              <a:rPr lang="en-US" dirty="0"/>
              <a:t>We will download, install and use the ‘</a:t>
            </a:r>
            <a:r>
              <a:rPr lang="en-US" dirty="0" err="1"/>
              <a:t>hybridogram</a:t>
            </a:r>
            <a:r>
              <a:rPr lang="en-US" dirty="0"/>
              <a:t>’ package at </a:t>
            </a:r>
          </a:p>
          <a:p>
            <a:r>
              <a:rPr lang="en-US" dirty="0">
                <a:hlinkClick r:id="rId3"/>
              </a:rPr>
              <a:t>https://cran.r-project.org/web/packages/hybridogram/index.html</a:t>
            </a:r>
            <a:endParaRPr lang="en-US" dirty="0"/>
          </a:p>
          <a:p>
            <a:r>
              <a:rPr lang="en-US" sz="2600" dirty="0" err="1"/>
              <a:t>install.packages</a:t>
            </a:r>
            <a:r>
              <a:rPr lang="en-US" sz="2600" dirty="0"/>
              <a:t>(“path/to/package.tar.</a:t>
            </a:r>
            <a:r>
              <a:rPr lang="en-US" sz="2600" dirty="0" err="1"/>
              <a:t>gz</a:t>
            </a:r>
            <a:r>
              <a:rPr lang="en-US" sz="2600" dirty="0"/>
              <a:t>”,repos=</a:t>
            </a:r>
            <a:r>
              <a:rPr lang="en-US" sz="2600" dirty="0" err="1"/>
              <a:t>NULL,dependencies</a:t>
            </a:r>
            <a:r>
              <a:rPr lang="en-US" sz="2600" dirty="0"/>
              <a:t>=TRUE type=“source”) </a:t>
            </a:r>
          </a:p>
        </p:txBody>
      </p:sp>
    </p:spTree>
    <p:extLst>
      <p:ext uri="{BB962C8B-B14F-4D97-AF65-F5344CB8AC3E}">
        <p14:creationId xmlns:p14="http://schemas.microsoft.com/office/powerpoint/2010/main" val="32477767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E493-2836-2445-384D-ED5A4026A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Installing from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F344F-EE24-41C2-7057-54B1ACCD3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install.packages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"hybridogram_0.3.2.tar.gz"</a:t>
            </a:r>
            <a:r>
              <a:rPr lang="en-US" dirty="0"/>
              <a:t>,</a:t>
            </a:r>
            <a:r>
              <a:rPr lang="en-US" dirty="0">
                <a:solidFill>
                  <a:srgbClr val="00B050"/>
                </a:solidFill>
              </a:rPr>
              <a:t>repos=</a:t>
            </a:r>
            <a:r>
              <a:rPr lang="en-US" dirty="0" err="1">
                <a:solidFill>
                  <a:srgbClr val="00B050"/>
                </a:solidFill>
              </a:rPr>
              <a:t>NULL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B0F0"/>
                </a:solidFill>
              </a:rPr>
              <a:t>dependencies</a:t>
            </a:r>
            <a:r>
              <a:rPr lang="en-US" dirty="0">
                <a:solidFill>
                  <a:srgbClr val="00B0F0"/>
                </a:solidFill>
              </a:rPr>
              <a:t>=</a:t>
            </a:r>
            <a:r>
              <a:rPr lang="en-US" dirty="0" err="1">
                <a:solidFill>
                  <a:srgbClr val="00B0F0"/>
                </a:solidFill>
              </a:rPr>
              <a:t>TRUE</a:t>
            </a:r>
            <a:r>
              <a:rPr lang="en-US" dirty="0" err="1"/>
              <a:t>,</a:t>
            </a:r>
            <a:r>
              <a:rPr lang="en-US" dirty="0" err="1">
                <a:solidFill>
                  <a:srgbClr val="002060"/>
                </a:solidFill>
              </a:rPr>
              <a:t>type</a:t>
            </a:r>
            <a:r>
              <a:rPr lang="en-US" dirty="0">
                <a:solidFill>
                  <a:srgbClr val="002060"/>
                </a:solidFill>
              </a:rPr>
              <a:t>="source"</a:t>
            </a:r>
            <a:r>
              <a:rPr lang="en-US" dirty="0"/>
              <a:t>)</a:t>
            </a:r>
          </a:p>
          <a:p>
            <a:r>
              <a:rPr lang="en-US" dirty="0"/>
              <a:t>Parameters: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Archived package file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Repos=NULL: not downloading from online repository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Dependencies=TRUE: Installing all dependent packages</a:t>
            </a:r>
          </a:p>
          <a:p>
            <a:pPr lvl="1"/>
            <a:r>
              <a:rPr lang="en-US" dirty="0">
                <a:solidFill>
                  <a:srgbClr val="002060"/>
                </a:solidFill>
              </a:rPr>
              <a:t>Type=“source”: installing from source file</a:t>
            </a:r>
          </a:p>
        </p:txBody>
      </p:sp>
    </p:spTree>
    <p:extLst>
      <p:ext uri="{BB962C8B-B14F-4D97-AF65-F5344CB8AC3E}">
        <p14:creationId xmlns:p14="http://schemas.microsoft.com/office/powerpoint/2010/main" val="223506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EE462B-F2BA-6471-3446-98E0AF0401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017" b="6393"/>
          <a:stretch>
            <a:fillRect/>
          </a:stretch>
        </p:blipFill>
        <p:spPr>
          <a:xfrm>
            <a:off x="0" y="414068"/>
            <a:ext cx="12192000" cy="600398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1E42DD-2B99-886F-0BB7-73E088EBB0CB}"/>
              </a:ext>
            </a:extLst>
          </p:cNvPr>
          <p:cNvSpPr/>
          <p:nvPr/>
        </p:nvSpPr>
        <p:spPr>
          <a:xfrm>
            <a:off x="414068" y="4848045"/>
            <a:ext cx="2881223" cy="24154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E1D577-1B27-32FC-D141-6AA521E6F3E5}"/>
              </a:ext>
            </a:extLst>
          </p:cNvPr>
          <p:cNvSpPr txBox="1"/>
          <p:nvPr/>
        </p:nvSpPr>
        <p:spPr>
          <a:xfrm>
            <a:off x="3312544" y="4478713"/>
            <a:ext cx="3640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hybridogram_0.3.2.tar.gz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ECCAA-9472-5E70-D123-1308B48C7A9D}"/>
              </a:ext>
            </a:extLst>
          </p:cNvPr>
          <p:cNvSpPr txBox="1"/>
          <p:nvPr/>
        </p:nvSpPr>
        <p:spPr>
          <a:xfrm>
            <a:off x="6970144" y="3278384"/>
            <a:ext cx="5273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Save this file and then copy the absolute path to it on your computer into the </a:t>
            </a:r>
            <a:r>
              <a:rPr lang="en-US" sz="2400" dirty="0" err="1"/>
              <a:t>install.packages</a:t>
            </a:r>
            <a:r>
              <a:rPr lang="en-US" sz="2400" dirty="0"/>
              <a:t> command.</a:t>
            </a:r>
          </a:p>
        </p:txBody>
      </p:sp>
    </p:spTree>
    <p:extLst>
      <p:ext uri="{BB962C8B-B14F-4D97-AF65-F5344CB8AC3E}">
        <p14:creationId xmlns:p14="http://schemas.microsoft.com/office/powerpoint/2010/main" val="1335183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74227-F2CD-5B45-F00E-9CD84C4BE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0D6F-5F5C-B70D-F35D-C44A42C4F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Taught computer science at Concordia University Irvine for two years (Introduction to Bioinformatics).</a:t>
            </a:r>
          </a:p>
          <a:p>
            <a:r>
              <a:rPr lang="en-US" dirty="0"/>
              <a:t>Biology from a creation science perspective and loved it!!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r>
              <a:rPr lang="en-US" dirty="0">
                <a:sym typeface="Wingdings" panose="05000000000000000000" pitchFamily="2" charset="2"/>
              </a:rPr>
              <a:t>Worked in bioinformatics for 22 years in research, industry and academy.</a:t>
            </a:r>
          </a:p>
          <a:p>
            <a:r>
              <a:rPr lang="en-US" dirty="0">
                <a:sym typeface="Wingdings" panose="05000000000000000000" pitchFamily="2" charset="2"/>
              </a:rPr>
              <a:t>Around 85 publications in secular and creation journals.</a:t>
            </a:r>
          </a:p>
          <a:p>
            <a:r>
              <a:rPr lang="en-US" dirty="0">
                <a:sym typeface="Wingdings" panose="05000000000000000000" pitchFamily="2" charset="2"/>
              </a:rPr>
              <a:t>One of my main languages is R, besides Python, Linux and MySQL.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51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D6B80-245B-AAA6-5178-A7FA0C5DE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1697F-1BD4-329A-B58F-76C747FE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Install from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409D-076B-0967-8653-92208ACCC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R packages are available on </a:t>
            </a:r>
            <a:r>
              <a:rPr lang="en-US" dirty="0" err="1"/>
              <a:t>github</a:t>
            </a:r>
            <a:r>
              <a:rPr lang="en-US" dirty="0"/>
              <a:t> for downloading.</a:t>
            </a:r>
          </a:p>
          <a:p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install_github</a:t>
            </a:r>
            <a:r>
              <a:rPr lang="en-US" dirty="0"/>
              <a:t>") prior to installing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paclages</a:t>
            </a:r>
            <a:r>
              <a:rPr lang="en-US" dirty="0"/>
              <a:t>.</a:t>
            </a:r>
          </a:p>
          <a:p>
            <a:r>
              <a:rPr lang="en-US" dirty="0" err="1"/>
              <a:t>install_github</a:t>
            </a:r>
            <a:r>
              <a:rPr lang="en-US" dirty="0"/>
              <a:t>(“user/package")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88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D72E4-0001-4894-0528-9963BF33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BioConductor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19A9-CA17-C5F1-7FB9-F21304FC0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Website: </a:t>
            </a:r>
            <a:r>
              <a:rPr lang="en-US" dirty="0">
                <a:hlinkClick r:id="rId2"/>
              </a:rPr>
              <a:t>https://www.bioconductor.org/</a:t>
            </a:r>
            <a:endParaRPr lang="en-US" dirty="0"/>
          </a:p>
          <a:p>
            <a:r>
              <a:rPr lang="en-US" dirty="0"/>
              <a:t>A website that specializes in bioinformatics-related packages</a:t>
            </a:r>
          </a:p>
          <a:p>
            <a:r>
              <a:rPr lang="en-US" dirty="0"/>
              <a:t>Install </a:t>
            </a:r>
            <a:r>
              <a:rPr lang="en-US" dirty="0" err="1"/>
              <a:t>BioConductor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if (!require("</a:t>
            </a:r>
            <a:r>
              <a:rPr lang="en-US" dirty="0" err="1"/>
              <a:t>BiocManager</a:t>
            </a:r>
            <a:r>
              <a:rPr lang="en-US" dirty="0"/>
              <a:t>", quietly = TRUE))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BiocManager</a:t>
            </a:r>
            <a:r>
              <a:rPr lang="en-US" dirty="0"/>
              <a:t>")</a:t>
            </a:r>
          </a:p>
          <a:p>
            <a:pPr marL="457200" lvl="1" indent="0">
              <a:buNone/>
            </a:pPr>
            <a:r>
              <a:rPr lang="en-US" dirty="0" err="1"/>
              <a:t>BiocManager</a:t>
            </a:r>
            <a:r>
              <a:rPr lang="en-US" dirty="0"/>
              <a:t>::install(version = "3.21")</a:t>
            </a:r>
          </a:p>
          <a:p>
            <a:r>
              <a:rPr lang="en-US" dirty="0"/>
              <a:t>Install a package this way:</a:t>
            </a:r>
          </a:p>
          <a:p>
            <a:pPr lvl="1"/>
            <a:r>
              <a:rPr lang="en-US" dirty="0" err="1"/>
              <a:t>BiocManager</a:t>
            </a:r>
            <a:r>
              <a:rPr lang="en-US" dirty="0"/>
              <a:t>::install(“</a:t>
            </a:r>
            <a:r>
              <a:rPr lang="en-US" dirty="0" err="1"/>
              <a:t>PackageName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3033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DE48-4E91-F844-DE30-765DAAB54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99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Creationist R packages</a:t>
            </a:r>
          </a:p>
        </p:txBody>
      </p:sp>
    </p:spTree>
    <p:extLst>
      <p:ext uri="{BB962C8B-B14F-4D97-AF65-F5344CB8AC3E}">
        <p14:creationId xmlns:p14="http://schemas.microsoft.com/office/powerpoint/2010/main" val="2094585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062EA-0028-D3A3-421B-806C335E5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Hybridogram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81615-41A9-8E21-66A9-3D814162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Takes two data frames and creates a </a:t>
            </a:r>
            <a:r>
              <a:rPr lang="en-US" dirty="0" err="1"/>
              <a:t>hybridogram</a:t>
            </a:r>
            <a:r>
              <a:rPr lang="en-US" dirty="0"/>
              <a:t> depicting the hybridization relationships between species.</a:t>
            </a:r>
          </a:p>
          <a:p>
            <a:r>
              <a:rPr lang="en-US" dirty="0"/>
              <a:t>Code data frame columns:</a:t>
            </a:r>
          </a:p>
          <a:p>
            <a:pPr lvl="1"/>
            <a:r>
              <a:rPr lang="en-US" dirty="0"/>
              <a:t>Code numbers, 1-n</a:t>
            </a:r>
          </a:p>
          <a:p>
            <a:pPr lvl="1"/>
            <a:r>
              <a:rPr lang="en-US" dirty="0"/>
              <a:t>N code descriptions</a:t>
            </a:r>
          </a:p>
          <a:p>
            <a:r>
              <a:rPr lang="en-US" dirty="0"/>
              <a:t>Hybridization data frame columns:</a:t>
            </a:r>
          </a:p>
          <a:p>
            <a:pPr lvl="1"/>
            <a:r>
              <a:rPr lang="en-US" dirty="0"/>
              <a:t>Species 1</a:t>
            </a:r>
          </a:p>
          <a:p>
            <a:pPr lvl="1"/>
            <a:r>
              <a:rPr lang="en-US" dirty="0"/>
              <a:t>Species 2</a:t>
            </a:r>
          </a:p>
          <a:p>
            <a:pPr lvl="1"/>
            <a:r>
              <a:rPr lang="en-US" dirty="0"/>
              <a:t>Corresponding code</a:t>
            </a:r>
          </a:p>
        </p:txBody>
      </p:sp>
    </p:spTree>
    <p:extLst>
      <p:ext uri="{BB962C8B-B14F-4D97-AF65-F5344CB8AC3E}">
        <p14:creationId xmlns:p14="http://schemas.microsoft.com/office/powerpoint/2010/main" val="401347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ABBC8-1E6F-5572-3081-E6E245E1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Hybridogram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5F1A4-4010-3115-E455-CCA56C8E6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?</a:t>
            </a:r>
            <a:r>
              <a:rPr lang="en-US" dirty="0" err="1"/>
              <a:t>hybridogram</a:t>
            </a:r>
            <a:r>
              <a:rPr lang="en-US" dirty="0"/>
              <a:t>::</a:t>
            </a:r>
            <a:r>
              <a:rPr lang="en-US" dirty="0" err="1"/>
              <a:t>hybridogram</a:t>
            </a:r>
            <a:r>
              <a:rPr lang="en-US" dirty="0"/>
              <a:t>()</a:t>
            </a:r>
          </a:p>
          <a:p>
            <a:r>
              <a:rPr lang="en-US" dirty="0"/>
              <a:t>Example: hybridization data between four seal species</a:t>
            </a:r>
          </a:p>
          <a:p>
            <a:r>
              <a:rPr lang="en-US" dirty="0"/>
              <a:t>Different levels of hybridization:</a:t>
            </a:r>
          </a:p>
          <a:p>
            <a:pPr lvl="1"/>
            <a:r>
              <a:rPr lang="en-US" dirty="0"/>
              <a:t>Self</a:t>
            </a:r>
          </a:p>
          <a:p>
            <a:pPr lvl="1"/>
            <a:r>
              <a:rPr lang="en-US" dirty="0"/>
              <a:t>Documented hybrid</a:t>
            </a:r>
          </a:p>
          <a:p>
            <a:pPr lvl="1"/>
            <a:r>
              <a:rPr lang="en-US" dirty="0"/>
              <a:t>Hybridization with 3</a:t>
            </a:r>
            <a:r>
              <a:rPr lang="en-US" baseline="30000" dirty="0"/>
              <a:t>rd</a:t>
            </a:r>
            <a:r>
              <a:rPr lang="en-US" dirty="0"/>
              <a:t> species</a:t>
            </a:r>
          </a:p>
          <a:p>
            <a:pPr lvl="1"/>
            <a:r>
              <a:rPr lang="en-US" dirty="0"/>
              <a:t>No hybrid</a:t>
            </a:r>
          </a:p>
          <a:p>
            <a:r>
              <a:rPr lang="en-US" dirty="0"/>
              <a:t>Result: </a:t>
            </a:r>
            <a:r>
              <a:rPr lang="en-US" dirty="0" err="1"/>
              <a:t>hybridogram</a:t>
            </a:r>
            <a:r>
              <a:rPr lang="en-US" dirty="0"/>
              <a:t>, showing clusters of species/baramins</a:t>
            </a:r>
          </a:p>
          <a:p>
            <a:r>
              <a:rPr lang="en-US" dirty="0"/>
              <a:t>Determined either visually or by cluster analysis</a:t>
            </a:r>
          </a:p>
          <a:p>
            <a:r>
              <a:rPr lang="en-US" b="1" dirty="0"/>
              <a:t>Exercise #4!</a:t>
            </a:r>
          </a:p>
        </p:txBody>
      </p:sp>
    </p:spTree>
    <p:extLst>
      <p:ext uri="{BB962C8B-B14F-4D97-AF65-F5344CB8AC3E}">
        <p14:creationId xmlns:p14="http://schemas.microsoft.com/office/powerpoint/2010/main" val="15575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C6B71F-C5C2-4320-5B8C-7129C2413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8" y="367376"/>
            <a:ext cx="11183731" cy="574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63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E1A47-4579-FAE1-3581-1A097281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76B9-1E71-F848-0ED2-B7EDFDE3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baraminology many times identity matrixes show how similar each species are to one another (i.e. sequence similarity).</a:t>
            </a:r>
          </a:p>
          <a:p>
            <a:r>
              <a:rPr lang="en-US" dirty="0"/>
              <a:t>The question always is, what kind of groups (kinds, baramins) are there in the data?</a:t>
            </a:r>
          </a:p>
          <a:p>
            <a:r>
              <a:rPr lang="en-US" dirty="0"/>
              <a:t>Provide a cutoff value x, where 0 (0%) &lt; x &lt; 1 (100%) similarity, and those species will belong to the same component which are more than x% similar to one another.</a:t>
            </a:r>
          </a:p>
          <a:p>
            <a:r>
              <a:rPr lang="en-US" dirty="0"/>
              <a:t>At 0% all species are in the </a:t>
            </a:r>
            <a:r>
              <a:rPr lang="en-US" u="sng" dirty="0"/>
              <a:t>same</a:t>
            </a:r>
            <a:r>
              <a:rPr lang="en-US" dirty="0"/>
              <a:t> kind (low criterion, same group)</a:t>
            </a:r>
          </a:p>
          <a:p>
            <a:r>
              <a:rPr lang="en-US" dirty="0"/>
              <a:t>At 100% every species forms </a:t>
            </a:r>
            <a:r>
              <a:rPr lang="en-US" u="sng" dirty="0"/>
              <a:t>its own</a:t>
            </a:r>
            <a:r>
              <a:rPr lang="en-US" dirty="0"/>
              <a:t> kind! (tight criterion)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24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C401959-495C-79BB-BD45-6DFB5E18CF9A}"/>
              </a:ext>
            </a:extLst>
          </p:cNvPr>
          <p:cNvGrpSpPr/>
          <p:nvPr/>
        </p:nvGrpSpPr>
        <p:grpSpPr>
          <a:xfrm>
            <a:off x="2700067" y="422684"/>
            <a:ext cx="2794959" cy="2605178"/>
            <a:chOff x="586596" y="2415396"/>
            <a:chExt cx="2794959" cy="260517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AF712538-B61C-D60C-886E-BAE53FE6DE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D7307ACE-20C9-2EA4-8508-35CB1E2E9B15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7B28C09-D766-5E3C-417C-FF84E500ED42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A805E51-50FD-9770-0872-A14B594398B3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17667D8-E7B9-448E-E80F-5074AEDFA21B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5BC7CD0-2AF4-505F-69E9-B6C1C0B598BF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0848C83-FAB8-B41F-B98D-FBF2E3D86966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F521AD-6134-D079-6F9B-F9144BA335C4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CC8F91-E8DE-AFBC-2AB4-4C78C9A42FE8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73C2006-E8C4-B698-B6B0-33229CDE0976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5985B43-01F4-44CC-9F1A-FAAC523E04F0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2BFF1A3-60E2-3BBE-EB50-EAC107D30F1A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144DD94-EA83-27EF-528B-B0BA00C95DA1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58785DA-7D79-F431-0879-11C89ECA0C43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8F25755-7966-B295-1937-3DABA2E72146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97F0BD5-F960-CFBE-6C99-C6B19509AB8E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74691BE-5506-C9FD-61E9-99640AAC6483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B3F3C75-A3A9-44FD-6E90-EADD2959BFA4}"/>
              </a:ext>
            </a:extLst>
          </p:cNvPr>
          <p:cNvGrpSpPr/>
          <p:nvPr/>
        </p:nvGrpSpPr>
        <p:grpSpPr>
          <a:xfrm>
            <a:off x="7896044" y="465813"/>
            <a:ext cx="2794959" cy="2605178"/>
            <a:chOff x="586596" y="2415396"/>
            <a:chExt cx="2794959" cy="2605178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B2F91F0-682B-EE2C-450E-257E45AFF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F4CD2B7-A60E-B690-5F31-1C189E57F076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DEA65B4-E2EB-2330-B45E-B9D72E4337C2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26748E6-E835-1410-91DA-8D129532E1D9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05DA055-2A43-36B1-4181-9D8FFE3F4DEF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87CD28A-3F84-64E3-E351-8CC1EDF71116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B018BDD-83A5-6E44-6A68-E2D77AAC56FC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A2582FE-D853-0082-8E5B-60A079E80B73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BE829DF-F66D-A695-7C8E-46ED5C7D16E2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C0D9FEF-831B-94EB-1EDB-8D66E5DB1925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1035A4F-DB13-1CE3-8098-C39F61251673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75F5B51-7714-D1CC-E18C-E986A85504B7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2C38F47-12CD-CD6D-6E83-6C144E2D8153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0287BE-59B4-E8CC-13ED-7CC247EFE650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47A18A-2C5D-46DD-0A18-7CC32201C6D3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4C94CC7-E81C-76FC-86D4-FE38491A976A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0B205A-AE25-370C-9BA1-2FA21BA470C6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35D1E7E0-C6C8-DC1F-769A-4214B452631F}"/>
              </a:ext>
            </a:extLst>
          </p:cNvPr>
          <p:cNvSpPr/>
          <p:nvPr/>
        </p:nvSpPr>
        <p:spPr>
          <a:xfrm>
            <a:off x="7937737" y="362294"/>
            <a:ext cx="2659812" cy="2605176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928508-292B-8340-34F8-4CDCD12A1E90}"/>
              </a:ext>
            </a:extLst>
          </p:cNvPr>
          <p:cNvSpPr txBox="1"/>
          <p:nvPr/>
        </p:nvSpPr>
        <p:spPr>
          <a:xfrm>
            <a:off x="7263441" y="3152791"/>
            <a:ext cx="42614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0% similarity criterion: 1 group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B6305E9-E3F2-00DF-4D2A-D7C959D12AE3}"/>
              </a:ext>
            </a:extLst>
          </p:cNvPr>
          <p:cNvGrpSpPr/>
          <p:nvPr/>
        </p:nvGrpSpPr>
        <p:grpSpPr>
          <a:xfrm>
            <a:off x="2700067" y="3433315"/>
            <a:ext cx="2794959" cy="2605178"/>
            <a:chOff x="586596" y="2415396"/>
            <a:chExt cx="2794959" cy="260517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C682A53-91D8-BB60-40C4-4CE2914C5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ABA9A07-2998-D3EF-5999-0A00AC834FE6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9E870B-970A-19BF-0254-FB8AF311D188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DF490C6-4E6A-876B-FA63-98513A05B696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BFB4349-0C02-5A15-6C2A-36BC65D15EC9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EC2BB670-7F63-683A-2391-18B2B30AFEBE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03DE35E-F3F3-F65F-97C6-38A66C3D1081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C9D4556-924B-E992-C457-5094A04511DC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DFC198BE-CC76-02B6-03CD-AB3E09CE8605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0A498FF-9A5C-2931-940A-2AB213CCFF0A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7DFC4CB-4733-C1F1-E533-F52E7385E6C8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16998C4-F797-CAA5-25C5-28B373F52755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73A169B2-1B32-365D-FCF6-7C207588A6A0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4FBDADA-47E6-627C-F0FF-5E0CA8AD0D70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B92FD061-67C4-F9EB-4B02-6553BD05502B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311582B-A6D7-1CD5-2E35-94FF9B31B801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BC77490-48E2-EA33-EA96-933F0AD1CB11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BD5EF6B9-CAE6-0F94-4A86-4F46F8633C52}"/>
              </a:ext>
            </a:extLst>
          </p:cNvPr>
          <p:cNvSpPr txBox="1"/>
          <p:nvPr/>
        </p:nvSpPr>
        <p:spPr>
          <a:xfrm>
            <a:off x="1111844" y="6251591"/>
            <a:ext cx="5105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100% similarity criterion: 15 groups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EEA2C47-0ABE-9F1D-4B55-92A7BF795B49}"/>
              </a:ext>
            </a:extLst>
          </p:cNvPr>
          <p:cNvSpPr/>
          <p:nvPr/>
        </p:nvSpPr>
        <p:spPr>
          <a:xfrm>
            <a:off x="3105507" y="36662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C1CF2D5-AC3E-DD87-85A6-304EAE825CC8}"/>
              </a:ext>
            </a:extLst>
          </p:cNvPr>
          <p:cNvSpPr/>
          <p:nvPr/>
        </p:nvSpPr>
        <p:spPr>
          <a:xfrm>
            <a:off x="3257907" y="38186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58CA3BCF-A10F-CA8A-DFB5-EB60967464D6}"/>
              </a:ext>
            </a:extLst>
          </p:cNvPr>
          <p:cNvSpPr/>
          <p:nvPr/>
        </p:nvSpPr>
        <p:spPr>
          <a:xfrm>
            <a:off x="3492857" y="35836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261B55A-A356-D201-6EB7-49BDF14821AF}"/>
              </a:ext>
            </a:extLst>
          </p:cNvPr>
          <p:cNvSpPr/>
          <p:nvPr/>
        </p:nvSpPr>
        <p:spPr>
          <a:xfrm>
            <a:off x="3016607" y="397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CBAD2B0-F52C-661F-1E00-1B320DB80319}"/>
              </a:ext>
            </a:extLst>
          </p:cNvPr>
          <p:cNvSpPr/>
          <p:nvPr/>
        </p:nvSpPr>
        <p:spPr>
          <a:xfrm>
            <a:off x="4134207" y="39710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8367773-2A6E-43FB-5169-5B2F30870E80}"/>
              </a:ext>
            </a:extLst>
          </p:cNvPr>
          <p:cNvSpPr/>
          <p:nvPr/>
        </p:nvSpPr>
        <p:spPr>
          <a:xfrm>
            <a:off x="4610457" y="37868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912F87A-FFFF-48CC-B0EE-39028EC5FD90}"/>
              </a:ext>
            </a:extLst>
          </p:cNvPr>
          <p:cNvSpPr/>
          <p:nvPr/>
        </p:nvSpPr>
        <p:spPr>
          <a:xfrm>
            <a:off x="3340457" y="50505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237EB41-DC2F-27C0-F362-EBF9F1B98EA1}"/>
              </a:ext>
            </a:extLst>
          </p:cNvPr>
          <p:cNvSpPr/>
          <p:nvPr/>
        </p:nvSpPr>
        <p:spPr>
          <a:xfrm>
            <a:off x="3486507" y="53489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C9E08E0-38DF-29CE-C64F-FADD79743E5A}"/>
              </a:ext>
            </a:extLst>
          </p:cNvPr>
          <p:cNvSpPr/>
          <p:nvPr/>
        </p:nvSpPr>
        <p:spPr>
          <a:xfrm>
            <a:off x="3575407" y="51330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2D347732-D987-00CF-461C-A33F4B91E873}"/>
              </a:ext>
            </a:extLst>
          </p:cNvPr>
          <p:cNvSpPr/>
          <p:nvPr/>
        </p:nvSpPr>
        <p:spPr>
          <a:xfrm>
            <a:off x="3276957" y="52854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60E92D8D-B356-3734-704F-0B8D6B632EEF}"/>
              </a:ext>
            </a:extLst>
          </p:cNvPr>
          <p:cNvSpPr/>
          <p:nvPr/>
        </p:nvSpPr>
        <p:spPr>
          <a:xfrm>
            <a:off x="3016607" y="524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3A2B4AB-DA28-7082-3EC0-B4CEC0F546D3}"/>
              </a:ext>
            </a:extLst>
          </p:cNvPr>
          <p:cNvSpPr/>
          <p:nvPr/>
        </p:nvSpPr>
        <p:spPr>
          <a:xfrm>
            <a:off x="4496157" y="52219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4C99188-9978-35D6-87E2-74A71A43EEEB}"/>
              </a:ext>
            </a:extLst>
          </p:cNvPr>
          <p:cNvSpPr/>
          <p:nvPr/>
        </p:nvSpPr>
        <p:spPr>
          <a:xfrm>
            <a:off x="4477107" y="48600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526681B-F838-CD9E-52A8-55966F69CC60}"/>
              </a:ext>
            </a:extLst>
          </p:cNvPr>
          <p:cNvSpPr/>
          <p:nvPr/>
        </p:nvSpPr>
        <p:spPr>
          <a:xfrm>
            <a:off x="4845407" y="524737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D76C7A6-BC44-586A-581C-3930570AF93D}"/>
              </a:ext>
            </a:extLst>
          </p:cNvPr>
          <p:cNvSpPr/>
          <p:nvPr/>
        </p:nvSpPr>
        <p:spPr>
          <a:xfrm>
            <a:off x="4851757" y="4936228"/>
            <a:ext cx="178277" cy="319173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50D73CF-9565-F7F5-EDBF-15D7BA152161}"/>
              </a:ext>
            </a:extLst>
          </p:cNvPr>
          <p:cNvGrpSpPr/>
          <p:nvPr/>
        </p:nvGrpSpPr>
        <p:grpSpPr>
          <a:xfrm>
            <a:off x="7802590" y="3665477"/>
            <a:ext cx="2794959" cy="2605178"/>
            <a:chOff x="586596" y="2415396"/>
            <a:chExt cx="2794959" cy="2605178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7EFCC2D-9585-A615-52E5-F7DD321A2A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6596" y="2415396"/>
              <a:ext cx="0" cy="260517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F7436BA-5A5E-9B97-9EFA-4771D99E1038}"/>
                </a:ext>
              </a:extLst>
            </p:cNvPr>
            <p:cNvCxnSpPr>
              <a:cxnSpLocks/>
            </p:cNvCxnSpPr>
            <p:nvPr/>
          </p:nvCxnSpPr>
          <p:spPr>
            <a:xfrm>
              <a:off x="586596" y="5020574"/>
              <a:ext cx="27949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886EE23-7059-F17C-F2CC-1C3DE88D57C1}"/>
                </a:ext>
              </a:extLst>
            </p:cNvPr>
            <p:cNvSpPr/>
            <p:nvPr/>
          </p:nvSpPr>
          <p:spPr>
            <a:xfrm>
              <a:off x="1017917" y="27259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50A1B102-6C8B-54AB-D130-28A1AD520970}"/>
                </a:ext>
              </a:extLst>
            </p:cNvPr>
            <p:cNvSpPr/>
            <p:nvPr/>
          </p:nvSpPr>
          <p:spPr>
            <a:xfrm>
              <a:off x="1170317" y="287834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03D735D-5B9A-D664-4862-24818A618557}"/>
                </a:ext>
              </a:extLst>
            </p:cNvPr>
            <p:cNvSpPr/>
            <p:nvPr/>
          </p:nvSpPr>
          <p:spPr>
            <a:xfrm>
              <a:off x="925902" y="3013493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62C7E53A-8528-4C27-720C-55A8322215D3}"/>
                </a:ext>
              </a:extLst>
            </p:cNvPr>
            <p:cNvSpPr/>
            <p:nvPr/>
          </p:nvSpPr>
          <p:spPr>
            <a:xfrm>
              <a:off x="1253706" y="41349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5E6052A-F2DA-9790-E997-B3BC581A82ED}"/>
                </a:ext>
              </a:extLst>
            </p:cNvPr>
            <p:cNvSpPr/>
            <p:nvPr/>
          </p:nvSpPr>
          <p:spPr>
            <a:xfrm>
              <a:off x="1406106" y="4408098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3735336-D86B-A582-AD1E-47C737713568}"/>
                </a:ext>
              </a:extLst>
            </p:cNvPr>
            <p:cNvSpPr/>
            <p:nvPr/>
          </p:nvSpPr>
          <p:spPr>
            <a:xfrm>
              <a:off x="923025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5E43C8D-FC7C-2FC7-7E4F-276F11C9AD77}"/>
                </a:ext>
              </a:extLst>
            </p:cNvPr>
            <p:cNvSpPr/>
            <p:nvPr/>
          </p:nvSpPr>
          <p:spPr>
            <a:xfrm>
              <a:off x="2751826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B1425961-7282-984F-6F05-1113B7B0CBC9}"/>
                </a:ext>
              </a:extLst>
            </p:cNvPr>
            <p:cNvSpPr/>
            <p:nvPr/>
          </p:nvSpPr>
          <p:spPr>
            <a:xfrm>
              <a:off x="2389516" y="389051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7AE7FDD-B082-8CE6-5C85-28E8233848EB}"/>
                </a:ext>
              </a:extLst>
            </p:cNvPr>
            <p:cNvSpPr/>
            <p:nvPr/>
          </p:nvSpPr>
          <p:spPr>
            <a:xfrm>
              <a:off x="2527539" y="282083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13EC409-3593-8EDD-D141-E35F8D707284}"/>
                </a:ext>
              </a:extLst>
            </p:cNvPr>
            <p:cNvSpPr/>
            <p:nvPr/>
          </p:nvSpPr>
          <p:spPr>
            <a:xfrm>
              <a:off x="2406769" y="42873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899B42A2-2B2E-BE80-C5AC-0627ACC5CE27}"/>
                </a:ext>
              </a:extLst>
            </p:cNvPr>
            <p:cNvSpPr/>
            <p:nvPr/>
          </p:nvSpPr>
          <p:spPr>
            <a:xfrm>
              <a:off x="1199070" y="4339086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9E0360C-1E1D-030A-E129-39AC846BD11F}"/>
                </a:ext>
              </a:extLst>
            </p:cNvPr>
            <p:cNvSpPr/>
            <p:nvPr/>
          </p:nvSpPr>
          <p:spPr>
            <a:xfrm>
              <a:off x="2751826" y="3994027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328CF29-3E0E-0892-93BF-62BB966B930D}"/>
                </a:ext>
              </a:extLst>
            </p:cNvPr>
            <p:cNvSpPr/>
            <p:nvPr/>
          </p:nvSpPr>
          <p:spPr>
            <a:xfrm>
              <a:off x="1406106" y="264830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AB299AF4-B058-F51A-9063-FA750C6CB32C}"/>
                </a:ext>
              </a:extLst>
            </p:cNvPr>
            <p:cNvSpPr/>
            <p:nvPr/>
          </p:nvSpPr>
          <p:spPr>
            <a:xfrm>
              <a:off x="2044462" y="3010619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EAD6B6C-C79F-227A-BD19-837688E26B87}"/>
                </a:ext>
              </a:extLst>
            </p:cNvPr>
            <p:cNvSpPr/>
            <p:nvPr/>
          </p:nvSpPr>
          <p:spPr>
            <a:xfrm>
              <a:off x="1492371" y="4201062"/>
              <a:ext cx="138023" cy="17252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0193AB04-5879-BBDE-A245-1C8A9AD5B292}"/>
              </a:ext>
            </a:extLst>
          </p:cNvPr>
          <p:cNvSpPr/>
          <p:nvPr/>
        </p:nvSpPr>
        <p:spPr>
          <a:xfrm rot="20650630">
            <a:off x="7937737" y="3752489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CC38174-CE88-FC24-A7CC-3BB850B45523}"/>
              </a:ext>
            </a:extLst>
          </p:cNvPr>
          <p:cNvSpPr/>
          <p:nvPr/>
        </p:nvSpPr>
        <p:spPr>
          <a:xfrm rot="20650630">
            <a:off x="9079588" y="3857299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362BCF0-DA43-79F6-F979-2C03693D255D}"/>
              </a:ext>
            </a:extLst>
          </p:cNvPr>
          <p:cNvSpPr/>
          <p:nvPr/>
        </p:nvSpPr>
        <p:spPr>
          <a:xfrm rot="20650630">
            <a:off x="8045854" y="5217234"/>
            <a:ext cx="1002104" cy="802248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6D7BB073-6A4B-D27A-3D8A-0B6F106CA79F}"/>
              </a:ext>
            </a:extLst>
          </p:cNvPr>
          <p:cNvSpPr/>
          <p:nvPr/>
        </p:nvSpPr>
        <p:spPr>
          <a:xfrm rot="20650630">
            <a:off x="9321484" y="4866028"/>
            <a:ext cx="1145161" cy="1119319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3F4772-064C-4A93-52C7-CCB17E10235A}"/>
              </a:ext>
            </a:extLst>
          </p:cNvPr>
          <p:cNvSpPr txBox="1"/>
          <p:nvPr/>
        </p:nvSpPr>
        <p:spPr>
          <a:xfrm>
            <a:off x="6714942" y="6324477"/>
            <a:ext cx="51054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FF0000"/>
                </a:solidFill>
              </a:rPr>
              <a:t>In between similarity: </a:t>
            </a:r>
            <a:r>
              <a:rPr lang="en-US" sz="2200">
                <a:solidFill>
                  <a:srgbClr val="FF0000"/>
                </a:solidFill>
              </a:rPr>
              <a:t>optimal grouping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13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/>
      <p:bldP spid="65" grpId="0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99" grpId="0" animBg="1"/>
      <p:bldP spid="100" grpId="0" animBg="1"/>
      <p:bldP spid="101" grpId="0" animBg="1"/>
      <p:bldP spid="102" grpId="0" animBg="1"/>
      <p:bldP spid="10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2B331-5DB2-9043-820C-F9992DC1B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F88E2-40F7-E7B6-40FE-1AD31F6C9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9714-F192-18AB-1A6B-09BC7AA60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err="1"/>
              <a:t>matrixcut</a:t>
            </a:r>
            <a:r>
              <a:rPr lang="en-US" u="sng" dirty="0"/>
              <a:t> function</a:t>
            </a:r>
            <a:r>
              <a:rPr lang="en-US" dirty="0"/>
              <a:t>:</a:t>
            </a:r>
          </a:p>
          <a:p>
            <a:r>
              <a:rPr lang="en-US" dirty="0"/>
              <a:t>This tells you:</a:t>
            </a:r>
          </a:p>
          <a:p>
            <a:pPr lvl="1"/>
            <a:r>
              <a:rPr lang="en-US" dirty="0"/>
              <a:t>how many groups there are for a given cutoff value</a:t>
            </a:r>
          </a:p>
          <a:p>
            <a:pPr lvl="1"/>
            <a:r>
              <a:rPr lang="en-US" dirty="0"/>
              <a:t>Which group each species belongs to</a:t>
            </a:r>
          </a:p>
          <a:p>
            <a:r>
              <a:rPr lang="en-US" dirty="0"/>
              <a:t>Run: </a:t>
            </a:r>
            <a:r>
              <a:rPr lang="en-US" dirty="0" err="1"/>
              <a:t>matrixcut</a:t>
            </a:r>
            <a:r>
              <a:rPr lang="en-US" dirty="0"/>
              <a:t>::</a:t>
            </a:r>
            <a:r>
              <a:rPr lang="en-US" dirty="0" err="1"/>
              <a:t>matrixcut</a:t>
            </a:r>
            <a:r>
              <a:rPr lang="en-US" dirty="0"/>
              <a:t>(matrix, cutoff)</a:t>
            </a:r>
          </a:p>
          <a:p>
            <a:r>
              <a:rPr lang="en-US" b="1" dirty="0"/>
              <a:t>Exercise: </a:t>
            </a:r>
            <a:r>
              <a:rPr lang="en-US" b="1"/>
              <a:t>find clusters </a:t>
            </a:r>
            <a:r>
              <a:rPr lang="en-US" b="1" dirty="0"/>
              <a:t>for the primate identity matrix where the cutoff is 90%!</a:t>
            </a:r>
          </a:p>
        </p:txBody>
      </p:sp>
    </p:spTree>
    <p:extLst>
      <p:ext uri="{BB962C8B-B14F-4D97-AF65-F5344CB8AC3E}">
        <p14:creationId xmlns:p14="http://schemas.microsoft.com/office/powerpoint/2010/main" val="32302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189A2-3A30-F95B-C626-784F9D38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19618-EB0B-7495-A9EE-5A2593803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matrixcut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2AED8-BA8A-932A-3390-03D22BAEF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41966" cy="4351338"/>
          </a:xfrm>
        </p:spPr>
        <p:txBody>
          <a:bodyPr>
            <a:normAutofit/>
          </a:bodyPr>
          <a:lstStyle/>
          <a:p>
            <a:r>
              <a:rPr lang="en-US" u="sng" dirty="0" err="1"/>
              <a:t>componentplot</a:t>
            </a:r>
            <a:r>
              <a:rPr lang="en-US" u="sng" dirty="0"/>
              <a:t> function</a:t>
            </a:r>
            <a:r>
              <a:rPr lang="en-US" dirty="0"/>
              <a:t>:</a:t>
            </a:r>
          </a:p>
          <a:p>
            <a:r>
              <a:rPr lang="en-US" dirty="0"/>
              <a:t>This function creates a plot, where:</a:t>
            </a:r>
          </a:p>
          <a:p>
            <a:pPr lvl="1"/>
            <a:r>
              <a:rPr lang="en-US" dirty="0"/>
              <a:t>The x-axis is the running cutoff value</a:t>
            </a:r>
          </a:p>
          <a:p>
            <a:pPr lvl="1"/>
            <a:r>
              <a:rPr lang="en-US" dirty="0"/>
              <a:t>The y-axis shows the corresponding number of components (clusters/kinds)</a:t>
            </a:r>
          </a:p>
          <a:p>
            <a:r>
              <a:rPr lang="en-US" dirty="0"/>
              <a:t>Run: </a:t>
            </a:r>
            <a:r>
              <a:rPr lang="en-US" dirty="0" err="1"/>
              <a:t>matrixcut</a:t>
            </a:r>
            <a:r>
              <a:rPr lang="en-US" dirty="0"/>
              <a:t>::</a:t>
            </a:r>
            <a:r>
              <a:rPr lang="en-US" dirty="0" err="1"/>
              <a:t>componentplot</a:t>
            </a:r>
            <a:r>
              <a:rPr lang="en-US" dirty="0"/>
              <a:t>(matrix, low, high)</a:t>
            </a:r>
          </a:p>
          <a:p>
            <a:r>
              <a:rPr lang="en-US" b="1" dirty="0"/>
              <a:t>Exercise #5: show the component plot for the 36 primates + opossum between 0 and 100%!</a:t>
            </a:r>
          </a:p>
          <a:p>
            <a:r>
              <a:rPr lang="en-US" dirty="0"/>
              <a:t>Look for the inflection point! (red line)</a:t>
            </a:r>
          </a:p>
        </p:txBody>
      </p:sp>
    </p:spTree>
    <p:extLst>
      <p:ext uri="{BB962C8B-B14F-4D97-AF65-F5344CB8AC3E}">
        <p14:creationId xmlns:p14="http://schemas.microsoft.com/office/powerpoint/2010/main" val="97619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1D5C-7EA2-47CA-1FB5-11F7C220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Workshop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94FC9-F885-A676-2A4E-F293AECF8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Workshop files at </a:t>
            </a:r>
            <a:r>
              <a:rPr lang="en-US" dirty="0">
                <a:hlinkClick r:id="rId2"/>
              </a:rPr>
              <a:t>https://github.com/csmatyi/crs2025</a:t>
            </a:r>
            <a:r>
              <a:rPr lang="en-US" dirty="0"/>
              <a:t> </a:t>
            </a:r>
          </a:p>
          <a:p>
            <a:r>
              <a:rPr lang="en-US" dirty="0"/>
              <a:t>What is the R programming language?</a:t>
            </a:r>
          </a:p>
          <a:p>
            <a:r>
              <a:rPr lang="en-US" dirty="0"/>
              <a:t>Downloading and installing the R Studio environment</a:t>
            </a:r>
          </a:p>
          <a:p>
            <a:r>
              <a:rPr lang="en-US" dirty="0"/>
              <a:t>R programming Basics, comparison with other languages</a:t>
            </a:r>
          </a:p>
          <a:p>
            <a:r>
              <a:rPr lang="en-US" dirty="0"/>
              <a:t>Downloading and using packages</a:t>
            </a:r>
          </a:p>
          <a:p>
            <a:r>
              <a:rPr lang="en-US" dirty="0"/>
              <a:t>Running the </a:t>
            </a:r>
            <a:r>
              <a:rPr lang="en-US" dirty="0" err="1"/>
              <a:t>hybridogram</a:t>
            </a:r>
            <a:r>
              <a:rPr lang="en-US" dirty="0"/>
              <a:t> and </a:t>
            </a:r>
            <a:r>
              <a:rPr lang="en-US" dirty="0" err="1"/>
              <a:t>matrixcut</a:t>
            </a:r>
            <a:r>
              <a:rPr lang="en-US" dirty="0"/>
              <a:t> packages</a:t>
            </a:r>
          </a:p>
          <a:p>
            <a:r>
              <a:rPr lang="en-US" dirty="0"/>
              <a:t>The molecular baraminology </a:t>
            </a:r>
            <a:r>
              <a:rPr lang="en-US" dirty="0" err="1"/>
              <a:t>mtDNA</a:t>
            </a:r>
            <a:r>
              <a:rPr lang="en-US" dirty="0"/>
              <a:t> protocol</a:t>
            </a:r>
          </a:p>
          <a:p>
            <a:r>
              <a:rPr lang="en-US" dirty="0"/>
              <a:t>Together with exercises!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8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4E3D3F8F-8391-C9F4-BC08-8E97EA125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750" y="1437"/>
            <a:ext cx="6783238" cy="678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83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28884-7874-EA6D-D599-B2EB64CC7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271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Organelle sequence similarity-based baraminology study</a:t>
            </a:r>
          </a:p>
        </p:txBody>
      </p:sp>
    </p:spTree>
    <p:extLst>
      <p:ext uri="{BB962C8B-B14F-4D97-AF65-F5344CB8AC3E}">
        <p14:creationId xmlns:p14="http://schemas.microsoft.com/office/powerpoint/2010/main" val="9546000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F3759-A99D-F4B8-BB5F-D52185241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Organelle-based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3EBD-4DF5-9162-C80D-5FDD6B970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Mitochondrial genome data are useful in molecular baraminology studies.</a:t>
            </a:r>
          </a:p>
          <a:p>
            <a:r>
              <a:rPr lang="en-US" dirty="0" err="1"/>
              <a:t>MtDNA</a:t>
            </a:r>
            <a:r>
              <a:rPr lang="en-US" dirty="0"/>
              <a:t> is very abundant, and easy to isolate and sequence.</a:t>
            </a:r>
          </a:p>
          <a:p>
            <a:r>
              <a:rPr lang="en-US" dirty="0"/>
              <a:t>Many, many species have </a:t>
            </a:r>
            <a:r>
              <a:rPr lang="en-US" dirty="0" err="1"/>
              <a:t>mtDNA</a:t>
            </a:r>
            <a:r>
              <a:rPr lang="en-US" dirty="0"/>
              <a:t> genome data.</a:t>
            </a:r>
          </a:p>
          <a:p>
            <a:r>
              <a:rPr lang="en-US" dirty="0" err="1"/>
              <a:t>MtDNA</a:t>
            </a:r>
            <a:r>
              <a:rPr lang="en-US" dirty="0"/>
              <a:t> is easier to align than chloroplast DNA, which is also very divergent.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698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5313-C52A-771E-3A5A-9C1A3C6DC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663" y="0"/>
            <a:ext cx="10515600" cy="940194"/>
          </a:xfrm>
        </p:spPr>
        <p:txBody>
          <a:bodyPr/>
          <a:lstStyle/>
          <a:p>
            <a:pPr algn="ctr"/>
            <a:r>
              <a:rPr lang="en-US" dirty="0"/>
              <a:t>Procedure overview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B75DF0D-CBBB-7BE9-5658-8927DE9E29CB}"/>
              </a:ext>
            </a:extLst>
          </p:cNvPr>
          <p:cNvGrpSpPr/>
          <p:nvPr/>
        </p:nvGrpSpPr>
        <p:grpSpPr>
          <a:xfrm>
            <a:off x="453092" y="940194"/>
            <a:ext cx="4221869" cy="2825999"/>
            <a:chOff x="379562" y="1518250"/>
            <a:chExt cx="4221869" cy="282599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C5D661E-1520-7ABA-07D3-8A4034C8B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875" t="17846" r="9434" b="5302"/>
            <a:stretch>
              <a:fillRect/>
            </a:stretch>
          </p:blipFill>
          <p:spPr>
            <a:xfrm>
              <a:off x="379562" y="1518250"/>
              <a:ext cx="4221869" cy="217966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953906-F071-BDFD-0037-4CD5E73C4A52}"/>
                </a:ext>
              </a:extLst>
            </p:cNvPr>
            <p:cNvSpPr txBox="1"/>
            <p:nvPr/>
          </p:nvSpPr>
          <p:spPr>
            <a:xfrm>
              <a:off x="463288" y="3697918"/>
              <a:ext cx="40544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Download mitochondrial DNA sequences from the NCBI database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021F75-8EEB-60C4-98DA-DA1B71B5C871}"/>
              </a:ext>
            </a:extLst>
          </p:cNvPr>
          <p:cNvGrpSpPr/>
          <p:nvPr/>
        </p:nvGrpSpPr>
        <p:grpSpPr>
          <a:xfrm>
            <a:off x="5799825" y="884321"/>
            <a:ext cx="4120770" cy="2975462"/>
            <a:chOff x="5195995" y="1431896"/>
            <a:chExt cx="4120770" cy="2975462"/>
          </a:xfrm>
        </p:grpSpPr>
        <p:pic>
          <p:nvPicPr>
            <p:cNvPr id="8" name="Picture 7" descr="A colorful lines on a white background&#10;&#10;AI-generated content may be incorrect.">
              <a:extLst>
                <a:ext uri="{FF2B5EF4-FFF2-40B4-BE49-F238E27FC236}">
                  <a16:creationId xmlns:a16="http://schemas.microsoft.com/office/drawing/2014/main" id="{12B18151-24FE-7896-DDC5-329E2E29D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95995" y="1431896"/>
              <a:ext cx="4120770" cy="232913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770C920-BE02-E066-7344-6D1AF822C80B}"/>
                </a:ext>
              </a:extLst>
            </p:cNvPr>
            <p:cNvSpPr txBox="1"/>
            <p:nvPr/>
          </p:nvSpPr>
          <p:spPr>
            <a:xfrm>
              <a:off x="5513844" y="3761027"/>
              <a:ext cx="34850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Create multiple alignment </a:t>
              </a:r>
            </a:p>
            <a:p>
              <a:pPr algn="ctr"/>
              <a:r>
                <a:rPr lang="en-US" dirty="0"/>
                <a:t>using MAFFT or </a:t>
              </a:r>
              <a:r>
                <a:rPr lang="en-US" dirty="0" err="1"/>
                <a:t>ClustalW</a:t>
              </a:r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98DC85-7301-BB24-7FA5-186B1B627F53}"/>
              </a:ext>
            </a:extLst>
          </p:cNvPr>
          <p:cNvGrpSpPr/>
          <p:nvPr/>
        </p:nvGrpSpPr>
        <p:grpSpPr>
          <a:xfrm>
            <a:off x="122748" y="4171961"/>
            <a:ext cx="5817975" cy="2255138"/>
            <a:chOff x="278025" y="4060055"/>
            <a:chExt cx="5817975" cy="225513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69C8C86-3556-549C-71C3-38D449E33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1186" r="2924" b="13944"/>
            <a:stretch>
              <a:fillRect/>
            </a:stretch>
          </p:blipFill>
          <p:spPr>
            <a:xfrm>
              <a:off x="278025" y="4060055"/>
              <a:ext cx="5817975" cy="184886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4B944C-2736-B521-B585-49BE2CB62547}"/>
                </a:ext>
              </a:extLst>
            </p:cNvPr>
            <p:cNvSpPr txBox="1"/>
            <p:nvPr/>
          </p:nvSpPr>
          <p:spPr>
            <a:xfrm>
              <a:off x="574198" y="5945861"/>
              <a:ext cx="5225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Calculate sequence similarity matrix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98258E-9398-9BE0-4BDD-87CBDD0DD466}"/>
              </a:ext>
            </a:extLst>
          </p:cNvPr>
          <p:cNvGrpSpPr/>
          <p:nvPr/>
        </p:nvGrpSpPr>
        <p:grpSpPr>
          <a:xfrm>
            <a:off x="5768193" y="4071891"/>
            <a:ext cx="3750546" cy="2786109"/>
            <a:chOff x="6599370" y="4006714"/>
            <a:chExt cx="3750546" cy="2786109"/>
          </a:xfrm>
        </p:grpSpPr>
        <p:pic>
          <p:nvPicPr>
            <p:cNvPr id="16" name="Picture 15" descr="A yellow and red chart with black text&#10;&#10;AI-generated content may be incorrect.">
              <a:extLst>
                <a:ext uri="{FF2B5EF4-FFF2-40B4-BE49-F238E27FC236}">
                  <a16:creationId xmlns:a16="http://schemas.microsoft.com/office/drawing/2014/main" id="{BBC3371A-EB89-4FD9-EEE0-DBE150544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2121" y="4006714"/>
              <a:ext cx="3232961" cy="251927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1F6B4D-CC83-9A03-C9BD-06ABB0B54184}"/>
                </a:ext>
              </a:extLst>
            </p:cNvPr>
            <p:cNvSpPr txBox="1"/>
            <p:nvPr/>
          </p:nvSpPr>
          <p:spPr>
            <a:xfrm>
              <a:off x="6599370" y="6423491"/>
              <a:ext cx="3750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Visualize using heatmap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7C1FF56-8105-AB65-18D8-086A6F518C9C}"/>
              </a:ext>
            </a:extLst>
          </p:cNvPr>
          <p:cNvGrpSpPr/>
          <p:nvPr/>
        </p:nvGrpSpPr>
        <p:grpSpPr>
          <a:xfrm>
            <a:off x="9383462" y="5035134"/>
            <a:ext cx="2681270" cy="903151"/>
            <a:chOff x="9387982" y="4480015"/>
            <a:chExt cx="2681270" cy="90315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E6804E9-E62C-C41C-9106-B6D8B2C189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1133" t="30431" r="58537" b="55853"/>
            <a:stretch>
              <a:fillRect/>
            </a:stretch>
          </p:blipFill>
          <p:spPr>
            <a:xfrm>
              <a:off x="9387982" y="4480015"/>
              <a:ext cx="2681270" cy="512688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94878-A0D8-E049-9789-8235A47EB315}"/>
                </a:ext>
              </a:extLst>
            </p:cNvPr>
            <p:cNvSpPr txBox="1"/>
            <p:nvPr/>
          </p:nvSpPr>
          <p:spPr>
            <a:xfrm>
              <a:off x="9590301" y="5013834"/>
              <a:ext cx="20256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statistics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139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383D8-EE32-8EE4-F8D8-5E8C17104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Sequence download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B110D-27F9-33C1-2EB0-82298A2DF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NCBI database select the Nucleotide database, and type in &lt;group name mitochondrial DNA &gt; in the search bar.</a:t>
            </a:r>
          </a:p>
          <a:p>
            <a:r>
              <a:rPr lang="en-US" dirty="0"/>
              <a:t>Select ‘Mitochondrion’ as the genetic compartment in the left.</a:t>
            </a:r>
          </a:p>
          <a:p>
            <a:r>
              <a:rPr lang="en-US" dirty="0"/>
              <a:t>Try to use </a:t>
            </a:r>
            <a:r>
              <a:rPr lang="en-US" dirty="0" err="1"/>
              <a:t>RefSeq</a:t>
            </a:r>
            <a:r>
              <a:rPr lang="en-US" dirty="0"/>
              <a:t> sequences, which are high quality.</a:t>
            </a:r>
          </a:p>
          <a:p>
            <a:r>
              <a:rPr lang="en-US" dirty="0"/>
              <a:t>On the top right select ‘Send to’, then ‘Coding Sequences’.</a:t>
            </a:r>
          </a:p>
          <a:p>
            <a:r>
              <a:rPr lang="en-US" dirty="0"/>
              <a:t>Then download the FASTA file.</a:t>
            </a:r>
          </a:p>
          <a:p>
            <a:r>
              <a:rPr lang="en-US" dirty="0"/>
              <a:t>Also, don’t forget to select an outlier species/group.</a:t>
            </a:r>
          </a:p>
        </p:txBody>
      </p:sp>
    </p:spTree>
    <p:extLst>
      <p:ext uri="{BB962C8B-B14F-4D97-AF65-F5344CB8AC3E}">
        <p14:creationId xmlns:p14="http://schemas.microsoft.com/office/powerpoint/2010/main" val="57889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ED36-617A-E284-4776-3CCB209C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Multiple alignment/identity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C17C9-1F95-2204-8321-59BCF5ABC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Beforehand edit the header row of each sequence to clearly identify the species.</a:t>
            </a:r>
          </a:p>
          <a:p>
            <a:r>
              <a:rPr lang="en-US" dirty="0"/>
              <a:t>Windows: Use </a:t>
            </a:r>
            <a:r>
              <a:rPr lang="en-US" dirty="0" err="1"/>
              <a:t>BioEdit</a:t>
            </a:r>
            <a:r>
              <a:rPr lang="en-US" dirty="0"/>
              <a:t> to open FASTA file, and run alignment, then save the alignment file (.</a:t>
            </a:r>
            <a:r>
              <a:rPr lang="en-US" dirty="0" err="1"/>
              <a:t>aln</a:t>
            </a:r>
            <a:r>
              <a:rPr lang="en-US" dirty="0"/>
              <a:t>).</a:t>
            </a:r>
          </a:p>
          <a:p>
            <a:r>
              <a:rPr lang="en-US" dirty="0"/>
              <a:t>Linux: use the </a:t>
            </a:r>
            <a:r>
              <a:rPr lang="en-US" dirty="0" err="1"/>
              <a:t>clustalw</a:t>
            </a:r>
            <a:r>
              <a:rPr lang="en-US" dirty="0"/>
              <a:t> or MAFFT utility.</a:t>
            </a:r>
          </a:p>
          <a:p>
            <a:pPr lvl="1"/>
            <a:r>
              <a:rPr lang="en-US" dirty="0" err="1"/>
              <a:t>Clustalw</a:t>
            </a:r>
            <a:r>
              <a:rPr lang="en-US" dirty="0"/>
              <a:t> for </a:t>
            </a:r>
            <a:r>
              <a:rPr lang="en-US" dirty="0" err="1"/>
              <a:t>mtDNA</a:t>
            </a:r>
            <a:endParaRPr lang="en-US" dirty="0"/>
          </a:p>
          <a:p>
            <a:pPr lvl="1"/>
            <a:r>
              <a:rPr lang="en-US" dirty="0"/>
              <a:t>MAFFT necessary for chloroplast</a:t>
            </a:r>
          </a:p>
          <a:p>
            <a:r>
              <a:rPr lang="en-US" dirty="0"/>
              <a:t>The alignment can be transformed into a sequence identity matrix using R code.</a:t>
            </a:r>
          </a:p>
        </p:txBody>
      </p:sp>
    </p:spTree>
    <p:extLst>
      <p:ext uri="{BB962C8B-B14F-4D97-AF65-F5344CB8AC3E}">
        <p14:creationId xmlns:p14="http://schemas.microsoft.com/office/powerpoint/2010/main" val="3905593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A4B73-FE97-7532-799E-4777FB164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Resulting files coming from 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ED0B4-0F64-D017-E891-BFFDACC91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Elbow plot</a:t>
            </a:r>
          </a:p>
          <a:p>
            <a:r>
              <a:rPr lang="en-US" dirty="0"/>
              <a:t>Silhouette plot</a:t>
            </a:r>
          </a:p>
          <a:p>
            <a:r>
              <a:rPr lang="en-US" dirty="0"/>
              <a:t>Heatmap</a:t>
            </a:r>
          </a:p>
          <a:p>
            <a:r>
              <a:rPr lang="en-US" dirty="0"/>
              <a:t>Cluster membership</a:t>
            </a:r>
          </a:p>
          <a:p>
            <a:r>
              <a:rPr lang="en-US" dirty="0"/>
              <a:t>Cluster statistics</a:t>
            </a:r>
          </a:p>
          <a:p>
            <a:r>
              <a:rPr lang="en-US" b="1" dirty="0"/>
              <a:t>Run </a:t>
            </a:r>
            <a:r>
              <a:rPr lang="en-US" b="1" dirty="0" err="1"/>
              <a:t>Bioinfo_R_kmeansClustering.R</a:t>
            </a:r>
            <a:r>
              <a:rPr lang="en-US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6780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CEB34-67B5-44D1-414B-819C16128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Elbow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6B64-2FC9-E9A9-9F34-E69A94B52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elbow plot is used in k-means clustering to depict ‘total within sum of squares’ (</a:t>
            </a:r>
            <a:r>
              <a:rPr lang="en-US" dirty="0" err="1"/>
              <a:t>twss</a:t>
            </a:r>
            <a:r>
              <a:rPr lang="en-US" dirty="0"/>
              <a:t>) as a function of the number of putative clusters (k).</a:t>
            </a:r>
          </a:p>
          <a:p>
            <a:r>
              <a:rPr lang="en-US" dirty="0"/>
              <a:t>The inflection point corresponds to a value of k* where the </a:t>
            </a:r>
            <a:r>
              <a:rPr lang="en-US" dirty="0" err="1"/>
              <a:t>twss</a:t>
            </a:r>
            <a:r>
              <a:rPr lang="en-US" dirty="0"/>
              <a:t> value’s drop becomes insignificant.</a:t>
            </a:r>
          </a:p>
          <a:p>
            <a:r>
              <a:rPr lang="en-US" dirty="0"/>
              <a:t>This is the ‘elbow’ in the elbow plot.</a:t>
            </a:r>
          </a:p>
          <a:p>
            <a:r>
              <a:rPr lang="en-US" b="1" dirty="0"/>
              <a:t>This is an estimate of the number of putative </a:t>
            </a:r>
            <a:r>
              <a:rPr lang="en-US" b="1" dirty="0" err="1"/>
              <a:t>holobaramins</a:t>
            </a:r>
            <a:r>
              <a:rPr lang="en-US" b="1" dirty="0"/>
              <a:t> in the data.</a:t>
            </a:r>
          </a:p>
        </p:txBody>
      </p:sp>
    </p:spTree>
    <p:extLst>
      <p:ext uri="{BB962C8B-B14F-4D97-AF65-F5344CB8AC3E}">
        <p14:creationId xmlns:p14="http://schemas.microsoft.com/office/powerpoint/2010/main" val="195947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graph&#10;&#10;AI-generated content may be incorrect.">
            <a:extLst>
              <a:ext uri="{FF2B5EF4-FFF2-40B4-BE49-F238E27FC236}">
                <a16:creationId xmlns:a16="http://schemas.microsoft.com/office/drawing/2014/main" id="{C449127D-CE44-D044-4B35-302D0832C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193" y="196970"/>
            <a:ext cx="6464060" cy="646406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126C6ED-1CD3-ECA4-1792-3234270B7B35}"/>
              </a:ext>
            </a:extLst>
          </p:cNvPr>
          <p:cNvCxnSpPr/>
          <p:nvPr/>
        </p:nvCxnSpPr>
        <p:spPr>
          <a:xfrm flipV="1">
            <a:off x="4537494" y="759125"/>
            <a:ext cx="0" cy="5451894"/>
          </a:xfrm>
          <a:prstGeom prst="line">
            <a:avLst/>
          </a:prstGeom>
          <a:ln w="381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6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01D88-8A3F-38F3-403A-921D3E606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Silhouette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309F7-9283-16E0-423D-021309795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visualization used in cluster analysis to assess the quality of clustering results. </a:t>
            </a:r>
          </a:p>
          <a:p>
            <a:r>
              <a:rPr lang="en-US" dirty="0"/>
              <a:t>It displays how well each data point fits into its assigned cluster compared to other clusters. </a:t>
            </a:r>
          </a:p>
          <a:p>
            <a:r>
              <a:rPr lang="en-US" dirty="0"/>
              <a:t>It shows the cohesion within clusters and separation between them, providing a visual representation of cluster "goodness“.</a:t>
            </a:r>
          </a:p>
        </p:txBody>
      </p:sp>
    </p:spTree>
    <p:extLst>
      <p:ext uri="{BB962C8B-B14F-4D97-AF65-F5344CB8AC3E}">
        <p14:creationId xmlns:p14="http://schemas.microsoft.com/office/powerpoint/2010/main" val="237973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EB587-F4C7-0B53-A726-ACD357D5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the R programming language?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57E1C-7593-B1DF-03D8-050BA114A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widely used programming language in data analysis, bioinformatics, statistical computing and visualization.</a:t>
            </a:r>
          </a:p>
          <a:p>
            <a:r>
              <a:rPr lang="en-US" dirty="0"/>
              <a:t>Python has less syntax, but is </a:t>
            </a:r>
            <a:r>
              <a:rPr lang="en-US" b="1" dirty="0"/>
              <a:t>easy to learn</a:t>
            </a:r>
          </a:p>
          <a:p>
            <a:r>
              <a:rPr lang="en-US" dirty="0"/>
              <a:t>In comparison, R has </a:t>
            </a:r>
            <a:r>
              <a:rPr lang="en-US" b="1" dirty="0"/>
              <a:t>many specific functions, </a:t>
            </a:r>
            <a:r>
              <a:rPr lang="en-US" dirty="0"/>
              <a:t>not hard to learn</a:t>
            </a:r>
          </a:p>
          <a:p>
            <a:r>
              <a:rPr lang="en-US" dirty="0"/>
              <a:t>Many, many packages used in </a:t>
            </a:r>
            <a:r>
              <a:rPr lang="en-US" b="1" dirty="0"/>
              <a:t>bioinformatics</a:t>
            </a:r>
          </a:p>
          <a:p>
            <a:r>
              <a:rPr lang="en-US" dirty="0"/>
              <a:t>Bioconductor, </a:t>
            </a:r>
            <a:r>
              <a:rPr lang="en-US" dirty="0" err="1"/>
              <a:t>bioMart</a:t>
            </a:r>
            <a:endParaRPr lang="en-US" dirty="0"/>
          </a:p>
          <a:p>
            <a:r>
              <a:rPr lang="en-US" dirty="0"/>
              <a:t>Website: The Comprehensive R Network (CRAN): </a:t>
            </a:r>
          </a:p>
          <a:p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23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clusters&#10;&#10;AI-generated content may be incorrect.">
            <a:extLst>
              <a:ext uri="{FF2B5EF4-FFF2-40B4-BE49-F238E27FC236}">
                <a16:creationId xmlns:a16="http://schemas.microsoft.com/office/drawing/2014/main" id="{BB2EF879-897C-32CA-6A9A-9ED7D2B3A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62640"/>
            <a:ext cx="5706272" cy="5706272"/>
          </a:xfrm>
          <a:prstGeom prst="rect">
            <a:avLst/>
          </a:prstGeom>
        </p:spPr>
      </p:pic>
      <p:pic>
        <p:nvPicPr>
          <p:cNvPr id="2" name="Picture 1" descr="A graph showing different colored bars&#10;&#10;AI-generated content may be incorrect.">
            <a:extLst>
              <a:ext uri="{FF2B5EF4-FFF2-40B4-BE49-F238E27FC236}">
                <a16:creationId xmlns:a16="http://schemas.microsoft.com/office/drawing/2014/main" id="{2CC70248-31C7-8CF7-80EC-CD54835DF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171" y="647083"/>
            <a:ext cx="5921829" cy="592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2430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7DE3-41B0-4D40-17C2-C9FED801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Generating the heatmap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DFF3E-C547-B7BC-D78C-A8524F2C5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Normalization: </a:t>
            </a:r>
          </a:p>
          <a:p>
            <a:pPr lvl="1"/>
            <a:r>
              <a:rPr lang="en-US" dirty="0"/>
              <a:t>Sequence similarity values might not be different enough.</a:t>
            </a:r>
          </a:p>
          <a:p>
            <a:pPr lvl="1"/>
            <a:r>
              <a:rPr lang="en-US" dirty="0"/>
              <a:t>all sequence similarity values must be scaled to a 0-1 range.</a:t>
            </a:r>
          </a:p>
          <a:p>
            <a:r>
              <a:rPr lang="en-US" dirty="0"/>
              <a:t>Color palette selection</a:t>
            </a:r>
          </a:p>
          <a:p>
            <a:r>
              <a:rPr lang="en-US" dirty="0"/>
              <a:t>Clustering based on estimated number of putative baramins</a:t>
            </a:r>
          </a:p>
          <a:p>
            <a:r>
              <a:rPr lang="en-US" dirty="0"/>
              <a:t>Generation of heatmap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0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00CBE-4778-A28D-8914-8BF7A0B53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24F2-8A09-3B48-A05D-24C950682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8230" cy="4351338"/>
          </a:xfrm>
        </p:spPr>
        <p:txBody>
          <a:bodyPr/>
          <a:lstStyle/>
          <a:p>
            <a:r>
              <a:rPr lang="en-US" dirty="0"/>
              <a:t>The membership of each cluster/</a:t>
            </a:r>
            <a:r>
              <a:rPr lang="en-US" dirty="0" err="1"/>
              <a:t>holobaramin</a:t>
            </a:r>
            <a:r>
              <a:rPr lang="en-US" dirty="0"/>
              <a:t> will be saved to a separate result file.</a:t>
            </a:r>
          </a:p>
          <a:p>
            <a:r>
              <a:rPr lang="en-US" dirty="0"/>
              <a:t>For each putative cluster:</a:t>
            </a:r>
          </a:p>
          <a:p>
            <a:pPr lvl="1"/>
            <a:r>
              <a:rPr lang="en-US" dirty="0"/>
              <a:t>We get the size of the cluster</a:t>
            </a:r>
          </a:p>
          <a:p>
            <a:pPr lvl="1"/>
            <a:r>
              <a:rPr lang="en-US" dirty="0"/>
              <a:t>An upper triangle is derived from the main sequence similarity matrix (SSM)</a:t>
            </a:r>
          </a:p>
          <a:p>
            <a:pPr lvl="1"/>
            <a:r>
              <a:rPr lang="en-US" dirty="0"/>
              <a:t>The following statistics are calculated:</a:t>
            </a:r>
          </a:p>
          <a:p>
            <a:pPr lvl="2"/>
            <a:r>
              <a:rPr lang="en-US" dirty="0"/>
              <a:t>Minimum, Maximum, Mean</a:t>
            </a:r>
          </a:p>
          <a:p>
            <a:pPr lvl="2"/>
            <a:r>
              <a:rPr lang="en-US" dirty="0"/>
              <a:t>Standard error of the mean</a:t>
            </a:r>
          </a:p>
          <a:p>
            <a:pPr lvl="2"/>
            <a:r>
              <a:rPr lang="en-US" dirty="0"/>
              <a:t>P-value and </a:t>
            </a:r>
            <a:r>
              <a:rPr lang="en-US" dirty="0" err="1"/>
              <a:t>neglog</a:t>
            </a:r>
            <a:r>
              <a:rPr lang="en-US" dirty="0"/>
              <a:t> of the p-value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90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F179-1AA4-DDD4-E2AE-C92BFA83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Download and install R Studio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0D98C-0262-29A3-F060-D3D8D12182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49" t="16587" r="13750" b="14951"/>
          <a:stretch>
            <a:fillRect/>
          </a:stretch>
        </p:blipFill>
        <p:spPr>
          <a:xfrm>
            <a:off x="655607" y="1483654"/>
            <a:ext cx="10458107" cy="51673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2A0BE9-3648-FD5E-DCC2-F39C2D25DC2B}"/>
              </a:ext>
            </a:extLst>
          </p:cNvPr>
          <p:cNvSpPr txBox="1"/>
          <p:nvPr/>
        </p:nvSpPr>
        <p:spPr>
          <a:xfrm>
            <a:off x="4675517" y="5727940"/>
            <a:ext cx="7194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https://posit.co/download/rstudio-desktop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7CCCBD-D59B-5295-05E5-82F42E5E5FC1}"/>
              </a:ext>
            </a:extLst>
          </p:cNvPr>
          <p:cNvSpPr/>
          <p:nvPr/>
        </p:nvSpPr>
        <p:spPr>
          <a:xfrm>
            <a:off x="6245525" y="2809217"/>
            <a:ext cx="4675517" cy="115893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1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195F-C452-F0B2-9BFA-8630D842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815"/>
          </a:xfrm>
        </p:spPr>
        <p:txBody>
          <a:bodyPr/>
          <a:lstStyle/>
          <a:p>
            <a:pPr algn="ctr"/>
            <a:r>
              <a:rPr lang="en-US" dirty="0"/>
              <a:t>Mac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D752-ACEE-DC8B-9EBA-35CA9ABE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962"/>
            <a:ext cx="10515600" cy="4883001"/>
          </a:xfrm>
        </p:spPr>
        <p:txBody>
          <a:bodyPr/>
          <a:lstStyle/>
          <a:p>
            <a:r>
              <a:rPr lang="en-US" dirty="0"/>
              <a:t>First, install R at </a:t>
            </a:r>
            <a:r>
              <a:rPr lang="en-US" dirty="0">
                <a:hlinkClick r:id="rId2"/>
              </a:rPr>
              <a:t>https://cran.r-project.org/</a:t>
            </a:r>
            <a:endParaRPr lang="en-US" dirty="0"/>
          </a:p>
          <a:p>
            <a:r>
              <a:rPr lang="en-US" dirty="0"/>
              <a:t>Then navigate to </a:t>
            </a:r>
            <a:r>
              <a:rPr lang="en-US" dirty="0">
                <a:hlinkClick r:id="rId3"/>
              </a:rPr>
              <a:t>https://posit.co/download/rstudio-desktop/</a:t>
            </a:r>
            <a:r>
              <a:rPr lang="en-US" dirty="0"/>
              <a:t> </a:t>
            </a:r>
          </a:p>
          <a:p>
            <a:r>
              <a:rPr lang="en-US" dirty="0"/>
              <a:t>Install the macOS 13+ version.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5E9A4-D176-1395-75DF-8ED845B05A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75" t="17090" r="6875" b="7149"/>
          <a:stretch>
            <a:fillRect/>
          </a:stretch>
        </p:blipFill>
        <p:spPr>
          <a:xfrm>
            <a:off x="1493807" y="2756202"/>
            <a:ext cx="8305800" cy="41017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BDB1C8C-FED2-8BCD-BB42-7F819BAC41B2}"/>
              </a:ext>
            </a:extLst>
          </p:cNvPr>
          <p:cNvSpPr/>
          <p:nvPr/>
        </p:nvSpPr>
        <p:spPr>
          <a:xfrm>
            <a:off x="1587260" y="4106174"/>
            <a:ext cx="7901797" cy="569343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9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4499-BFD5-54FE-12C9-00F4CC0D6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Posit Cloud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542CB-DC7C-AF9B-9D06-DE7CA763B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good for collaborators.</a:t>
            </a:r>
          </a:p>
          <a:p>
            <a:r>
              <a:rPr lang="en-US" dirty="0"/>
              <a:t>If you work in R on a team, try out Posit Cloud (posit.co), which is an </a:t>
            </a:r>
            <a:r>
              <a:rPr lang="en-US" b="1" dirty="0"/>
              <a:t>online version of R Studio</a:t>
            </a:r>
            <a:r>
              <a:rPr lang="en-US" dirty="0"/>
              <a:t>.</a:t>
            </a:r>
          </a:p>
          <a:p>
            <a:r>
              <a:rPr lang="en-US" dirty="0"/>
              <a:t>(It also supports Python programming)</a:t>
            </a:r>
          </a:p>
          <a:p>
            <a:r>
              <a:rPr lang="en-US" dirty="0"/>
              <a:t>Save your code, data, result files online for others to use.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1F3113F-A24F-ACC5-5BFD-29E340EB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0452" y="4710202"/>
            <a:ext cx="5767582" cy="156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9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54EA8-77B4-5B2F-FE9E-3F3A2D33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Elementary code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FBF1D-54AE-C21C-4273-4E1B3B8F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01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Variables, variable assignment</a:t>
            </a:r>
          </a:p>
          <a:p>
            <a:r>
              <a:rPr lang="en-US" dirty="0"/>
              <a:t>Math operators</a:t>
            </a:r>
          </a:p>
          <a:p>
            <a:r>
              <a:rPr lang="en-US" dirty="0"/>
              <a:t>Data types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String manipulations</a:t>
            </a:r>
          </a:p>
          <a:p>
            <a:r>
              <a:rPr lang="en-US" dirty="0"/>
              <a:t>Getting help</a:t>
            </a:r>
          </a:p>
          <a:p>
            <a:r>
              <a:rPr lang="en-US" dirty="0"/>
              <a:t>Lists and matrices, data frames</a:t>
            </a:r>
          </a:p>
          <a:p>
            <a:r>
              <a:rPr lang="en-US" dirty="0"/>
              <a:t>Functions</a:t>
            </a:r>
          </a:p>
          <a:p>
            <a:r>
              <a:rPr lang="en-US" b="1" dirty="0"/>
              <a:t>Switch to </a:t>
            </a:r>
            <a:r>
              <a:rPr lang="en-US" b="1" dirty="0" err="1"/>
              <a:t>Bioinfo_R_tutorial.R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2216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5F05-99AF-B5EE-EE3B-8A0E75BF8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476" y="246997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Applying functions to lists and data frames</a:t>
            </a:r>
          </a:p>
        </p:txBody>
      </p:sp>
    </p:spTree>
    <p:extLst>
      <p:ext uri="{BB962C8B-B14F-4D97-AF65-F5344CB8AC3E}">
        <p14:creationId xmlns:p14="http://schemas.microsoft.com/office/powerpoint/2010/main" val="147399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1882</Words>
  <Application>Microsoft Office PowerPoint</Application>
  <PresentationFormat>Widescreen</PresentationFormat>
  <Paragraphs>229</Paragraphs>
  <Slides>42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Aptos</vt:lpstr>
      <vt:lpstr>Aptos Display</vt:lpstr>
      <vt:lpstr>Arial</vt:lpstr>
      <vt:lpstr>Wingdings</vt:lpstr>
      <vt:lpstr>Office Theme</vt:lpstr>
      <vt:lpstr>Creation Research Society  pre-conference workshop</vt:lpstr>
      <vt:lpstr>Introduction</vt:lpstr>
      <vt:lpstr>Workshop Overview</vt:lpstr>
      <vt:lpstr>What is the R programming language?</vt:lpstr>
      <vt:lpstr>Download and install R Studio</vt:lpstr>
      <vt:lpstr>Mac users</vt:lpstr>
      <vt:lpstr>Posit Cloud</vt:lpstr>
      <vt:lpstr>Elementary code in R</vt:lpstr>
      <vt:lpstr>Applying functions to lists and data frames</vt:lpstr>
      <vt:lpstr>Applying functions</vt:lpstr>
      <vt:lpstr>apply</vt:lpstr>
      <vt:lpstr>lapply, sapply</vt:lpstr>
      <vt:lpstr>mapply</vt:lpstr>
      <vt:lpstr>Working with packages</vt:lpstr>
      <vt:lpstr>Packages</vt:lpstr>
      <vt:lpstr>Install via Internet</vt:lpstr>
      <vt:lpstr>Install from source</vt:lpstr>
      <vt:lpstr>Installing from source</vt:lpstr>
      <vt:lpstr>PowerPoint Presentation</vt:lpstr>
      <vt:lpstr>Install from github</vt:lpstr>
      <vt:lpstr>BioConductor</vt:lpstr>
      <vt:lpstr>Creationist R packages</vt:lpstr>
      <vt:lpstr>Hybridogram</vt:lpstr>
      <vt:lpstr>Hybridogram</vt:lpstr>
      <vt:lpstr>PowerPoint Presentation</vt:lpstr>
      <vt:lpstr>matrixcut</vt:lpstr>
      <vt:lpstr>PowerPoint Presentation</vt:lpstr>
      <vt:lpstr>matrixcut</vt:lpstr>
      <vt:lpstr>matrixcut</vt:lpstr>
      <vt:lpstr>PowerPoint Presentation</vt:lpstr>
      <vt:lpstr>Organelle sequence similarity-based baraminology study</vt:lpstr>
      <vt:lpstr>Organelle-based studies</vt:lpstr>
      <vt:lpstr>Procedure overview</vt:lpstr>
      <vt:lpstr>Sequence download</vt:lpstr>
      <vt:lpstr>Multiple alignment/identity matrix</vt:lpstr>
      <vt:lpstr>Resulting files coming from R analysis</vt:lpstr>
      <vt:lpstr>Elbow plot</vt:lpstr>
      <vt:lpstr>PowerPoint Presentation</vt:lpstr>
      <vt:lpstr>Silhouette plot</vt:lpstr>
      <vt:lpstr>PowerPoint Presentation</vt:lpstr>
      <vt:lpstr>Generating the heatmap</vt:lpstr>
      <vt:lpstr>Statistics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Cserhati</dc:creator>
  <cp:lastModifiedBy>Matthew Cserhati</cp:lastModifiedBy>
  <cp:revision>9</cp:revision>
  <dcterms:created xsi:type="dcterms:W3CDTF">2025-06-30T05:14:28Z</dcterms:created>
  <dcterms:modified xsi:type="dcterms:W3CDTF">2025-07-23T20:57:41Z</dcterms:modified>
</cp:coreProperties>
</file>