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5" r:id="rId3"/>
    <p:sldId id="257" r:id="rId4"/>
    <p:sldId id="258" r:id="rId5"/>
    <p:sldId id="264" r:id="rId6"/>
    <p:sldId id="29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96" r:id="rId19"/>
    <p:sldId id="275" r:id="rId20"/>
    <p:sldId id="277" r:id="rId21"/>
    <p:sldId id="259" r:id="rId22"/>
    <p:sldId id="260" r:id="rId23"/>
    <p:sldId id="261" r:id="rId24"/>
    <p:sldId id="262" r:id="rId25"/>
    <p:sldId id="263" r:id="rId26"/>
    <p:sldId id="293" r:id="rId27"/>
    <p:sldId id="278" r:id="rId28"/>
    <p:sldId id="279" r:id="rId29"/>
    <p:sldId id="292" r:id="rId30"/>
    <p:sldId id="280" r:id="rId31"/>
    <p:sldId id="281" r:id="rId32"/>
    <p:sldId id="282" r:id="rId33"/>
    <p:sldId id="283" r:id="rId34"/>
    <p:sldId id="284" r:id="rId35"/>
    <p:sldId id="289" r:id="rId36"/>
    <p:sldId id="285" r:id="rId37"/>
    <p:sldId id="286" r:id="rId38"/>
    <p:sldId id="290" r:id="rId39"/>
    <p:sldId id="291" r:id="rId40"/>
    <p:sldId id="287" r:id="rId41"/>
    <p:sldId id="28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06" dt="2025-07-21T00:01:4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1T00:02:26.903" v="11276" actId="20577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00:02:26.903" v="11276" actId="20577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00:02:26.903" v="11276" actId="20577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list.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ad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This will give you a detailed list of all </a:t>
            </a:r>
            <a:r>
              <a:rPr lang="en-US"/>
              <a:t>installed packages.</a:t>
            </a:r>
            <a:endParaRPr lang="en-US" dirty="0"/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/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</a:t>
            </a:r>
            <a:r>
              <a:rPr lang="en-US"/>
              <a:t>your package.</a:t>
            </a:r>
            <a:endParaRPr lang="en-US" dirty="0"/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NULL,type</a:t>
            </a:r>
            <a:r>
              <a:rPr lang="en-US" sz="2600" dirty="0"/>
              <a:t>=“source”) </a:t>
            </a:r>
          </a:p>
          <a:p>
            <a:r>
              <a:rPr lang="en-US" sz="2600" dirty="0" err="1"/>
              <a:t>install.packages</a:t>
            </a:r>
            <a:r>
              <a:rPr lang="en-US" sz="2600" dirty="0"/>
              <a:t>("hybridogram_0.3.2.tar.gz",repos=</a:t>
            </a:r>
            <a:r>
              <a:rPr lang="en-US" sz="2600" dirty="0" err="1"/>
              <a:t>NULL,type</a:t>
            </a:r>
            <a:r>
              <a:rPr lang="en-US" sz="2600" dirty="0"/>
              <a:t>="source")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It also supports Python programming.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types, NA, Inf, etc.</a:t>
            </a:r>
          </a:p>
          <a:p>
            <a:r>
              <a:rPr lang="en-US" dirty="0"/>
              <a:t>Built-in 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1820</Words>
  <Application>Microsoft Office PowerPoint</Application>
  <PresentationFormat>Widescreen</PresentationFormat>
  <Paragraphs>221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1</cp:revision>
  <dcterms:created xsi:type="dcterms:W3CDTF">2025-06-30T05:14:28Z</dcterms:created>
  <dcterms:modified xsi:type="dcterms:W3CDTF">2025-07-21T00:02:27Z</dcterms:modified>
</cp:coreProperties>
</file>