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8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6" autoAdjust="0"/>
    <p:restoredTop sz="94613"/>
  </p:normalViewPr>
  <p:slideViewPr>
    <p:cSldViewPr>
      <p:cViewPr varScale="1">
        <p:scale>
          <a:sx n="113" d="100"/>
          <a:sy n="113" d="100"/>
        </p:scale>
        <p:origin x="192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当思考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 “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企业要做什么业务” 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怎么用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从业务铁三角的三个维度确定企业的业务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产品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本质上体现一个企业的价值主张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核心业务职能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企业在价值链中扮演的角色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ja-JP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市场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产品卖到哪里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卖给谁</a:t>
            </a:r>
            <a:endParaRPr lang="en-US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4180" y="58864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业务铁三角</a:t>
            </a:r>
          </a:p>
        </p:txBody>
      </p:sp>
      <p:sp>
        <p:nvSpPr>
          <p:cNvPr id="10" name="矩形 9"/>
          <p:cNvSpPr/>
          <p:nvPr/>
        </p:nvSpPr>
        <p:spPr>
          <a:xfrm>
            <a:off x="-931862" y="754842"/>
            <a:ext cx="175270" cy="175270"/>
          </a:xfrm>
          <a:prstGeom prst="rect">
            <a:avLst/>
          </a:prstGeom>
          <a:solidFill>
            <a:srgbClr val="1F9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931862" y="1018426"/>
            <a:ext cx="175270" cy="175270"/>
          </a:xfrm>
          <a:prstGeom prst="rect">
            <a:avLst/>
          </a:prstGeom>
          <a:solidFill>
            <a:srgbClr val="39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931862" y="1282011"/>
            <a:ext cx="175270" cy="175270"/>
          </a:xfrm>
          <a:prstGeom prst="rect">
            <a:avLst/>
          </a:prstGeom>
          <a:solidFill>
            <a:srgbClr val="697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25"/>
          <p:cNvSpPr/>
          <p:nvPr/>
        </p:nvSpPr>
        <p:spPr>
          <a:xfrm>
            <a:off x="2578608" y="2761860"/>
            <a:ext cx="1993393" cy="1720016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1F9E2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5360" tIns="943091" rIns="640080" bIns="876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4" name="Group 134"/>
          <p:cNvGrpSpPr>
            <a:grpSpLocks noChangeAspect="1"/>
          </p:cNvGrpSpPr>
          <p:nvPr/>
        </p:nvGrpSpPr>
        <p:grpSpPr>
          <a:xfrm>
            <a:off x="4182902" y="2507305"/>
            <a:ext cx="778199" cy="778850"/>
            <a:chOff x="3287425" y="1417883"/>
            <a:chExt cx="648499" cy="649042"/>
          </a:xfrm>
          <a:solidFill>
            <a:srgbClr val="1F9E23"/>
          </a:solidFill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16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16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01</a:t>
              </a:r>
            </a:p>
          </p:txBody>
        </p:sp>
      </p:grpSp>
      <p:grpSp>
        <p:nvGrpSpPr>
          <p:cNvPr id="7" name="Group 129"/>
          <p:cNvGrpSpPr>
            <a:grpSpLocks noChangeAspect="1"/>
          </p:cNvGrpSpPr>
          <p:nvPr/>
        </p:nvGrpSpPr>
        <p:grpSpPr>
          <a:xfrm>
            <a:off x="3803327" y="3175468"/>
            <a:ext cx="778199" cy="778850"/>
            <a:chOff x="2779491" y="2517212"/>
            <a:chExt cx="648499" cy="649042"/>
          </a:xfrm>
          <a:solidFill>
            <a:srgbClr val="1F9E23"/>
          </a:solidFill>
        </p:grpSpPr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16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16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02</a:t>
              </a:r>
            </a:p>
          </p:txBody>
        </p:sp>
      </p:grpSp>
      <p:sp>
        <p:nvSpPr>
          <p:cNvPr id="47" name="Text Placeholder 3"/>
          <p:cNvSpPr txBox="1"/>
          <p:nvPr/>
        </p:nvSpPr>
        <p:spPr>
          <a:xfrm>
            <a:off x="2131205" y="1134649"/>
            <a:ext cx="533400" cy="3225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 sz="210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产品</a:t>
            </a:r>
            <a:endParaRPr lang="ja-JP" altLang="en-US" sz="2100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8" name="Text Placeholder 3"/>
          <p:cNvSpPr txBox="1"/>
          <p:nvPr/>
        </p:nvSpPr>
        <p:spPr>
          <a:xfrm>
            <a:off x="6740740" y="3061935"/>
            <a:ext cx="533400" cy="3225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 sz="210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市场</a:t>
            </a:r>
            <a:endParaRPr lang="ja-JP" altLang="en-US" sz="2100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964828" y="3061935"/>
            <a:ext cx="1600200" cy="3225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 sz="210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核心业务职能</a:t>
            </a:r>
            <a:endParaRPr lang="ja-JP" altLang="en-US" sz="2100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Freeform 43"/>
          <p:cNvSpPr/>
          <p:nvPr/>
        </p:nvSpPr>
        <p:spPr>
          <a:xfrm>
            <a:off x="4556627" y="2757914"/>
            <a:ext cx="1993393" cy="1720016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1F9E2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5360" tIns="943091" rIns="640080" bIns="876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Freeform 41"/>
          <p:cNvSpPr/>
          <p:nvPr/>
        </p:nvSpPr>
        <p:spPr>
          <a:xfrm>
            <a:off x="3566160" y="1031438"/>
            <a:ext cx="1993393" cy="1720016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1F9E2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5360" tIns="943091" rIns="640080" bIns="876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18" y="3551653"/>
            <a:ext cx="442981" cy="442981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78" y="1856135"/>
            <a:ext cx="404157" cy="404157"/>
          </a:xfrm>
          <a:prstGeom prst="rect">
            <a:avLst/>
          </a:prstGeom>
        </p:spPr>
      </p:pic>
      <p:grpSp>
        <p:nvGrpSpPr>
          <p:cNvPr id="19" name="Group 130"/>
          <p:cNvGrpSpPr>
            <a:grpSpLocks noChangeAspect="1"/>
          </p:cNvGrpSpPr>
          <p:nvPr/>
        </p:nvGrpSpPr>
        <p:grpSpPr>
          <a:xfrm>
            <a:off x="4592176" y="3175468"/>
            <a:ext cx="778199" cy="778850"/>
            <a:chOff x="3287425" y="3613920"/>
            <a:chExt cx="648499" cy="649042"/>
          </a:xfrm>
          <a:solidFill>
            <a:srgbClr val="1F9E23"/>
          </a:solidFill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16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16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03</a:t>
              </a:r>
            </a:p>
          </p:txBody>
        </p:sp>
      </p:grpSp>
      <p:pic>
        <p:nvPicPr>
          <p:cNvPr id="2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00" y="3562716"/>
            <a:ext cx="442981" cy="4429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80441" y="1516941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点击填写公司的产品业务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1208" y="3384515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点击填写公司的核心业务职能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29401" y="3384515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点击填写公司的市场业务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</Words>
  <Application>Microsoft Macintosh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Source Sans Pro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94</cp:revision>
  <dcterms:created xsi:type="dcterms:W3CDTF">2014-08-01T07:00:00Z</dcterms:created>
  <dcterms:modified xsi:type="dcterms:W3CDTF">2018-08-02T03:55:29Z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