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当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分析自己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处于行业价值链的哪个位置</a:t>
            </a:r>
            <a:endParaRPr lang="en-CA" altLang="zh-CN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：根据企业所在的不同行业，通过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上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图判断企业所处的价值链的位置，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然后判断企业有哪些上下游商家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3408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价值链模型(互联网行业)</a:t>
            </a:r>
          </a:p>
        </p:txBody>
      </p:sp>
      <p:sp>
        <p:nvSpPr>
          <p:cNvPr id="79" name="Shape 78"/>
          <p:cNvSpPr/>
          <p:nvPr/>
        </p:nvSpPr>
        <p:spPr>
          <a:xfrm>
            <a:off x="4464854" y="118694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086553" y="118694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98475" y="1967230"/>
            <a:ext cx="1501140" cy="438150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ja-JP" altLang="en-US" sz="15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内容权利所有者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Circular Arrow 72"/>
          <p:cNvSpPr/>
          <p:nvPr/>
        </p:nvSpPr>
        <p:spPr>
          <a:xfrm>
            <a:off x="2660128" y="159843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Freeform 73"/>
          <p:cNvSpPr/>
          <p:nvPr/>
        </p:nvSpPr>
        <p:spPr>
          <a:xfrm>
            <a:off x="2288097" y="1973951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在线服务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989479" y="195708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支持技术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reeform 50"/>
          <p:cNvSpPr/>
          <p:nvPr/>
        </p:nvSpPr>
        <p:spPr>
          <a:xfrm>
            <a:off x="7448182" y="1973985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用户界面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6175461" y="159843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1F9E23"/>
          </a:solidFill>
          <a:ln cap="flat" cmpd="sng">
            <a:solidFill>
              <a:schemeClr val="bg1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Freeform 77"/>
          <p:cNvSpPr/>
          <p:nvPr/>
        </p:nvSpPr>
        <p:spPr>
          <a:xfrm>
            <a:off x="5727209" y="1973951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链接服务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6105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8115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00158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940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7311290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4" grpId="0" bldLvl="0" animBg="1"/>
      <p:bldP spid="76" grpId="0" bldLvl="0" animBg="1"/>
      <p:bldP spid="6" grpId="0" bldLvl="0" animBg="1"/>
      <p:bldP spid="7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