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handoutMasterIdLst>
    <p:handoutMasterId r:id="rId4"/>
  </p:handoutMasterIdLst>
  <p:sldIdLst>
    <p:sldId id="718" r:id="rId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fan Wu" initials="YW" lastIdx="8" clrIdx="0"/>
  <p:cmAuthor id="15" name="Jennifer Zheng" initials="JZ" lastIdx="14" clrIdx="14"/>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7070"/>
    <a:srgbClr val="E53238"/>
    <a:srgbClr val="F05959"/>
    <a:srgbClr val="F68585"/>
    <a:srgbClr val="FF6D6D"/>
    <a:srgbClr val="E5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82"/>
    <p:restoredTop sz="66436"/>
  </p:normalViewPr>
  <p:slideViewPr>
    <p:cSldViewPr snapToGrid="0" snapToObjects="1">
      <p:cViewPr varScale="1">
        <p:scale>
          <a:sx n="75" d="100"/>
          <a:sy n="75" d="100"/>
        </p:scale>
        <p:origin x="192" y="304"/>
      </p:cViewPr>
      <p:guideLst/>
    </p:cSldViewPr>
  </p:slideViewPr>
  <p:outlineViewPr>
    <p:cViewPr>
      <p:scale>
        <a:sx n="33" d="100"/>
        <a:sy n="33" d="100"/>
      </p:scale>
      <p:origin x="0" y="0"/>
    </p:cViewPr>
  </p:outlineViewPr>
  <p:notesTextViewPr>
    <p:cViewPr>
      <p:scale>
        <a:sx n="110" d="100"/>
        <a:sy n="110" d="100"/>
      </p:scale>
      <p:origin x="0" y="0"/>
    </p:cViewPr>
  </p:notesTextViewPr>
  <p:notesViewPr>
    <p:cSldViewPr snapToGrid="0" snapToObjects="1">
      <p:cViewPr varScale="1">
        <p:scale>
          <a:sx n="95" d="100"/>
          <a:sy n="95" d="100"/>
        </p:scale>
        <p:origin x="3072"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41" name="Shape 2441"/>
          <p:cNvSpPr>
            <a:spLocks noGrp="1"/>
          </p:cNvSpPr>
          <p:nvPr>
            <p:ph type="body" sz="quarter" idx="1"/>
          </p:nvPr>
        </p:nvSpPr>
        <p:spPr>
          <a:xfrm>
            <a:off x="914400" y="4343400"/>
            <a:ext cx="5029200" cy="4114800"/>
          </a:xfrm>
          <a:prstGeom prst="rect">
            <a:avLst/>
          </a:prstGeom>
        </p:spPr>
        <p:txBody>
          <a:bodyPr/>
          <a:lstStyle/>
          <a:p>
            <a:endParaRPr/>
          </a:p>
        </p:txBody>
      </p:sp>
      <p:sp>
        <p:nvSpPr>
          <p:cNvPr id="2" name="Slide Image Placeholder 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panose="020F0502020204030204"/>
      </a:defRPr>
    </a:lvl1pPr>
    <a:lvl2pPr indent="228600" latinLnBrk="0">
      <a:defRPr sz="1200">
        <a:latin typeface="+mj-lt"/>
        <a:ea typeface="+mj-ea"/>
        <a:cs typeface="+mj-cs"/>
        <a:sym typeface="Calibri" panose="020F0502020204030204"/>
      </a:defRPr>
    </a:lvl2pPr>
    <a:lvl3pPr indent="457200" latinLnBrk="0">
      <a:defRPr sz="1200">
        <a:latin typeface="+mj-lt"/>
        <a:ea typeface="+mj-ea"/>
        <a:cs typeface="+mj-cs"/>
        <a:sym typeface="Calibri" panose="020F0502020204030204"/>
      </a:defRPr>
    </a:lvl3pPr>
    <a:lvl4pPr indent="685800" latinLnBrk="0">
      <a:defRPr sz="1200">
        <a:latin typeface="+mj-lt"/>
        <a:ea typeface="+mj-ea"/>
        <a:cs typeface="+mj-cs"/>
        <a:sym typeface="Calibri" panose="020F0502020204030204"/>
      </a:defRPr>
    </a:lvl4pPr>
    <a:lvl5pPr indent="914400" latinLnBrk="0">
      <a:defRPr sz="1200">
        <a:latin typeface="+mj-lt"/>
        <a:ea typeface="+mj-ea"/>
        <a:cs typeface="+mj-cs"/>
        <a:sym typeface="Calibri" panose="020F0502020204030204"/>
      </a:defRPr>
    </a:lvl5pPr>
    <a:lvl6pPr indent="1143000" latinLnBrk="0">
      <a:defRPr sz="1200">
        <a:latin typeface="+mj-lt"/>
        <a:ea typeface="+mj-ea"/>
        <a:cs typeface="+mj-cs"/>
        <a:sym typeface="Calibri" panose="020F0502020204030204"/>
      </a:defRPr>
    </a:lvl6pPr>
    <a:lvl7pPr indent="1371600" latinLnBrk="0">
      <a:defRPr sz="1200">
        <a:latin typeface="+mj-lt"/>
        <a:ea typeface="+mj-ea"/>
        <a:cs typeface="+mj-cs"/>
        <a:sym typeface="Calibri" panose="020F0502020204030204"/>
      </a:defRPr>
    </a:lvl7pPr>
    <a:lvl8pPr indent="1600200" latinLnBrk="0">
      <a:defRPr sz="1200">
        <a:latin typeface="+mj-lt"/>
        <a:ea typeface="+mj-ea"/>
        <a:cs typeface="+mj-cs"/>
        <a:sym typeface="Calibri" panose="020F0502020204030204"/>
      </a:defRPr>
    </a:lvl8pPr>
    <a:lvl9pPr indent="1828800" latinLnBrk="0">
      <a:defRPr sz="1200">
        <a:latin typeface="+mj-lt"/>
        <a:ea typeface="+mj-ea"/>
        <a:cs typeface="+mj-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zh-CN" altLang="en-US" sz="1200" b="1" u="sng" dirty="0">
                <a:effectLst/>
                <a:latin typeface="+mj-lt"/>
                <a:ea typeface="+mj-ea"/>
                <a:cs typeface="+mj-cs"/>
                <a:sym typeface="Calibri" panose="020F0502020204030204"/>
              </a:rPr>
              <a:t>何时用</a:t>
            </a:r>
            <a:r>
              <a:rPr lang="zh-CN" altLang="en-US" sz="1200" b="1" dirty="0">
                <a:effectLst/>
                <a:latin typeface="+mj-lt"/>
                <a:ea typeface="+mj-ea"/>
                <a:cs typeface="+mj-cs"/>
                <a:sym typeface="Calibri" panose="020F0502020204030204"/>
              </a:rPr>
              <a:t>：</a:t>
            </a:r>
            <a:r>
              <a:rPr lang="zh-CN" altLang="en-US" sz="1200" dirty="0">
                <a:effectLst/>
                <a:latin typeface="+mj-lt"/>
                <a:ea typeface="+mj-ea"/>
                <a:cs typeface="+mj-cs"/>
                <a:sym typeface="Calibri" panose="020F0502020204030204"/>
              </a:rPr>
              <a:t>企业进行商业模式创新时，我们需要深入分析一个企业的商业模式时或是当你需要发现客户的价值需求，制定相应的价值主张的时候</a:t>
            </a:r>
            <a:endParaRPr lang="en-CA" sz="1200" dirty="0">
              <a:effectLst/>
              <a:latin typeface="+mj-lt"/>
              <a:ea typeface="+mj-ea"/>
              <a:cs typeface="+mj-cs"/>
              <a:sym typeface="Calibri" panose="020F0502020204030204"/>
            </a:endParaRPr>
          </a:p>
          <a:p>
            <a:r>
              <a:rPr lang="zh-CN" altLang="en-US" sz="1200" dirty="0">
                <a:effectLst/>
                <a:latin typeface="+mj-lt"/>
                <a:ea typeface="+mj-ea"/>
                <a:cs typeface="+mj-cs"/>
                <a:sym typeface="Calibri" panose="020F0502020204030204"/>
              </a:rPr>
              <a:t>例如：</a:t>
            </a:r>
            <a:endParaRPr lang="en-CA" altLang="zh-CN" sz="1200" dirty="0">
              <a:effectLst/>
              <a:latin typeface="+mj-lt"/>
              <a:ea typeface="+mj-ea"/>
              <a:cs typeface="+mj-cs"/>
              <a:sym typeface="Calibri" panose="020F0502020204030204"/>
            </a:endParaRPr>
          </a:p>
          <a:p>
            <a:r>
              <a:rPr lang="en-US" sz="1200" dirty="0">
                <a:effectLst/>
                <a:latin typeface="+mj-lt"/>
                <a:ea typeface="+mj-ea"/>
                <a:cs typeface="+mj-cs"/>
                <a:sym typeface="Calibri" panose="020F0502020204030204"/>
              </a:rPr>
              <a:t>1</a:t>
            </a:r>
            <a:r>
              <a:rPr lang="zh-CN" altLang="en-US" sz="1200" dirty="0">
                <a:effectLst/>
                <a:latin typeface="+mj-lt"/>
                <a:ea typeface="+mj-ea"/>
                <a:cs typeface="+mj-cs"/>
                <a:sym typeface="Calibri" panose="020F0502020204030204"/>
              </a:rPr>
              <a:t>）企业对于商业模式的要素要进行改善时</a:t>
            </a:r>
            <a:endParaRPr lang="en-CA" altLang="zh-CN" sz="1200" dirty="0">
              <a:effectLst/>
              <a:latin typeface="+mj-lt"/>
              <a:ea typeface="+mj-ea"/>
              <a:cs typeface="+mj-cs"/>
              <a:sym typeface="Calibri" panose="020F0502020204030204"/>
            </a:endParaRPr>
          </a:p>
          <a:p>
            <a:r>
              <a:rPr lang="en-US" sz="1200" dirty="0">
                <a:effectLst/>
                <a:latin typeface="+mj-lt"/>
                <a:ea typeface="+mj-ea"/>
                <a:cs typeface="+mj-cs"/>
                <a:sym typeface="Calibri" panose="020F0502020204030204"/>
              </a:rPr>
              <a:t>2</a:t>
            </a:r>
            <a:r>
              <a:rPr lang="zh-CN" altLang="en-US" sz="1200" dirty="0">
                <a:effectLst/>
                <a:latin typeface="+mj-lt"/>
                <a:ea typeface="+mj-ea"/>
                <a:cs typeface="+mj-cs"/>
                <a:sym typeface="Calibri" panose="020F0502020204030204"/>
              </a:rPr>
              <a:t>）企业在竞争中希望更加了解客户的深层需求，从而创造新的价值</a:t>
            </a:r>
            <a:endParaRPr lang="en-CA" altLang="zh-CN" sz="1200" dirty="0">
              <a:effectLst/>
              <a:latin typeface="+mj-lt"/>
              <a:ea typeface="+mj-ea"/>
              <a:cs typeface="+mj-cs"/>
              <a:sym typeface="Calibri" panose="020F0502020204030204"/>
            </a:endParaRPr>
          </a:p>
          <a:p>
            <a:pPr lvl="6"/>
            <a:endParaRPr lang="en-CA" altLang="zh-CN" sz="1200" dirty="0">
              <a:effectLst/>
              <a:latin typeface="+mj-lt"/>
              <a:ea typeface="+mj-ea"/>
              <a:cs typeface="+mj-cs"/>
              <a:sym typeface="Calibri" panose="020F0502020204030204"/>
            </a:endParaRPr>
          </a:p>
          <a:p>
            <a:pPr marL="171450" lvl="6" indent="-171450">
              <a:buFont typeface="Wingdings" panose="05000000000000000000" pitchFamily="2" charset="2"/>
              <a:buChar char="Ø"/>
            </a:pPr>
            <a:r>
              <a:rPr lang="ja-JP" altLang="en-CA" sz="1200" b="1" u="sng">
                <a:effectLst/>
                <a:latin typeface="+mj-lt"/>
                <a:ea typeface="+mj-ea"/>
                <a:cs typeface="+mj-cs"/>
                <a:sym typeface="Calibri" panose="020F0502020204030204"/>
              </a:rPr>
              <a:t>怎么用</a:t>
            </a:r>
            <a:r>
              <a:rPr lang="zh-CN" altLang="en-US" sz="1200" dirty="0">
                <a:effectLst/>
                <a:latin typeface="+mj-lt"/>
                <a:ea typeface="+mj-ea"/>
                <a:cs typeface="+mj-cs"/>
                <a:sym typeface="Calibri" panose="020F0502020204030204"/>
              </a:rPr>
              <a:t>：</a:t>
            </a:r>
            <a:r>
              <a:rPr lang="ja-JP" altLang="en-US" sz="1200">
                <a:effectLst/>
                <a:latin typeface="+mj-lt"/>
                <a:ea typeface="+mj-ea"/>
                <a:cs typeface="+mj-cs"/>
                <a:sym typeface="Calibri" panose="020F0502020204030204"/>
              </a:rPr>
              <a:t>按照顺序补充表格</a:t>
            </a:r>
            <a:endParaRPr lang="en-CA" sz="1200" dirty="0">
              <a:effectLst/>
              <a:latin typeface="+mj-lt"/>
              <a:ea typeface="+mj-ea"/>
              <a:cs typeface="+mj-cs"/>
              <a:sym typeface="Calibri" panose="020F0502020204030204"/>
            </a:endParaRPr>
          </a:p>
          <a:p>
            <a:pPr marL="0" marR="0" lvl="0" indent="0" defTabSz="914400" eaLnBrk="1" fontAlgn="auto" latinLnBrk="0" hangingPunct="1">
              <a:lnSpc>
                <a:spcPct val="100000"/>
              </a:lnSpc>
              <a:spcBef>
                <a:spcPts val="0"/>
              </a:spcBef>
              <a:spcAft>
                <a:spcPts val="0"/>
              </a:spcAft>
              <a:buClrTx/>
              <a:buSzTx/>
              <a:buFontTx/>
              <a:buNone/>
              <a:defRPr/>
            </a:pPr>
            <a:endParaRPr lang="en-CA" altLang="zh-CN" b="1" i="1" u="sng" spc="300" dirty="0"/>
          </a:p>
          <a:p>
            <a:pPr marL="0" marR="0" lvl="0" indent="0" defTabSz="914400" eaLnBrk="1" fontAlgn="auto" latinLnBrk="0" hangingPunct="1">
              <a:lnSpc>
                <a:spcPct val="100000"/>
              </a:lnSpc>
              <a:spcBef>
                <a:spcPts val="0"/>
              </a:spcBef>
              <a:spcAft>
                <a:spcPts val="0"/>
              </a:spcAft>
              <a:buClrTx/>
              <a:buSzTx/>
              <a:buFontTx/>
              <a:buNone/>
              <a:defRPr/>
            </a:pPr>
            <a:endParaRPr lang="en-CA" altLang="zh-CN" b="1" i="1" u="sng" spc="300" dirty="0"/>
          </a:p>
          <a:p>
            <a:endParaRPr lang="en-US" spc="3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hasCustomPrompt="1"/>
          </p:nvPr>
        </p:nvSpPr>
        <p:spPr>
          <a:prstGeom prst="rect">
            <a:avLst/>
          </a:prstGeom>
        </p:spPr>
        <p:txBody>
          <a:bodyPr/>
          <a:lstStyle/>
          <a:p>
            <a:r>
              <a:t>标题文本</a:t>
            </a:r>
          </a:p>
        </p:txBody>
      </p:sp>
      <p:sp>
        <p:nvSpPr>
          <p:cNvPr id="93"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0.xml><?xml version="1.0" encoding="utf-8"?>
<p:sldLayout xmlns:a="http://schemas.openxmlformats.org/drawingml/2006/main" xmlns:r="http://schemas.openxmlformats.org/officeDocument/2006/relationships" xmlns:p="http://schemas.openxmlformats.org/presentationml/2006/main" type="tx">
  <p:cSld name="41_Title Slide">
    <p:spTree>
      <p:nvGrpSpPr>
        <p:cNvPr id="1" name=""/>
        <p:cNvGrpSpPr/>
        <p:nvPr/>
      </p:nvGrpSpPr>
      <p:grpSpPr>
        <a:xfrm>
          <a:off x="0" y="0"/>
          <a:ext cx="0" cy="0"/>
          <a:chOff x="0" y="0"/>
          <a:chExt cx="0" cy="0"/>
        </a:xfrm>
      </p:grpSpPr>
      <p:sp>
        <p:nvSpPr>
          <p:cNvPr id="1730"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731"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732" name="Picture Placeholder 2"/>
          <p:cNvSpPr>
            <a:spLocks noGrp="1"/>
          </p:cNvSpPr>
          <p:nvPr>
            <p:ph type="pic" sz="quarter" idx="13"/>
          </p:nvPr>
        </p:nvSpPr>
        <p:spPr>
          <a:xfrm>
            <a:off x="3055167" y="1197623"/>
            <a:ext cx="3437263" cy="3437262"/>
          </a:xfrm>
          <a:prstGeom prst="rect">
            <a:avLst/>
          </a:prstGeom>
        </p:spPr>
        <p:txBody>
          <a:bodyPr lIns="91439" rIns="91439">
            <a:noAutofit/>
          </a:bodyPr>
          <a:lstStyle/>
          <a:p>
            <a:endParaRPr/>
          </a:p>
        </p:txBody>
      </p:sp>
      <p:sp>
        <p:nvSpPr>
          <p:cNvPr id="1733" name="Picture Placeholder 2"/>
          <p:cNvSpPr>
            <a:spLocks noGrp="1"/>
          </p:cNvSpPr>
          <p:nvPr>
            <p:ph type="pic" sz="quarter" idx="14"/>
          </p:nvPr>
        </p:nvSpPr>
        <p:spPr>
          <a:xfrm>
            <a:off x="6492428" y="2779347"/>
            <a:ext cx="1855538" cy="1855537"/>
          </a:xfrm>
          <a:prstGeom prst="rect">
            <a:avLst/>
          </a:prstGeom>
        </p:spPr>
        <p:txBody>
          <a:bodyPr lIns="91439" rIns="91439">
            <a:noAutofit/>
          </a:bodyPr>
          <a:lstStyle/>
          <a:p>
            <a:endParaRPr/>
          </a:p>
        </p:txBody>
      </p:sp>
      <p:sp>
        <p:nvSpPr>
          <p:cNvPr id="1734" name="Picture Placeholder 2"/>
          <p:cNvSpPr>
            <a:spLocks noGrp="1"/>
          </p:cNvSpPr>
          <p:nvPr>
            <p:ph type="pic" sz="quarter" idx="15"/>
          </p:nvPr>
        </p:nvSpPr>
        <p:spPr>
          <a:xfrm>
            <a:off x="4636892" y="4634884"/>
            <a:ext cx="1855538" cy="1855538"/>
          </a:xfrm>
          <a:prstGeom prst="rect">
            <a:avLst/>
          </a:prstGeom>
        </p:spPr>
        <p:txBody>
          <a:bodyPr lIns="91439" rIns="91439">
            <a:noAutofit/>
          </a:bodyPr>
          <a:lstStyle/>
          <a:p>
            <a:endParaRPr/>
          </a:p>
        </p:txBody>
      </p:sp>
      <p:sp>
        <p:nvSpPr>
          <p:cNvPr id="1735"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736" name="TextBox 8"/>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737" name="Straight Connector 9"/>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738" name="标题文本"/>
          <p:cNvSpPr txBox="1">
            <a:spLocks noGrp="1"/>
          </p:cNvSpPr>
          <p:nvPr>
            <p:ph type="title" hasCustomPrompt="1"/>
          </p:nvPr>
        </p:nvSpPr>
        <p:spPr>
          <a:xfrm>
            <a:off x="577959" y="1682805"/>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Tree>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type="tx">
  <p:cSld name="126_Title Slide">
    <p:spTree>
      <p:nvGrpSpPr>
        <p:cNvPr id="1" name=""/>
        <p:cNvGrpSpPr/>
        <p:nvPr/>
      </p:nvGrpSpPr>
      <p:grpSpPr>
        <a:xfrm>
          <a:off x="0" y="0"/>
          <a:ext cx="0" cy="0"/>
          <a:chOff x="0" y="0"/>
          <a:chExt cx="0" cy="0"/>
        </a:xfrm>
      </p:grpSpPr>
      <p:sp>
        <p:nvSpPr>
          <p:cNvPr id="1745" name="Picture Placeholder 2"/>
          <p:cNvSpPr>
            <a:spLocks noGrp="1"/>
          </p:cNvSpPr>
          <p:nvPr>
            <p:ph type="pic" sz="quarter" idx="13"/>
          </p:nvPr>
        </p:nvSpPr>
        <p:spPr>
          <a:xfrm>
            <a:off x="1581665" y="2038867"/>
            <a:ext cx="1742303" cy="3571103"/>
          </a:xfrm>
          <a:prstGeom prst="rect">
            <a:avLst/>
          </a:prstGeom>
        </p:spPr>
        <p:txBody>
          <a:bodyPr lIns="91439" rIns="91439">
            <a:noAutofit/>
          </a:bodyPr>
          <a:lstStyle/>
          <a:p>
            <a:endParaRPr/>
          </a:p>
        </p:txBody>
      </p:sp>
      <p:sp>
        <p:nvSpPr>
          <p:cNvPr id="1746" name="Picture Placeholder 2"/>
          <p:cNvSpPr>
            <a:spLocks noGrp="1"/>
          </p:cNvSpPr>
          <p:nvPr>
            <p:ph type="pic" sz="quarter" idx="14"/>
          </p:nvPr>
        </p:nvSpPr>
        <p:spPr>
          <a:xfrm>
            <a:off x="3395019" y="1631094"/>
            <a:ext cx="1742303" cy="3571103"/>
          </a:xfrm>
          <a:prstGeom prst="rect">
            <a:avLst/>
          </a:prstGeom>
        </p:spPr>
        <p:txBody>
          <a:bodyPr lIns="91439" rIns="91439">
            <a:noAutofit/>
          </a:bodyPr>
          <a:lstStyle/>
          <a:p>
            <a:endParaRPr/>
          </a:p>
        </p:txBody>
      </p:sp>
      <p:sp>
        <p:nvSpPr>
          <p:cNvPr id="1747" name="Picture Placeholder 2"/>
          <p:cNvSpPr>
            <a:spLocks noGrp="1"/>
          </p:cNvSpPr>
          <p:nvPr>
            <p:ph type="pic" sz="quarter" idx="15"/>
          </p:nvPr>
        </p:nvSpPr>
        <p:spPr>
          <a:xfrm>
            <a:off x="5208373" y="2187148"/>
            <a:ext cx="1742303" cy="3571103"/>
          </a:xfrm>
          <a:prstGeom prst="rect">
            <a:avLst/>
          </a:prstGeom>
        </p:spPr>
        <p:txBody>
          <a:bodyPr lIns="91439" rIns="91439">
            <a:noAutofit/>
          </a:bodyPr>
          <a:lstStyle/>
          <a:p>
            <a:endParaRPr/>
          </a:p>
        </p:txBody>
      </p:sp>
      <p:sp>
        <p:nvSpPr>
          <p:cNvPr id="1748" name="Picture Placeholder 2"/>
          <p:cNvSpPr>
            <a:spLocks noGrp="1"/>
          </p:cNvSpPr>
          <p:nvPr>
            <p:ph type="pic" sz="quarter" idx="16"/>
          </p:nvPr>
        </p:nvSpPr>
        <p:spPr>
          <a:xfrm>
            <a:off x="7021727" y="1581665"/>
            <a:ext cx="1742303" cy="3571104"/>
          </a:xfrm>
          <a:prstGeom prst="rect">
            <a:avLst/>
          </a:prstGeom>
        </p:spPr>
        <p:txBody>
          <a:bodyPr lIns="91439" rIns="91439">
            <a:noAutofit/>
          </a:bodyPr>
          <a:lstStyle/>
          <a:p>
            <a:endParaRPr/>
          </a:p>
        </p:txBody>
      </p:sp>
      <p:sp>
        <p:nvSpPr>
          <p:cNvPr id="1749" name="Picture Placeholder 2"/>
          <p:cNvSpPr>
            <a:spLocks noGrp="1"/>
          </p:cNvSpPr>
          <p:nvPr>
            <p:ph type="pic" sz="quarter" idx="17"/>
          </p:nvPr>
        </p:nvSpPr>
        <p:spPr>
          <a:xfrm>
            <a:off x="8835081" y="1927655"/>
            <a:ext cx="1742303" cy="3571103"/>
          </a:xfrm>
          <a:prstGeom prst="rect">
            <a:avLst/>
          </a:prstGeom>
        </p:spPr>
        <p:txBody>
          <a:bodyPr lIns="91439" rIns="91439">
            <a:noAutofit/>
          </a:bodyPr>
          <a:lstStyle/>
          <a:p>
            <a:endParaRPr/>
          </a:p>
        </p:txBody>
      </p:sp>
      <p:sp>
        <p:nvSpPr>
          <p:cNvPr id="1750" name="标题文本"/>
          <p:cNvSpPr txBox="1">
            <a:spLocks noGrp="1"/>
          </p:cNvSpPr>
          <p:nvPr>
            <p:ph type="title" hasCustomPrompt="1"/>
          </p:nvPr>
        </p:nvSpPr>
        <p:spPr>
          <a:xfrm>
            <a:off x="577959" y="642541"/>
            <a:ext cx="7120013" cy="771593"/>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751" name="Straight Connector 8"/>
          <p:cNvSpPr/>
          <p:nvPr/>
        </p:nvSpPr>
        <p:spPr>
          <a:xfrm>
            <a:off x="685799" y="1272517"/>
            <a:ext cx="436418" cy="1"/>
          </a:xfrm>
          <a:prstGeom prst="line">
            <a:avLst/>
          </a:prstGeom>
          <a:ln w="38100">
            <a:solidFill>
              <a:srgbClr val="E52828"/>
            </a:solidFill>
            <a:miter/>
          </a:ln>
        </p:spPr>
        <p:txBody>
          <a:bodyPr lIns="45719" rIns="45719"/>
          <a:lstStyle/>
          <a:p>
            <a:endParaRPr/>
          </a:p>
        </p:txBody>
      </p:sp>
      <p:sp>
        <p:nvSpPr>
          <p:cNvPr id="1752"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5_Free 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en-CA" smtClean="0"/>
              <a:t>‹#›</a:t>
            </a:fld>
            <a:endParaRPr lang="en-CA"/>
          </a:p>
        </p:txBody>
      </p:sp>
    </p:spTree>
  </p:cSld>
  <p:clrMapOvr>
    <a:masterClrMapping/>
  </p:clrMapOvr>
  <p:transition spd="med"/>
</p:sldLayout>
</file>

<file path=ppt/slideLayouts/slideLayout103.xml><?xml version="1.0" encoding="utf-8"?>
<p:sldLayout xmlns:a="http://schemas.openxmlformats.org/drawingml/2006/main" xmlns:r="http://schemas.openxmlformats.org/officeDocument/2006/relationships" xmlns:p="http://schemas.openxmlformats.org/presentationml/2006/main" type="tx">
  <p:cSld name="2_Main Title+ SubTitle+Number">
    <p:spTree>
      <p:nvGrpSpPr>
        <p:cNvPr id="1" name=""/>
        <p:cNvGrpSpPr/>
        <p:nvPr/>
      </p:nvGrpSpPr>
      <p:grpSpPr>
        <a:xfrm>
          <a:off x="0" y="0"/>
          <a:ext cx="0" cy="0"/>
          <a:chOff x="0" y="0"/>
          <a:chExt cx="0" cy="0"/>
        </a:xfrm>
      </p:grpSpPr>
      <p:grpSp>
        <p:nvGrpSpPr>
          <p:cNvPr id="1773" name="Group 7"/>
          <p:cNvGrpSpPr/>
          <p:nvPr/>
        </p:nvGrpSpPr>
        <p:grpSpPr>
          <a:xfrm>
            <a:off x="1" y="5287432"/>
            <a:ext cx="12192000" cy="986368"/>
            <a:chOff x="0" y="0"/>
            <a:chExt cx="12191999" cy="986367"/>
          </a:xfrm>
        </p:grpSpPr>
        <p:sp>
          <p:nvSpPr>
            <p:cNvPr id="1767" name="Rectangle 7"/>
            <p:cNvSpPr/>
            <p:nvPr/>
          </p:nvSpPr>
          <p:spPr>
            <a:xfrm rot="16200000">
              <a:off x="520437" y="-520438"/>
              <a:ext cx="986368" cy="2027243"/>
            </a:xfrm>
            <a:prstGeom prst="rect">
              <a:avLst/>
            </a:prstGeom>
            <a:solidFill>
              <a:srgbClr val="237DB9"/>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768" name="Rectangle 7"/>
            <p:cNvSpPr/>
            <p:nvPr/>
          </p:nvSpPr>
          <p:spPr>
            <a:xfrm rot="16200000">
              <a:off x="2547680" y="-520438"/>
              <a:ext cx="986368" cy="2027243"/>
            </a:xfrm>
            <a:prstGeom prst="rect">
              <a:avLst/>
            </a:prstGeom>
            <a:solidFill>
              <a:srgbClr val="15AA96"/>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769" name="Rectangle 8"/>
            <p:cNvSpPr/>
            <p:nvPr/>
          </p:nvSpPr>
          <p:spPr>
            <a:xfrm rot="16200000">
              <a:off x="4577773" y="-523293"/>
              <a:ext cx="986368" cy="2032953"/>
            </a:xfrm>
            <a:prstGeom prst="rect">
              <a:avLst/>
            </a:prstGeom>
            <a:solidFill>
              <a:srgbClr val="9BB955"/>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770" name="Rectangle 9"/>
            <p:cNvSpPr/>
            <p:nvPr/>
          </p:nvSpPr>
          <p:spPr>
            <a:xfrm rot="16200000">
              <a:off x="6607870" y="-520438"/>
              <a:ext cx="986368" cy="2027243"/>
            </a:xfrm>
            <a:prstGeom prst="rect">
              <a:avLst/>
            </a:prstGeom>
            <a:solidFill>
              <a:srgbClr val="F19B14"/>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771" name="Rectangle 10"/>
            <p:cNvSpPr/>
            <p:nvPr/>
          </p:nvSpPr>
          <p:spPr>
            <a:xfrm rot="16200000">
              <a:off x="8640824" y="-526148"/>
              <a:ext cx="986368" cy="2038663"/>
            </a:xfrm>
            <a:prstGeom prst="rect">
              <a:avLst/>
            </a:prstGeom>
            <a:solidFill>
              <a:srgbClr val="BE382C"/>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772" name="Rectangle 11"/>
            <p:cNvSpPr/>
            <p:nvPr/>
          </p:nvSpPr>
          <p:spPr>
            <a:xfrm rot="16200000">
              <a:off x="10679484" y="-526148"/>
              <a:ext cx="986368" cy="2038663"/>
            </a:xfrm>
            <a:prstGeom prst="rect">
              <a:avLst/>
            </a:prstGeom>
            <a:solidFill>
              <a:srgbClr val="633247"/>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sp>
        <p:nvSpPr>
          <p:cNvPr id="1774" name="Isosceles Triangle 16"/>
          <p:cNvSpPr/>
          <p:nvPr/>
        </p:nvSpPr>
        <p:spPr>
          <a:xfrm rot="10800000">
            <a:off x="5585621" y="0"/>
            <a:ext cx="1020758" cy="711200"/>
          </a:xfrm>
          <a:prstGeom prst="triangle">
            <a:avLst/>
          </a:prstGeom>
          <a:solidFill>
            <a:srgbClr val="E9E9E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775" name="标题文本"/>
          <p:cNvSpPr txBox="1">
            <a:spLocks noGrp="1"/>
          </p:cNvSpPr>
          <p:nvPr>
            <p:ph type="title" hasCustomPrompt="1"/>
          </p:nvPr>
        </p:nvSpPr>
        <p:spPr>
          <a:xfrm>
            <a:off x="3080230" y="2288093"/>
            <a:ext cx="6031540" cy="851984"/>
          </a:xfrm>
          <a:prstGeom prst="rect">
            <a:avLst/>
          </a:prstGeom>
        </p:spPr>
        <p:txBody>
          <a:bodyPr lIns="0" tIns="0" rIns="0" bIns="0"/>
          <a:lstStyle>
            <a:lvl1pPr algn="ctr" defTabSz="1217930">
              <a:lnSpc>
                <a:spcPct val="100000"/>
              </a:lnSpc>
              <a:defRPr sz="3300" b="1">
                <a:solidFill>
                  <a:srgbClr val="939393"/>
                </a:solidFill>
                <a:latin typeface="Roboto Medium"/>
                <a:ea typeface="Roboto Medium"/>
                <a:cs typeface="Roboto Medium"/>
                <a:sym typeface="Roboto Medium"/>
              </a:defRPr>
            </a:lvl1pPr>
          </a:lstStyle>
          <a:p>
            <a:r>
              <a:t>标题文本</a:t>
            </a:r>
          </a:p>
        </p:txBody>
      </p:sp>
      <p:sp>
        <p:nvSpPr>
          <p:cNvPr id="1776" name="正文级别 1…"/>
          <p:cNvSpPr txBox="1">
            <a:spLocks noGrp="1"/>
          </p:cNvSpPr>
          <p:nvPr>
            <p:ph type="body" sz="quarter" idx="1" hasCustomPrompt="1"/>
          </p:nvPr>
        </p:nvSpPr>
        <p:spPr>
          <a:xfrm>
            <a:off x="3352800" y="3254204"/>
            <a:ext cx="5486400" cy="674062"/>
          </a:xfrm>
          <a:prstGeom prst="rect">
            <a:avLst/>
          </a:prstGeom>
        </p:spPr>
        <p:txBody>
          <a:bodyPr lIns="0" tIns="0" rIns="0" bIns="0" anchor="ctr"/>
          <a:lstStyle>
            <a:lvl1pPr marL="0" indent="0" algn="ctr" defTabSz="1217930">
              <a:lnSpc>
                <a:spcPct val="100000"/>
              </a:lnSpc>
              <a:spcBef>
                <a:spcPts val="400"/>
              </a:spcBef>
              <a:buSzTx/>
              <a:buFontTx/>
              <a:buNone/>
              <a:defRPr sz="1800" b="1">
                <a:solidFill>
                  <a:srgbClr val="A6A6A6"/>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400"/>
              </a:spcBef>
              <a:buSzTx/>
              <a:buFontTx/>
              <a:buNone/>
              <a:defRPr sz="1800" b="1">
                <a:solidFill>
                  <a:srgbClr val="A6A6A6"/>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400"/>
              </a:spcBef>
              <a:buSzTx/>
              <a:buFontTx/>
              <a:buNone/>
              <a:defRPr sz="1800" b="1">
                <a:solidFill>
                  <a:srgbClr val="A6A6A6"/>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400"/>
              </a:spcBef>
              <a:buSzTx/>
              <a:buFontTx/>
              <a:buNone/>
              <a:defRPr sz="1800" b="1">
                <a:solidFill>
                  <a:srgbClr val="A6A6A6"/>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400"/>
              </a:spcBef>
              <a:buSzTx/>
              <a:buFontTx/>
              <a:buNone/>
              <a:defRPr sz="1800" b="1">
                <a:solidFill>
                  <a:srgbClr val="A6A6A6"/>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grpSp>
        <p:nvGrpSpPr>
          <p:cNvPr id="1792" name="Group 19"/>
          <p:cNvGrpSpPr/>
          <p:nvPr/>
        </p:nvGrpSpPr>
        <p:grpSpPr>
          <a:xfrm>
            <a:off x="0" y="2022611"/>
            <a:ext cx="12192000" cy="2237046"/>
            <a:chOff x="0" y="0"/>
            <a:chExt cx="12191999" cy="2237045"/>
          </a:xfrm>
        </p:grpSpPr>
        <p:grpSp>
          <p:nvGrpSpPr>
            <p:cNvPr id="1785" name="Group 52"/>
            <p:cNvGrpSpPr/>
            <p:nvPr/>
          </p:nvGrpSpPr>
          <p:grpSpPr>
            <a:xfrm>
              <a:off x="3149600" y="-1"/>
              <a:ext cx="5892801" cy="2237047"/>
              <a:chOff x="0" y="0"/>
              <a:chExt cx="5892799" cy="2237045"/>
            </a:xfrm>
          </p:grpSpPr>
          <p:grpSp>
            <p:nvGrpSpPr>
              <p:cNvPr id="1780" name="Group 37"/>
              <p:cNvGrpSpPr/>
              <p:nvPr/>
            </p:nvGrpSpPr>
            <p:grpSpPr>
              <a:xfrm>
                <a:off x="0" y="-1"/>
                <a:ext cx="5892801" cy="408246"/>
                <a:chOff x="0" y="0"/>
                <a:chExt cx="5892799" cy="408244"/>
              </a:xfrm>
            </p:grpSpPr>
            <p:sp>
              <p:nvSpPr>
                <p:cNvPr id="1777" name="Straight Connector 34"/>
                <p:cNvSpPr/>
                <p:nvPr/>
              </p:nvSpPr>
              <p:spPr>
                <a:xfrm>
                  <a:off x="1278" y="-1"/>
                  <a:ext cx="5891523" cy="2904"/>
                </a:xfrm>
                <a:prstGeom prst="line">
                  <a:avLst/>
                </a:prstGeom>
                <a:noFill/>
                <a:ln w="12700" cap="flat">
                  <a:solidFill>
                    <a:srgbClr val="939393"/>
                  </a:solidFill>
                  <a:prstDash val="sysDot"/>
                  <a:round/>
                </a:ln>
                <a:effectLst/>
              </p:spPr>
              <p:txBody>
                <a:bodyPr wrap="square" lIns="45719" tIns="45719" rIns="45719" bIns="45719" numCol="1" anchor="t">
                  <a:noAutofit/>
                </a:bodyPr>
                <a:lstStyle/>
                <a:p>
                  <a:endParaRPr/>
                </a:p>
              </p:txBody>
            </p:sp>
            <p:sp>
              <p:nvSpPr>
                <p:cNvPr id="1778" name="Straight Connector 35"/>
                <p:cNvSpPr/>
                <p:nvPr/>
              </p:nvSpPr>
              <p:spPr>
                <a:xfrm flipH="1">
                  <a:off x="0" y="3962"/>
                  <a:ext cx="2558" cy="404283"/>
                </a:xfrm>
                <a:prstGeom prst="line">
                  <a:avLst/>
                </a:prstGeom>
                <a:noFill/>
                <a:ln w="12700" cap="flat">
                  <a:solidFill>
                    <a:srgbClr val="939393"/>
                  </a:solidFill>
                  <a:prstDash val="sysDot"/>
                  <a:round/>
                </a:ln>
                <a:effectLst/>
              </p:spPr>
              <p:txBody>
                <a:bodyPr wrap="square" lIns="45719" tIns="45719" rIns="45719" bIns="45719" numCol="1" anchor="t">
                  <a:noAutofit/>
                </a:bodyPr>
                <a:lstStyle/>
                <a:p>
                  <a:endParaRPr/>
                </a:p>
              </p:txBody>
            </p:sp>
            <p:sp>
              <p:nvSpPr>
                <p:cNvPr id="1779" name="Straight Connector 36"/>
                <p:cNvSpPr/>
                <p:nvPr/>
              </p:nvSpPr>
              <p:spPr>
                <a:xfrm flipH="1">
                  <a:off x="5890243" y="3962"/>
                  <a:ext cx="2558" cy="404283"/>
                </a:xfrm>
                <a:prstGeom prst="line">
                  <a:avLst/>
                </a:prstGeom>
                <a:noFill/>
                <a:ln w="12700" cap="flat">
                  <a:solidFill>
                    <a:srgbClr val="939393"/>
                  </a:solidFill>
                  <a:prstDash val="sysDot"/>
                  <a:round/>
                </a:ln>
                <a:effectLst/>
              </p:spPr>
              <p:txBody>
                <a:bodyPr wrap="square" lIns="45719" tIns="45719" rIns="45719" bIns="45719" numCol="1" anchor="t">
                  <a:noAutofit/>
                </a:bodyPr>
                <a:lstStyle/>
                <a:p>
                  <a:endParaRPr/>
                </a:p>
              </p:txBody>
            </p:sp>
          </p:grpSp>
          <p:grpSp>
            <p:nvGrpSpPr>
              <p:cNvPr id="1784" name="Group 38"/>
              <p:cNvGrpSpPr/>
              <p:nvPr/>
            </p:nvGrpSpPr>
            <p:grpSpPr>
              <a:xfrm>
                <a:off x="0" y="1828800"/>
                <a:ext cx="5892801" cy="408246"/>
                <a:chOff x="0" y="0"/>
                <a:chExt cx="5892799" cy="408244"/>
              </a:xfrm>
            </p:grpSpPr>
            <p:sp>
              <p:nvSpPr>
                <p:cNvPr id="1781" name="Straight Connector 31"/>
                <p:cNvSpPr/>
                <p:nvPr/>
              </p:nvSpPr>
              <p:spPr>
                <a:xfrm flipV="1">
                  <a:off x="1278" y="405341"/>
                  <a:ext cx="5891522" cy="2904"/>
                </a:xfrm>
                <a:prstGeom prst="line">
                  <a:avLst/>
                </a:prstGeom>
                <a:noFill/>
                <a:ln w="12700" cap="flat">
                  <a:solidFill>
                    <a:srgbClr val="939393"/>
                  </a:solidFill>
                  <a:prstDash val="sysDot"/>
                  <a:round/>
                </a:ln>
                <a:effectLst/>
              </p:spPr>
              <p:txBody>
                <a:bodyPr wrap="square" lIns="45719" tIns="45719" rIns="45719" bIns="45719" numCol="1" anchor="t">
                  <a:noAutofit/>
                </a:bodyPr>
                <a:lstStyle/>
                <a:p>
                  <a:endParaRPr/>
                </a:p>
              </p:txBody>
            </p:sp>
            <p:sp>
              <p:nvSpPr>
                <p:cNvPr id="1782" name="Straight Connector 32"/>
                <p:cNvSpPr/>
                <p:nvPr/>
              </p:nvSpPr>
              <p:spPr>
                <a:xfrm flipH="1" flipV="1">
                  <a:off x="-1" y="0"/>
                  <a:ext cx="2559" cy="404283"/>
                </a:xfrm>
                <a:prstGeom prst="line">
                  <a:avLst/>
                </a:prstGeom>
                <a:noFill/>
                <a:ln w="12700" cap="flat">
                  <a:solidFill>
                    <a:srgbClr val="939393"/>
                  </a:solidFill>
                  <a:prstDash val="sysDot"/>
                  <a:round/>
                </a:ln>
                <a:effectLst/>
              </p:spPr>
              <p:txBody>
                <a:bodyPr wrap="square" lIns="45719" tIns="45719" rIns="45719" bIns="45719" numCol="1" anchor="t">
                  <a:noAutofit/>
                </a:bodyPr>
                <a:lstStyle/>
                <a:p>
                  <a:endParaRPr/>
                </a:p>
              </p:txBody>
            </p:sp>
            <p:sp>
              <p:nvSpPr>
                <p:cNvPr id="1783" name="Straight Connector 33"/>
                <p:cNvSpPr/>
                <p:nvPr/>
              </p:nvSpPr>
              <p:spPr>
                <a:xfrm flipH="1" flipV="1">
                  <a:off x="5890242" y="0"/>
                  <a:ext cx="2558" cy="404283"/>
                </a:xfrm>
                <a:prstGeom prst="line">
                  <a:avLst/>
                </a:prstGeom>
                <a:noFill/>
                <a:ln w="12700" cap="flat">
                  <a:solidFill>
                    <a:srgbClr val="939393"/>
                  </a:solidFill>
                  <a:prstDash val="sysDot"/>
                  <a:round/>
                </a:ln>
                <a:effectLst/>
              </p:spPr>
              <p:txBody>
                <a:bodyPr wrap="square" lIns="45719" tIns="45719" rIns="45719" bIns="45719" numCol="1" anchor="t">
                  <a:noAutofit/>
                </a:bodyPr>
                <a:lstStyle/>
                <a:p>
                  <a:endParaRPr/>
                </a:p>
              </p:txBody>
            </p:sp>
          </p:grpSp>
        </p:grpSp>
        <p:grpSp>
          <p:nvGrpSpPr>
            <p:cNvPr id="1788" name="Group 48"/>
            <p:cNvGrpSpPr/>
            <p:nvPr/>
          </p:nvGrpSpPr>
          <p:grpSpPr>
            <a:xfrm>
              <a:off x="0" y="947553"/>
              <a:ext cx="3251200" cy="341939"/>
              <a:chOff x="0" y="0"/>
              <a:chExt cx="3251199" cy="341937"/>
            </a:xfrm>
          </p:grpSpPr>
          <p:sp>
            <p:nvSpPr>
              <p:cNvPr id="1786" name="Oval 27"/>
              <p:cNvSpPr/>
              <p:nvPr/>
            </p:nvSpPr>
            <p:spPr>
              <a:xfrm>
                <a:off x="2909261" y="0"/>
                <a:ext cx="341939" cy="341938"/>
              </a:xfrm>
              <a:prstGeom prst="ellipse">
                <a:avLst/>
              </a:prstGeom>
              <a:solidFill>
                <a:srgbClr val="C9C9C9"/>
              </a:solidFill>
              <a:ln w="12700" cap="flat">
                <a:noFill/>
                <a:miter lim="400000"/>
              </a:ln>
              <a:effectLst/>
            </p:spPr>
            <p:txBody>
              <a:bodyPr wrap="square" lIns="45719" tIns="45719" rIns="45719" bIns="45719" numCol="1" anchor="t">
                <a:noAutofit/>
              </a:bodyPr>
              <a:lstStyle/>
              <a:p>
                <a:pPr algn="ct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787" name="Straight Connector 28"/>
              <p:cNvSpPr/>
              <p:nvPr/>
            </p:nvSpPr>
            <p:spPr>
              <a:xfrm>
                <a:off x="-1" y="169910"/>
                <a:ext cx="2946401" cy="2118"/>
              </a:xfrm>
              <a:prstGeom prst="line">
                <a:avLst/>
              </a:prstGeom>
              <a:noFill/>
              <a:ln w="12700" cap="flat">
                <a:solidFill>
                  <a:srgbClr val="939393"/>
                </a:solidFill>
                <a:prstDash val="sysDot"/>
                <a:round/>
              </a:ln>
              <a:effectLst/>
            </p:spPr>
            <p:txBody>
              <a:bodyPr wrap="square" lIns="45719" tIns="45719" rIns="45719" bIns="45719" numCol="1" anchor="t">
                <a:noAutofit/>
              </a:bodyPr>
              <a:lstStyle/>
              <a:p>
                <a:endParaRPr/>
              </a:p>
            </p:txBody>
          </p:sp>
        </p:grpSp>
        <p:grpSp>
          <p:nvGrpSpPr>
            <p:cNvPr id="1791" name="Group 49"/>
            <p:cNvGrpSpPr/>
            <p:nvPr/>
          </p:nvGrpSpPr>
          <p:grpSpPr>
            <a:xfrm>
              <a:off x="8940800" y="947553"/>
              <a:ext cx="3251200" cy="341939"/>
              <a:chOff x="0" y="0"/>
              <a:chExt cx="3251199" cy="341937"/>
            </a:xfrm>
          </p:grpSpPr>
          <p:sp>
            <p:nvSpPr>
              <p:cNvPr id="1789" name="Oval 25"/>
              <p:cNvSpPr/>
              <p:nvPr/>
            </p:nvSpPr>
            <p:spPr>
              <a:xfrm flipH="1">
                <a:off x="0" y="0"/>
                <a:ext cx="341938" cy="341938"/>
              </a:xfrm>
              <a:prstGeom prst="ellipse">
                <a:avLst/>
              </a:prstGeom>
              <a:solidFill>
                <a:srgbClr val="C9C9C9"/>
              </a:solidFill>
              <a:ln w="12700" cap="flat">
                <a:noFill/>
                <a:miter lim="400000"/>
              </a:ln>
              <a:effectLst/>
            </p:spPr>
            <p:txBody>
              <a:bodyPr wrap="square" lIns="45719" tIns="45719" rIns="45719" bIns="45719" numCol="1" anchor="t">
                <a:noAutofit/>
              </a:bodyPr>
              <a:lstStyle/>
              <a:p>
                <a:pPr algn="ct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790" name="Straight Connector 26"/>
              <p:cNvSpPr/>
              <p:nvPr/>
            </p:nvSpPr>
            <p:spPr>
              <a:xfrm flipH="1">
                <a:off x="304799" y="169910"/>
                <a:ext cx="2946401" cy="2118"/>
              </a:xfrm>
              <a:prstGeom prst="line">
                <a:avLst/>
              </a:prstGeom>
              <a:noFill/>
              <a:ln w="12700" cap="flat">
                <a:solidFill>
                  <a:srgbClr val="939393"/>
                </a:solidFill>
                <a:prstDash val="sysDot"/>
                <a:round/>
              </a:ln>
              <a:effectLst/>
            </p:spPr>
            <p:txBody>
              <a:bodyPr wrap="square" lIns="45719" tIns="45719" rIns="45719" bIns="45719" numCol="1" anchor="t">
                <a:noAutofit/>
              </a:bodyPr>
              <a:lstStyle/>
              <a:p>
                <a:endParaRPr/>
              </a:p>
            </p:txBody>
          </p:sp>
        </p:grpSp>
      </p:grpSp>
      <p:sp>
        <p:nvSpPr>
          <p:cNvPr id="1793"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type="tx">
  <p:cSld name="Pic1">
    <p:spTree>
      <p:nvGrpSpPr>
        <p:cNvPr id="1" name=""/>
        <p:cNvGrpSpPr/>
        <p:nvPr/>
      </p:nvGrpSpPr>
      <p:grpSpPr>
        <a:xfrm>
          <a:off x="0" y="0"/>
          <a:ext cx="0" cy="0"/>
          <a:chOff x="0" y="0"/>
          <a:chExt cx="0" cy="0"/>
        </a:xfrm>
      </p:grpSpPr>
      <p:sp>
        <p:nvSpPr>
          <p:cNvPr id="1800" name="Rectangle 23"/>
          <p:cNvSpPr/>
          <p:nvPr/>
        </p:nvSpPr>
        <p:spPr>
          <a:xfrm>
            <a:off x="863600" y="1546944"/>
            <a:ext cx="5283200" cy="1501058"/>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01" name="Picture Placeholder 7"/>
          <p:cNvSpPr>
            <a:spLocks noGrp="1"/>
          </p:cNvSpPr>
          <p:nvPr>
            <p:ph type="pic" sz="quarter" idx="13"/>
          </p:nvPr>
        </p:nvSpPr>
        <p:spPr>
          <a:xfrm>
            <a:off x="6297445" y="1574141"/>
            <a:ext cx="5030957" cy="1473861"/>
          </a:xfrm>
          <a:prstGeom prst="rect">
            <a:avLst/>
          </a:prstGeom>
          <a:ln w="19050">
            <a:solidFill>
              <a:srgbClr val="237DB9"/>
            </a:solidFill>
            <a:round/>
          </a:ln>
        </p:spPr>
        <p:txBody>
          <a:bodyPr lIns="91439" rIns="91439">
            <a:noAutofit/>
          </a:bodyPr>
          <a:lstStyle/>
          <a:p>
            <a:endParaRPr/>
          </a:p>
        </p:txBody>
      </p:sp>
      <p:sp>
        <p:nvSpPr>
          <p:cNvPr id="1802" name="正文级别 1…"/>
          <p:cNvSpPr txBox="1">
            <a:spLocks noGrp="1"/>
          </p:cNvSpPr>
          <p:nvPr>
            <p:ph type="body" sz="quarter" idx="1" hasCustomPrompt="1"/>
          </p:nvPr>
        </p:nvSpPr>
        <p:spPr>
          <a:xfrm>
            <a:off x="1006905" y="1926095"/>
            <a:ext cx="5016912" cy="1033090"/>
          </a:xfrm>
          <a:prstGeom prst="rect">
            <a:avLst/>
          </a:prstGeom>
        </p:spPr>
        <p:txBody>
          <a:bodyPr lIns="0" tIns="0" rIns="0" bIns="0"/>
          <a:lstStyle>
            <a:lvl1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1803" name="Text Placeholder 3"/>
          <p:cNvSpPr>
            <a:spLocks noGrp="1"/>
          </p:cNvSpPr>
          <p:nvPr>
            <p:ph type="body" sz="quarter" idx="14"/>
          </p:nvPr>
        </p:nvSpPr>
        <p:spPr>
          <a:xfrm>
            <a:off x="999881" y="1651492"/>
            <a:ext cx="5030959"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04" name="Rectangle 24"/>
          <p:cNvSpPr/>
          <p:nvPr/>
        </p:nvSpPr>
        <p:spPr>
          <a:xfrm>
            <a:off x="863600" y="3196149"/>
            <a:ext cx="5283200" cy="1501057"/>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05" name="Picture Placeholder 7"/>
          <p:cNvSpPr>
            <a:spLocks noGrp="1"/>
          </p:cNvSpPr>
          <p:nvPr>
            <p:ph type="pic" sz="quarter" idx="15"/>
          </p:nvPr>
        </p:nvSpPr>
        <p:spPr>
          <a:xfrm>
            <a:off x="6297445" y="3223344"/>
            <a:ext cx="5030957" cy="1473861"/>
          </a:xfrm>
          <a:prstGeom prst="rect">
            <a:avLst/>
          </a:prstGeom>
          <a:ln w="19050">
            <a:solidFill>
              <a:srgbClr val="15AA96"/>
            </a:solidFill>
            <a:round/>
          </a:ln>
        </p:spPr>
        <p:txBody>
          <a:bodyPr lIns="91439" rIns="91439">
            <a:noAutofit/>
          </a:bodyPr>
          <a:lstStyle/>
          <a:p>
            <a:endParaRPr/>
          </a:p>
        </p:txBody>
      </p:sp>
      <p:sp>
        <p:nvSpPr>
          <p:cNvPr id="1806" name="Text Placeholder 3"/>
          <p:cNvSpPr>
            <a:spLocks noGrp="1"/>
          </p:cNvSpPr>
          <p:nvPr>
            <p:ph type="body" sz="quarter" idx="16"/>
          </p:nvPr>
        </p:nvSpPr>
        <p:spPr>
          <a:xfrm>
            <a:off x="1006906" y="3575299"/>
            <a:ext cx="5016911" cy="1033089"/>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07" name="Text Placeholder 3"/>
          <p:cNvSpPr>
            <a:spLocks noGrp="1"/>
          </p:cNvSpPr>
          <p:nvPr>
            <p:ph type="body" sz="quarter" idx="17"/>
          </p:nvPr>
        </p:nvSpPr>
        <p:spPr>
          <a:xfrm>
            <a:off x="999881" y="3300696"/>
            <a:ext cx="5030959"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08" name="Rectangle 28"/>
          <p:cNvSpPr/>
          <p:nvPr/>
        </p:nvSpPr>
        <p:spPr>
          <a:xfrm>
            <a:off x="863600" y="4874343"/>
            <a:ext cx="5283200" cy="1501057"/>
          </a:xfrm>
          <a:prstGeom prst="rect">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09" name="Picture Placeholder 7"/>
          <p:cNvSpPr>
            <a:spLocks noGrp="1"/>
          </p:cNvSpPr>
          <p:nvPr>
            <p:ph type="pic" sz="quarter" idx="18"/>
          </p:nvPr>
        </p:nvSpPr>
        <p:spPr>
          <a:xfrm>
            <a:off x="6297445" y="4901539"/>
            <a:ext cx="5030957" cy="1473861"/>
          </a:xfrm>
          <a:prstGeom prst="rect">
            <a:avLst/>
          </a:prstGeom>
          <a:ln w="19050">
            <a:solidFill>
              <a:srgbClr val="9BB955"/>
            </a:solidFill>
            <a:round/>
          </a:ln>
        </p:spPr>
        <p:txBody>
          <a:bodyPr lIns="91439" rIns="91439">
            <a:noAutofit/>
          </a:bodyPr>
          <a:lstStyle/>
          <a:p>
            <a:endParaRPr/>
          </a:p>
        </p:txBody>
      </p:sp>
      <p:sp>
        <p:nvSpPr>
          <p:cNvPr id="1810" name="Text Placeholder 3"/>
          <p:cNvSpPr>
            <a:spLocks noGrp="1"/>
          </p:cNvSpPr>
          <p:nvPr>
            <p:ph type="body" sz="quarter" idx="19"/>
          </p:nvPr>
        </p:nvSpPr>
        <p:spPr>
          <a:xfrm>
            <a:off x="1006906" y="5253494"/>
            <a:ext cx="5016911" cy="1033089"/>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11" name="Text Placeholder 3"/>
          <p:cNvSpPr>
            <a:spLocks noGrp="1"/>
          </p:cNvSpPr>
          <p:nvPr>
            <p:ph type="body" sz="quarter" idx="20"/>
          </p:nvPr>
        </p:nvSpPr>
        <p:spPr>
          <a:xfrm>
            <a:off x="999881" y="4978891"/>
            <a:ext cx="5030959"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12" name="Round Same Side Corner Rectangle 17"/>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13"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1814"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1815" name="Text Placeholder 3"/>
          <p:cNvSpPr>
            <a:spLocks noGrp="1"/>
          </p:cNvSpPr>
          <p:nvPr>
            <p:ph type="body" sz="quarter" idx="21"/>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05.xml><?xml version="1.0" encoding="utf-8"?>
<p:sldLayout xmlns:a="http://schemas.openxmlformats.org/drawingml/2006/main" xmlns:r="http://schemas.openxmlformats.org/officeDocument/2006/relationships" xmlns:p="http://schemas.openxmlformats.org/presentationml/2006/main" type="tx">
  <p:cSld name="Pic2">
    <p:spTree>
      <p:nvGrpSpPr>
        <p:cNvPr id="1" name=""/>
        <p:cNvGrpSpPr/>
        <p:nvPr/>
      </p:nvGrpSpPr>
      <p:grpSpPr>
        <a:xfrm>
          <a:off x="0" y="0"/>
          <a:ext cx="0" cy="0"/>
          <a:chOff x="0" y="0"/>
          <a:chExt cx="0" cy="0"/>
        </a:xfrm>
      </p:grpSpPr>
      <p:sp>
        <p:nvSpPr>
          <p:cNvPr id="1822" name="Picture Placeholder 7"/>
          <p:cNvSpPr>
            <a:spLocks noGrp="1"/>
          </p:cNvSpPr>
          <p:nvPr>
            <p:ph type="pic" sz="quarter" idx="13"/>
          </p:nvPr>
        </p:nvSpPr>
        <p:spPr>
          <a:xfrm>
            <a:off x="6246645" y="1580972"/>
            <a:ext cx="5030957" cy="2309605"/>
          </a:xfrm>
          <a:prstGeom prst="rect">
            <a:avLst/>
          </a:prstGeom>
          <a:ln w="19050">
            <a:solidFill>
              <a:srgbClr val="237DB9"/>
            </a:solidFill>
            <a:round/>
          </a:ln>
        </p:spPr>
        <p:txBody>
          <a:bodyPr lIns="91439" rIns="91439">
            <a:noAutofit/>
          </a:bodyPr>
          <a:lstStyle/>
          <a:p>
            <a:endParaRPr/>
          </a:p>
        </p:txBody>
      </p:sp>
      <p:sp>
        <p:nvSpPr>
          <p:cNvPr id="1823" name="Picture Placeholder 7"/>
          <p:cNvSpPr>
            <a:spLocks noGrp="1"/>
          </p:cNvSpPr>
          <p:nvPr>
            <p:ph type="pic" sz="quarter" idx="14"/>
          </p:nvPr>
        </p:nvSpPr>
        <p:spPr>
          <a:xfrm>
            <a:off x="888182" y="4154287"/>
            <a:ext cx="5030957" cy="2309605"/>
          </a:xfrm>
          <a:prstGeom prst="rect">
            <a:avLst/>
          </a:prstGeom>
          <a:ln w="19050">
            <a:solidFill>
              <a:srgbClr val="9BB955"/>
            </a:solidFill>
            <a:round/>
          </a:ln>
        </p:spPr>
        <p:txBody>
          <a:bodyPr lIns="91439" rIns="91439">
            <a:noAutofit/>
          </a:bodyPr>
          <a:lstStyle/>
          <a:p>
            <a:endParaRPr/>
          </a:p>
        </p:txBody>
      </p:sp>
      <p:sp>
        <p:nvSpPr>
          <p:cNvPr id="1824" name="Rectangle 15"/>
          <p:cNvSpPr/>
          <p:nvPr/>
        </p:nvSpPr>
        <p:spPr>
          <a:xfrm>
            <a:off x="876967" y="1580971"/>
            <a:ext cx="5042171" cy="2309605"/>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25" name="Rectangle 22"/>
          <p:cNvSpPr/>
          <p:nvPr/>
        </p:nvSpPr>
        <p:spPr>
          <a:xfrm>
            <a:off x="6235429" y="4154287"/>
            <a:ext cx="5042172" cy="2309605"/>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26" name="Freeform 45"/>
          <p:cNvSpPr/>
          <p:nvPr/>
        </p:nvSpPr>
        <p:spPr>
          <a:xfrm>
            <a:off x="1089056" y="2176176"/>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FFFFFF"/>
          </a:solidFill>
          <a:ln w="12700">
            <a:miter lim="400000"/>
          </a:ln>
        </p:spPr>
        <p:txBody>
          <a:bodyPr lIns="45719" rIns="45719"/>
          <a:lstStyle/>
          <a:p>
            <a:pP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27" name="正文级别 1…"/>
          <p:cNvSpPr txBox="1">
            <a:spLocks noGrp="1"/>
          </p:cNvSpPr>
          <p:nvPr>
            <p:ph type="body" sz="quarter" idx="1" hasCustomPrompt="1"/>
          </p:nvPr>
        </p:nvSpPr>
        <p:spPr>
          <a:xfrm>
            <a:off x="1605280" y="2155924"/>
            <a:ext cx="4165601" cy="434876"/>
          </a:xfrm>
          <a:prstGeom prst="rect">
            <a:avLst/>
          </a:prstGeom>
        </p:spPr>
        <p:txBody>
          <a:bodyPr lIns="0" tIns="0" rIns="0" bIns="0"/>
          <a:lstStyle>
            <a:lvl1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1828" name="Freeform 45"/>
          <p:cNvSpPr/>
          <p:nvPr/>
        </p:nvSpPr>
        <p:spPr>
          <a:xfrm>
            <a:off x="1089056" y="2722276"/>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FFFFFF"/>
          </a:solidFill>
          <a:ln w="12700">
            <a:miter lim="400000"/>
          </a:ln>
        </p:spPr>
        <p:txBody>
          <a:bodyPr lIns="45719" rIns="45719"/>
          <a:lstStyle/>
          <a:p>
            <a:pP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29" name="Text Placeholder 3"/>
          <p:cNvSpPr>
            <a:spLocks noGrp="1"/>
          </p:cNvSpPr>
          <p:nvPr>
            <p:ph type="body" sz="quarter" idx="15"/>
          </p:nvPr>
        </p:nvSpPr>
        <p:spPr>
          <a:xfrm>
            <a:off x="1605280" y="2702024"/>
            <a:ext cx="4165601" cy="434876"/>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0" name="Freeform 45"/>
          <p:cNvSpPr/>
          <p:nvPr/>
        </p:nvSpPr>
        <p:spPr>
          <a:xfrm>
            <a:off x="1089056" y="3268376"/>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FFFFFF"/>
          </a:solidFill>
          <a:ln w="12700">
            <a:miter lim="400000"/>
          </a:ln>
        </p:spPr>
        <p:txBody>
          <a:bodyPr lIns="45719" rIns="45719"/>
          <a:lstStyle/>
          <a:p>
            <a:pP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1" name="Text Placeholder 3"/>
          <p:cNvSpPr>
            <a:spLocks noGrp="1"/>
          </p:cNvSpPr>
          <p:nvPr>
            <p:ph type="body" sz="quarter" idx="16"/>
          </p:nvPr>
        </p:nvSpPr>
        <p:spPr>
          <a:xfrm>
            <a:off x="1605280" y="3248124"/>
            <a:ext cx="4165601" cy="434876"/>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2" name="Freeform 45"/>
          <p:cNvSpPr/>
          <p:nvPr/>
        </p:nvSpPr>
        <p:spPr>
          <a:xfrm>
            <a:off x="6468774" y="4749887"/>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FFFFFF"/>
          </a:solidFill>
          <a:ln w="12700">
            <a:miter lim="400000"/>
          </a:ln>
        </p:spPr>
        <p:txBody>
          <a:bodyPr lIns="45719" rIns="45719"/>
          <a:lstStyle/>
          <a:p>
            <a:pP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3" name="Text Placeholder 3"/>
          <p:cNvSpPr>
            <a:spLocks noGrp="1"/>
          </p:cNvSpPr>
          <p:nvPr>
            <p:ph type="body" sz="quarter" idx="17"/>
          </p:nvPr>
        </p:nvSpPr>
        <p:spPr>
          <a:xfrm>
            <a:off x="6985000" y="4729636"/>
            <a:ext cx="4165600" cy="434876"/>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4" name="Freeform 45"/>
          <p:cNvSpPr/>
          <p:nvPr/>
        </p:nvSpPr>
        <p:spPr>
          <a:xfrm>
            <a:off x="6468774" y="5310880"/>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FFFFFF"/>
          </a:solidFill>
          <a:ln w="12700">
            <a:miter lim="400000"/>
          </a:ln>
        </p:spPr>
        <p:txBody>
          <a:bodyPr lIns="45719" rIns="45719"/>
          <a:lstStyle/>
          <a:p>
            <a:pP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5" name="Text Placeholder 3"/>
          <p:cNvSpPr>
            <a:spLocks noGrp="1"/>
          </p:cNvSpPr>
          <p:nvPr>
            <p:ph type="body" sz="quarter" idx="18"/>
          </p:nvPr>
        </p:nvSpPr>
        <p:spPr>
          <a:xfrm>
            <a:off x="6985000" y="5290630"/>
            <a:ext cx="4165600" cy="434876"/>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6" name="Freeform 45"/>
          <p:cNvSpPr/>
          <p:nvPr/>
        </p:nvSpPr>
        <p:spPr>
          <a:xfrm>
            <a:off x="6468774" y="5871876"/>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FFFFFF"/>
          </a:solidFill>
          <a:ln w="12700">
            <a:miter lim="400000"/>
          </a:ln>
        </p:spPr>
        <p:txBody>
          <a:bodyPr lIns="45719" rIns="45719"/>
          <a:lstStyle/>
          <a:p>
            <a:pP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7" name="Text Placeholder 3"/>
          <p:cNvSpPr>
            <a:spLocks noGrp="1"/>
          </p:cNvSpPr>
          <p:nvPr>
            <p:ph type="body" sz="quarter" idx="19"/>
          </p:nvPr>
        </p:nvSpPr>
        <p:spPr>
          <a:xfrm>
            <a:off x="6985000" y="5851624"/>
            <a:ext cx="4165600" cy="434876"/>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8" name="Text Placeholder 3"/>
          <p:cNvSpPr>
            <a:spLocks noGrp="1"/>
          </p:cNvSpPr>
          <p:nvPr>
            <p:ph type="body" sz="quarter" idx="20"/>
          </p:nvPr>
        </p:nvSpPr>
        <p:spPr>
          <a:xfrm>
            <a:off x="1166642" y="1762260"/>
            <a:ext cx="4604241"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9" name="Text Placeholder 3"/>
          <p:cNvSpPr>
            <a:spLocks noGrp="1"/>
          </p:cNvSpPr>
          <p:nvPr>
            <p:ph type="body" sz="quarter" idx="21"/>
          </p:nvPr>
        </p:nvSpPr>
        <p:spPr>
          <a:xfrm>
            <a:off x="6468774" y="4319387"/>
            <a:ext cx="4604240"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40" name="Round Same Side Corner Rectangle 36"/>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41"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1842"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1843" name="Text Placeholder 3"/>
          <p:cNvSpPr>
            <a:spLocks noGrp="1"/>
          </p:cNvSpPr>
          <p:nvPr>
            <p:ph type="body" sz="quarter" idx="22"/>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06.xml><?xml version="1.0" encoding="utf-8"?>
<p:sldLayout xmlns:a="http://schemas.openxmlformats.org/drawingml/2006/main" xmlns:r="http://schemas.openxmlformats.org/officeDocument/2006/relationships" xmlns:p="http://schemas.openxmlformats.org/presentationml/2006/main" type="tx">
  <p:cSld name="Pic3">
    <p:spTree>
      <p:nvGrpSpPr>
        <p:cNvPr id="1" name=""/>
        <p:cNvGrpSpPr/>
        <p:nvPr/>
      </p:nvGrpSpPr>
      <p:grpSpPr>
        <a:xfrm>
          <a:off x="0" y="0"/>
          <a:ext cx="0" cy="0"/>
          <a:chOff x="0" y="0"/>
          <a:chExt cx="0" cy="0"/>
        </a:xfrm>
      </p:grpSpPr>
      <p:sp>
        <p:nvSpPr>
          <p:cNvPr id="1850" name="Rectangle 14"/>
          <p:cNvSpPr/>
          <p:nvPr/>
        </p:nvSpPr>
        <p:spPr>
          <a:xfrm>
            <a:off x="5946023" y="1549808"/>
            <a:ext cx="5369678" cy="1487949"/>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51" name="Picture Placeholder 7"/>
          <p:cNvSpPr>
            <a:spLocks noGrp="1"/>
          </p:cNvSpPr>
          <p:nvPr>
            <p:ph type="pic" sz="quarter" idx="13"/>
          </p:nvPr>
        </p:nvSpPr>
        <p:spPr>
          <a:xfrm>
            <a:off x="864267" y="1563896"/>
            <a:ext cx="4812633" cy="1473862"/>
          </a:xfrm>
          <a:prstGeom prst="rect">
            <a:avLst/>
          </a:prstGeom>
          <a:ln w="19050">
            <a:solidFill>
              <a:srgbClr val="237DB9"/>
            </a:solidFill>
            <a:round/>
          </a:ln>
        </p:spPr>
        <p:txBody>
          <a:bodyPr lIns="91439" rIns="91439">
            <a:noAutofit/>
          </a:bodyPr>
          <a:lstStyle/>
          <a:p>
            <a:endParaRPr/>
          </a:p>
        </p:txBody>
      </p:sp>
      <p:sp>
        <p:nvSpPr>
          <p:cNvPr id="1852" name="正文级别 1…"/>
          <p:cNvSpPr txBox="1">
            <a:spLocks noGrp="1"/>
          </p:cNvSpPr>
          <p:nvPr>
            <p:ph type="body" sz="quarter" idx="1" hasCustomPrompt="1"/>
          </p:nvPr>
        </p:nvSpPr>
        <p:spPr>
          <a:xfrm>
            <a:off x="6146986" y="1928552"/>
            <a:ext cx="5016912" cy="1033089"/>
          </a:xfrm>
          <a:prstGeom prst="rect">
            <a:avLst/>
          </a:prstGeom>
        </p:spPr>
        <p:txBody>
          <a:bodyPr lIns="0" tIns="0" rIns="0" bIns="0"/>
          <a:lstStyle>
            <a:lvl1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1853" name="Text Placeholder 3"/>
          <p:cNvSpPr>
            <a:spLocks noGrp="1"/>
          </p:cNvSpPr>
          <p:nvPr>
            <p:ph type="body" sz="quarter" idx="14"/>
          </p:nvPr>
        </p:nvSpPr>
        <p:spPr>
          <a:xfrm>
            <a:off x="6139962" y="1653949"/>
            <a:ext cx="5030958"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54" name="Isosceles Triangle 15"/>
          <p:cNvSpPr/>
          <p:nvPr/>
        </p:nvSpPr>
        <p:spPr>
          <a:xfrm rot="5400000">
            <a:off x="5598073" y="2176453"/>
            <a:ext cx="406401" cy="248746"/>
          </a:xfrm>
          <a:prstGeom prst="triangle">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55" name="Rectangle 25"/>
          <p:cNvSpPr/>
          <p:nvPr/>
        </p:nvSpPr>
        <p:spPr>
          <a:xfrm>
            <a:off x="5946023" y="3174999"/>
            <a:ext cx="5369678" cy="1487949"/>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56" name="Picture Placeholder 7"/>
          <p:cNvSpPr>
            <a:spLocks noGrp="1"/>
          </p:cNvSpPr>
          <p:nvPr>
            <p:ph type="pic" sz="quarter" idx="15"/>
          </p:nvPr>
        </p:nvSpPr>
        <p:spPr>
          <a:xfrm>
            <a:off x="864267" y="3189086"/>
            <a:ext cx="4812633" cy="1473861"/>
          </a:xfrm>
          <a:prstGeom prst="rect">
            <a:avLst/>
          </a:prstGeom>
          <a:ln w="19050">
            <a:solidFill>
              <a:srgbClr val="15AA96"/>
            </a:solidFill>
            <a:round/>
          </a:ln>
        </p:spPr>
        <p:txBody>
          <a:bodyPr lIns="91439" rIns="91439">
            <a:noAutofit/>
          </a:bodyPr>
          <a:lstStyle/>
          <a:p>
            <a:endParaRPr/>
          </a:p>
        </p:txBody>
      </p:sp>
      <p:sp>
        <p:nvSpPr>
          <p:cNvPr id="1857" name="Text Placeholder 3"/>
          <p:cNvSpPr>
            <a:spLocks noGrp="1"/>
          </p:cNvSpPr>
          <p:nvPr>
            <p:ph type="body" sz="quarter" idx="16"/>
          </p:nvPr>
        </p:nvSpPr>
        <p:spPr>
          <a:xfrm>
            <a:off x="6146987" y="3553743"/>
            <a:ext cx="5016911" cy="1033089"/>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58" name="Text Placeholder 3"/>
          <p:cNvSpPr>
            <a:spLocks noGrp="1"/>
          </p:cNvSpPr>
          <p:nvPr>
            <p:ph type="body" sz="quarter" idx="17"/>
          </p:nvPr>
        </p:nvSpPr>
        <p:spPr>
          <a:xfrm>
            <a:off x="6139962" y="3279140"/>
            <a:ext cx="5030958"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59" name="Isosceles Triangle 29"/>
          <p:cNvSpPr/>
          <p:nvPr/>
        </p:nvSpPr>
        <p:spPr>
          <a:xfrm rot="5400000">
            <a:off x="5598073" y="3801645"/>
            <a:ext cx="406401" cy="248745"/>
          </a:xfrm>
          <a:prstGeom prst="triangle">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60" name="Rectangle 30"/>
          <p:cNvSpPr/>
          <p:nvPr/>
        </p:nvSpPr>
        <p:spPr>
          <a:xfrm>
            <a:off x="5946023" y="4787899"/>
            <a:ext cx="5369678" cy="1487949"/>
          </a:xfrm>
          <a:prstGeom prst="rect">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61" name="Picture Placeholder 7"/>
          <p:cNvSpPr>
            <a:spLocks noGrp="1"/>
          </p:cNvSpPr>
          <p:nvPr>
            <p:ph type="pic" sz="quarter" idx="18"/>
          </p:nvPr>
        </p:nvSpPr>
        <p:spPr>
          <a:xfrm>
            <a:off x="864267" y="4801987"/>
            <a:ext cx="4812633" cy="1473861"/>
          </a:xfrm>
          <a:prstGeom prst="rect">
            <a:avLst/>
          </a:prstGeom>
          <a:ln w="19050">
            <a:solidFill>
              <a:srgbClr val="9BB955"/>
            </a:solidFill>
            <a:round/>
          </a:ln>
        </p:spPr>
        <p:txBody>
          <a:bodyPr lIns="91439" rIns="91439">
            <a:noAutofit/>
          </a:bodyPr>
          <a:lstStyle/>
          <a:p>
            <a:endParaRPr/>
          </a:p>
        </p:txBody>
      </p:sp>
      <p:sp>
        <p:nvSpPr>
          <p:cNvPr id="1862" name="Text Placeholder 3"/>
          <p:cNvSpPr>
            <a:spLocks noGrp="1"/>
          </p:cNvSpPr>
          <p:nvPr>
            <p:ph type="body" sz="quarter" idx="19"/>
          </p:nvPr>
        </p:nvSpPr>
        <p:spPr>
          <a:xfrm>
            <a:off x="6146987" y="5166643"/>
            <a:ext cx="5016911" cy="1033089"/>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63" name="Text Placeholder 3"/>
          <p:cNvSpPr>
            <a:spLocks noGrp="1"/>
          </p:cNvSpPr>
          <p:nvPr>
            <p:ph type="body" sz="quarter" idx="20"/>
          </p:nvPr>
        </p:nvSpPr>
        <p:spPr>
          <a:xfrm>
            <a:off x="6139962" y="4892040"/>
            <a:ext cx="5030958"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64" name="Isosceles Triangle 34"/>
          <p:cNvSpPr/>
          <p:nvPr/>
        </p:nvSpPr>
        <p:spPr>
          <a:xfrm rot="5400000">
            <a:off x="5598073" y="5414545"/>
            <a:ext cx="406401" cy="248745"/>
          </a:xfrm>
          <a:prstGeom prst="triangle">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65" name="Round Same Side Corner Rectangle 20"/>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66"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1867"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1868" name="Text Placeholder 3"/>
          <p:cNvSpPr>
            <a:spLocks noGrp="1"/>
          </p:cNvSpPr>
          <p:nvPr>
            <p:ph type="body" sz="quarter" idx="21"/>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07.xml><?xml version="1.0" encoding="utf-8"?>
<p:sldLayout xmlns:a="http://schemas.openxmlformats.org/drawingml/2006/main" xmlns:r="http://schemas.openxmlformats.org/officeDocument/2006/relationships" xmlns:p="http://schemas.openxmlformats.org/presentationml/2006/main" type="tx">
  <p:cSld name="Pic4">
    <p:spTree>
      <p:nvGrpSpPr>
        <p:cNvPr id="1" name=""/>
        <p:cNvGrpSpPr/>
        <p:nvPr/>
      </p:nvGrpSpPr>
      <p:grpSpPr>
        <a:xfrm>
          <a:off x="0" y="0"/>
          <a:ext cx="0" cy="0"/>
          <a:chOff x="0" y="0"/>
          <a:chExt cx="0" cy="0"/>
        </a:xfrm>
      </p:grpSpPr>
      <p:sp>
        <p:nvSpPr>
          <p:cNvPr id="1875" name="Picture Placeholder 7"/>
          <p:cNvSpPr>
            <a:spLocks noGrp="1"/>
          </p:cNvSpPr>
          <p:nvPr>
            <p:ph type="pic" sz="quarter" idx="13"/>
          </p:nvPr>
        </p:nvSpPr>
        <p:spPr>
          <a:xfrm>
            <a:off x="876967" y="4366345"/>
            <a:ext cx="3288634" cy="1862117"/>
          </a:xfrm>
          <a:prstGeom prst="rect">
            <a:avLst/>
          </a:prstGeom>
          <a:ln w="19050">
            <a:solidFill>
              <a:srgbClr val="237DB9"/>
            </a:solidFill>
            <a:round/>
          </a:ln>
        </p:spPr>
        <p:txBody>
          <a:bodyPr lIns="91439" rIns="91439">
            <a:noAutofit/>
          </a:bodyPr>
          <a:lstStyle/>
          <a:p>
            <a:endParaRPr/>
          </a:p>
        </p:txBody>
      </p:sp>
      <p:sp>
        <p:nvSpPr>
          <p:cNvPr id="1876" name="Rectangle 19"/>
          <p:cNvSpPr/>
          <p:nvPr/>
        </p:nvSpPr>
        <p:spPr>
          <a:xfrm>
            <a:off x="895684" y="1541642"/>
            <a:ext cx="10400635" cy="2660831"/>
          </a:xfrm>
          <a:prstGeom prst="rect">
            <a:avLst/>
          </a:prstGeom>
          <a:solidFill>
            <a:srgbClr val="E9E9E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77" name="Freeform 45"/>
          <p:cNvSpPr/>
          <p:nvPr/>
        </p:nvSpPr>
        <p:spPr>
          <a:xfrm>
            <a:off x="1089056" y="2261932"/>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237DB9"/>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78" name="正文级别 1…"/>
          <p:cNvSpPr txBox="1">
            <a:spLocks noGrp="1"/>
          </p:cNvSpPr>
          <p:nvPr>
            <p:ph type="body" sz="quarter" idx="1" hasCustomPrompt="1"/>
          </p:nvPr>
        </p:nvSpPr>
        <p:spPr>
          <a:xfrm>
            <a:off x="1605280" y="2241680"/>
            <a:ext cx="9469120" cy="434877"/>
          </a:xfrm>
          <a:prstGeom prst="rect">
            <a:avLst/>
          </a:prstGeom>
        </p:spPr>
        <p:txBody>
          <a:bodyPr lIns="0" tIns="0" rIns="0" bIns="0"/>
          <a:lstStyle>
            <a:lvl1pPr marL="0" indent="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1879" name="Freeform 45"/>
          <p:cNvSpPr/>
          <p:nvPr/>
        </p:nvSpPr>
        <p:spPr>
          <a:xfrm>
            <a:off x="1089056" y="2925407"/>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15AA96"/>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80" name="Text Placeholder 3"/>
          <p:cNvSpPr>
            <a:spLocks noGrp="1"/>
          </p:cNvSpPr>
          <p:nvPr>
            <p:ph type="body" sz="quarter" idx="14"/>
          </p:nvPr>
        </p:nvSpPr>
        <p:spPr>
          <a:xfrm>
            <a:off x="1605281" y="2905156"/>
            <a:ext cx="9469119" cy="434876"/>
          </a:xfrm>
          <a:prstGeom prst="rect">
            <a:avLst/>
          </a:prstGeom>
        </p:spPr>
        <p:txBody>
          <a:bodyPr lIns="0" tIns="0" rIns="0" bIns="0"/>
          <a:lstStyle/>
          <a:p>
            <a:pPr marL="0" indent="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81" name="Freeform 45"/>
          <p:cNvSpPr/>
          <p:nvPr/>
        </p:nvSpPr>
        <p:spPr>
          <a:xfrm>
            <a:off x="1089056" y="3550780"/>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9BB955"/>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82" name="Text Placeholder 3"/>
          <p:cNvSpPr>
            <a:spLocks noGrp="1"/>
          </p:cNvSpPr>
          <p:nvPr>
            <p:ph type="body" sz="quarter" idx="15"/>
          </p:nvPr>
        </p:nvSpPr>
        <p:spPr>
          <a:xfrm>
            <a:off x="1605281" y="3530529"/>
            <a:ext cx="9469119" cy="434876"/>
          </a:xfrm>
          <a:prstGeom prst="rect">
            <a:avLst/>
          </a:prstGeom>
        </p:spPr>
        <p:txBody>
          <a:bodyPr lIns="0" tIns="0" rIns="0" bIns="0"/>
          <a:lstStyle/>
          <a:p>
            <a:pPr marL="0" indent="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83" name="Text Placeholder 3"/>
          <p:cNvSpPr>
            <a:spLocks noGrp="1"/>
          </p:cNvSpPr>
          <p:nvPr>
            <p:ph type="body" sz="quarter" idx="16"/>
          </p:nvPr>
        </p:nvSpPr>
        <p:spPr>
          <a:xfrm>
            <a:off x="1166642" y="1777119"/>
            <a:ext cx="9907758"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84" name="Picture Placeholder 7"/>
          <p:cNvSpPr>
            <a:spLocks noGrp="1"/>
          </p:cNvSpPr>
          <p:nvPr>
            <p:ph type="pic" sz="quarter" idx="17"/>
          </p:nvPr>
        </p:nvSpPr>
        <p:spPr>
          <a:xfrm>
            <a:off x="4442326" y="4366345"/>
            <a:ext cx="3288634" cy="1862117"/>
          </a:xfrm>
          <a:prstGeom prst="rect">
            <a:avLst/>
          </a:prstGeom>
          <a:ln w="19050">
            <a:solidFill>
              <a:srgbClr val="15AA96"/>
            </a:solidFill>
            <a:round/>
          </a:ln>
        </p:spPr>
        <p:txBody>
          <a:bodyPr lIns="91439" rIns="91439">
            <a:noAutofit/>
          </a:bodyPr>
          <a:lstStyle/>
          <a:p>
            <a:endParaRPr/>
          </a:p>
        </p:txBody>
      </p:sp>
      <p:sp>
        <p:nvSpPr>
          <p:cNvPr id="1885" name="Picture Placeholder 7"/>
          <p:cNvSpPr>
            <a:spLocks noGrp="1"/>
          </p:cNvSpPr>
          <p:nvPr>
            <p:ph type="pic" sz="quarter" idx="18"/>
          </p:nvPr>
        </p:nvSpPr>
        <p:spPr>
          <a:xfrm>
            <a:off x="8007684" y="4366345"/>
            <a:ext cx="3288634" cy="1862117"/>
          </a:xfrm>
          <a:prstGeom prst="rect">
            <a:avLst/>
          </a:prstGeom>
          <a:ln w="19050">
            <a:solidFill>
              <a:srgbClr val="9BB955"/>
            </a:solidFill>
            <a:round/>
          </a:ln>
        </p:spPr>
        <p:txBody>
          <a:bodyPr lIns="91439" rIns="91439">
            <a:noAutofit/>
          </a:bodyPr>
          <a:lstStyle/>
          <a:p>
            <a:endParaRPr/>
          </a:p>
        </p:txBody>
      </p:sp>
      <p:sp>
        <p:nvSpPr>
          <p:cNvPr id="1886" name="Round Same Side Corner Rectangle 16"/>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87"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1888"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1889" name="Text Placeholder 3"/>
          <p:cNvSpPr>
            <a:spLocks noGrp="1"/>
          </p:cNvSpPr>
          <p:nvPr>
            <p:ph type="body" sz="quarter" idx="19"/>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1_Pic4">
    <p:spTree>
      <p:nvGrpSpPr>
        <p:cNvPr id="1" name=""/>
        <p:cNvGrpSpPr/>
        <p:nvPr/>
      </p:nvGrpSpPr>
      <p:grpSpPr>
        <a:xfrm>
          <a:off x="0" y="0"/>
          <a:ext cx="0" cy="0"/>
          <a:chOff x="0" y="0"/>
          <a:chExt cx="0" cy="0"/>
        </a:xfrm>
      </p:grpSpPr>
      <p:sp>
        <p:nvSpPr>
          <p:cNvPr id="1896" name="Picture Placeholder 7"/>
          <p:cNvSpPr>
            <a:spLocks noGrp="1"/>
          </p:cNvSpPr>
          <p:nvPr>
            <p:ph type="pic" sz="quarter" idx="13"/>
          </p:nvPr>
        </p:nvSpPr>
        <p:spPr>
          <a:xfrm>
            <a:off x="876967" y="3001050"/>
            <a:ext cx="3288634" cy="1658917"/>
          </a:xfrm>
          <a:prstGeom prst="rect">
            <a:avLst/>
          </a:prstGeom>
        </p:spPr>
        <p:txBody>
          <a:bodyPr lIns="91439" rIns="91439">
            <a:noAutofit/>
          </a:bodyPr>
          <a:lstStyle/>
          <a:p>
            <a:endParaRPr/>
          </a:p>
        </p:txBody>
      </p:sp>
      <p:sp>
        <p:nvSpPr>
          <p:cNvPr id="1897" name="Rectangle 19"/>
          <p:cNvSpPr/>
          <p:nvPr/>
        </p:nvSpPr>
        <p:spPr>
          <a:xfrm>
            <a:off x="895685" y="1408767"/>
            <a:ext cx="3269916" cy="1524001"/>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98" name="Picture Placeholder 7"/>
          <p:cNvSpPr>
            <a:spLocks noGrp="1"/>
          </p:cNvSpPr>
          <p:nvPr>
            <p:ph type="pic" sz="quarter" idx="14"/>
          </p:nvPr>
        </p:nvSpPr>
        <p:spPr>
          <a:xfrm>
            <a:off x="4442326" y="3001050"/>
            <a:ext cx="3288634" cy="1658917"/>
          </a:xfrm>
          <a:prstGeom prst="rect">
            <a:avLst/>
          </a:prstGeom>
        </p:spPr>
        <p:txBody>
          <a:bodyPr lIns="91439" rIns="91439">
            <a:noAutofit/>
          </a:bodyPr>
          <a:lstStyle/>
          <a:p>
            <a:endParaRPr/>
          </a:p>
        </p:txBody>
      </p:sp>
      <p:sp>
        <p:nvSpPr>
          <p:cNvPr id="1899" name="Picture Placeholder 7"/>
          <p:cNvSpPr>
            <a:spLocks noGrp="1"/>
          </p:cNvSpPr>
          <p:nvPr>
            <p:ph type="pic" sz="quarter" idx="15"/>
          </p:nvPr>
        </p:nvSpPr>
        <p:spPr>
          <a:xfrm>
            <a:off x="8007684" y="3001050"/>
            <a:ext cx="3288634" cy="1658917"/>
          </a:xfrm>
          <a:prstGeom prst="rect">
            <a:avLst/>
          </a:prstGeom>
        </p:spPr>
        <p:txBody>
          <a:bodyPr lIns="91439" rIns="91439">
            <a:noAutofit/>
          </a:bodyPr>
          <a:lstStyle/>
          <a:p>
            <a:endParaRPr/>
          </a:p>
        </p:txBody>
      </p:sp>
      <p:sp>
        <p:nvSpPr>
          <p:cNvPr id="1900" name="Rectangle 16"/>
          <p:cNvSpPr/>
          <p:nvPr/>
        </p:nvSpPr>
        <p:spPr>
          <a:xfrm>
            <a:off x="4461042" y="1408767"/>
            <a:ext cx="3269917" cy="1524001"/>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01" name="Rectangle 18"/>
          <p:cNvSpPr/>
          <p:nvPr/>
        </p:nvSpPr>
        <p:spPr>
          <a:xfrm>
            <a:off x="8026402" y="1408767"/>
            <a:ext cx="3269917" cy="1524001"/>
          </a:xfrm>
          <a:prstGeom prst="rect">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02" name="正文级别 1…"/>
          <p:cNvSpPr txBox="1">
            <a:spLocks noGrp="1"/>
          </p:cNvSpPr>
          <p:nvPr>
            <p:ph type="body" sz="quarter" idx="1" hasCustomPrompt="1"/>
          </p:nvPr>
        </p:nvSpPr>
        <p:spPr>
          <a:xfrm>
            <a:off x="876966" y="4723067"/>
            <a:ext cx="3288634" cy="508974"/>
          </a:xfrm>
          <a:prstGeom prst="rect">
            <a:avLst/>
          </a:prstGeom>
        </p:spPr>
        <p:txBody>
          <a:bodyPr lIns="0" tIns="0" rIns="0" bIns="0" anchor="ctr"/>
          <a:lstStyle>
            <a:lvl1pPr marL="0" indent="0" algn="ctr" defTabSz="1217930">
              <a:lnSpc>
                <a:spcPct val="100000"/>
              </a:lnSpc>
              <a:spcBef>
                <a:spcPts val="400"/>
              </a:spcBef>
              <a:buSzTx/>
              <a:buFontTx/>
              <a:buNone/>
              <a:defRPr sz="18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400"/>
              </a:spcBef>
              <a:buSzTx/>
              <a:buFontTx/>
              <a:buNone/>
              <a:defRPr sz="18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400"/>
              </a:spcBef>
              <a:buSzTx/>
              <a:buFontTx/>
              <a:buNone/>
              <a:defRPr sz="18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400"/>
              </a:spcBef>
              <a:buSzTx/>
              <a:buFontTx/>
              <a:buNone/>
              <a:defRPr sz="18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400"/>
              </a:spcBef>
              <a:buSzTx/>
              <a:buFontTx/>
              <a:buNone/>
              <a:defRPr sz="18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1903" name="Text Placeholder 3"/>
          <p:cNvSpPr>
            <a:spLocks noGrp="1"/>
          </p:cNvSpPr>
          <p:nvPr>
            <p:ph type="body" sz="quarter" idx="16"/>
          </p:nvPr>
        </p:nvSpPr>
        <p:spPr>
          <a:xfrm>
            <a:off x="895685" y="5273090"/>
            <a:ext cx="3269916" cy="1126378"/>
          </a:xfrm>
          <a:prstGeom prst="rect">
            <a:avLst/>
          </a:prstGeom>
        </p:spPr>
        <p:txBody>
          <a:bodyPr lIns="0" tIns="0" rIns="0" bIns="0"/>
          <a:lstStyle/>
          <a:p>
            <a:pPr marL="0" indent="0" algn="ctr"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04" name="Text Placeholder 3"/>
          <p:cNvSpPr>
            <a:spLocks noGrp="1"/>
          </p:cNvSpPr>
          <p:nvPr>
            <p:ph type="body" sz="quarter" idx="17"/>
          </p:nvPr>
        </p:nvSpPr>
        <p:spPr>
          <a:xfrm>
            <a:off x="4442324" y="4723067"/>
            <a:ext cx="3288634" cy="508974"/>
          </a:xfrm>
          <a:prstGeom prst="rect">
            <a:avLst/>
          </a:prstGeom>
        </p:spPr>
        <p:txBody>
          <a:bodyPr lIns="0" tIns="0" rIns="0" bIns="0" anchor="ctr"/>
          <a:lstStyle/>
          <a:p>
            <a:pPr marL="0" indent="0" algn="ctr" defTabSz="1217930">
              <a:lnSpc>
                <a:spcPct val="100000"/>
              </a:lnSpc>
              <a:spcBef>
                <a:spcPts val="400"/>
              </a:spcBef>
              <a:buSzTx/>
              <a:buFontTx/>
              <a:buNone/>
              <a:defRPr sz="1800" b="1">
                <a:solidFill>
                  <a:srgbClr val="15AA9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05" name="Text Placeholder 3"/>
          <p:cNvSpPr>
            <a:spLocks noGrp="1"/>
          </p:cNvSpPr>
          <p:nvPr>
            <p:ph type="body" sz="quarter" idx="18"/>
          </p:nvPr>
        </p:nvSpPr>
        <p:spPr>
          <a:xfrm>
            <a:off x="4461042" y="5273090"/>
            <a:ext cx="3269917" cy="1126378"/>
          </a:xfrm>
          <a:prstGeom prst="rect">
            <a:avLst/>
          </a:prstGeom>
        </p:spPr>
        <p:txBody>
          <a:bodyPr lIns="0" tIns="0" rIns="0" bIns="0"/>
          <a:lstStyle/>
          <a:p>
            <a:pPr marL="0" indent="0" algn="ctr"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06" name="Text Placeholder 3"/>
          <p:cNvSpPr>
            <a:spLocks noGrp="1"/>
          </p:cNvSpPr>
          <p:nvPr>
            <p:ph type="body" sz="quarter" idx="19"/>
          </p:nvPr>
        </p:nvSpPr>
        <p:spPr>
          <a:xfrm>
            <a:off x="8007684" y="4723067"/>
            <a:ext cx="3288634" cy="508974"/>
          </a:xfrm>
          <a:prstGeom prst="rect">
            <a:avLst/>
          </a:prstGeom>
        </p:spPr>
        <p:txBody>
          <a:bodyPr lIns="0" tIns="0" rIns="0" bIns="0" anchor="ctr"/>
          <a:lstStyle/>
          <a:p>
            <a:pPr marL="0" indent="0" algn="ctr" defTabSz="1217930">
              <a:lnSpc>
                <a:spcPct val="100000"/>
              </a:lnSpc>
              <a:spcBef>
                <a:spcPts val="400"/>
              </a:spcBef>
              <a:buSzTx/>
              <a:buFontTx/>
              <a:buNone/>
              <a:defRPr sz="18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07" name="Text Placeholder 3"/>
          <p:cNvSpPr>
            <a:spLocks noGrp="1"/>
          </p:cNvSpPr>
          <p:nvPr>
            <p:ph type="body" sz="quarter" idx="20"/>
          </p:nvPr>
        </p:nvSpPr>
        <p:spPr>
          <a:xfrm>
            <a:off x="8026402" y="5273090"/>
            <a:ext cx="3269917" cy="1126378"/>
          </a:xfrm>
          <a:prstGeom prst="rect">
            <a:avLst/>
          </a:prstGeom>
        </p:spPr>
        <p:txBody>
          <a:bodyPr lIns="0" tIns="0" rIns="0" bIns="0"/>
          <a:lstStyle/>
          <a:p>
            <a:pPr marL="0" indent="0" algn="ctr"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08" name="Freeform 62"/>
          <p:cNvSpPr/>
          <p:nvPr/>
        </p:nvSpPr>
        <p:spPr>
          <a:xfrm>
            <a:off x="2091794" y="1728411"/>
            <a:ext cx="877695" cy="884710"/>
          </a:xfrm>
          <a:custGeom>
            <a:avLst/>
            <a:gdLst/>
            <a:ahLst/>
            <a:cxnLst>
              <a:cxn ang="0">
                <a:pos x="wd2" y="hd2"/>
              </a:cxn>
              <a:cxn ang="5400000">
                <a:pos x="wd2" y="hd2"/>
              </a:cxn>
              <a:cxn ang="10800000">
                <a:pos x="wd2" y="hd2"/>
              </a:cxn>
              <a:cxn ang="16200000">
                <a:pos x="wd2" y="hd2"/>
              </a:cxn>
            </a:cxnLst>
            <a:rect l="0" t="0" r="r" b="b"/>
            <a:pathLst>
              <a:path w="21600" h="21600" extrusionOk="0">
                <a:moveTo>
                  <a:pt x="21600" y="12290"/>
                </a:moveTo>
                <a:cubicBezTo>
                  <a:pt x="21600" y="12662"/>
                  <a:pt x="21600" y="12662"/>
                  <a:pt x="21228" y="12662"/>
                </a:cubicBezTo>
                <a:cubicBezTo>
                  <a:pt x="18621" y="13034"/>
                  <a:pt x="18621" y="13034"/>
                  <a:pt x="18621" y="13034"/>
                </a:cubicBezTo>
                <a:cubicBezTo>
                  <a:pt x="18621" y="13779"/>
                  <a:pt x="18248" y="14152"/>
                  <a:pt x="18248" y="14524"/>
                </a:cubicBezTo>
                <a:cubicBezTo>
                  <a:pt x="18621" y="15269"/>
                  <a:pt x="18993" y="15641"/>
                  <a:pt x="19738" y="16386"/>
                </a:cubicBezTo>
                <a:cubicBezTo>
                  <a:pt x="19738" y="16386"/>
                  <a:pt x="19738" y="16759"/>
                  <a:pt x="19738" y="16759"/>
                </a:cubicBezTo>
                <a:cubicBezTo>
                  <a:pt x="19738" y="16759"/>
                  <a:pt x="19738" y="17131"/>
                  <a:pt x="19738" y="17131"/>
                </a:cubicBezTo>
                <a:cubicBezTo>
                  <a:pt x="19366" y="17503"/>
                  <a:pt x="17503" y="19738"/>
                  <a:pt x="16759" y="19738"/>
                </a:cubicBezTo>
                <a:cubicBezTo>
                  <a:pt x="16759" y="19738"/>
                  <a:pt x="16759" y="19738"/>
                  <a:pt x="16386" y="19366"/>
                </a:cubicBezTo>
                <a:cubicBezTo>
                  <a:pt x="14524" y="17876"/>
                  <a:pt x="14524" y="17876"/>
                  <a:pt x="14524" y="17876"/>
                </a:cubicBezTo>
                <a:cubicBezTo>
                  <a:pt x="14152" y="18248"/>
                  <a:pt x="13779" y="18248"/>
                  <a:pt x="13407" y="18621"/>
                </a:cubicBezTo>
                <a:cubicBezTo>
                  <a:pt x="13034" y="19366"/>
                  <a:pt x="13034" y="20483"/>
                  <a:pt x="12662" y="21228"/>
                </a:cubicBezTo>
                <a:cubicBezTo>
                  <a:pt x="12662" y="21228"/>
                  <a:pt x="12662" y="21600"/>
                  <a:pt x="12290" y="21600"/>
                </a:cubicBezTo>
                <a:cubicBezTo>
                  <a:pt x="9310" y="21600"/>
                  <a:pt x="9310" y="21600"/>
                  <a:pt x="9310" y="21600"/>
                </a:cubicBezTo>
                <a:cubicBezTo>
                  <a:pt x="8938" y="21600"/>
                  <a:pt x="8566" y="21228"/>
                  <a:pt x="8566" y="21228"/>
                </a:cubicBezTo>
                <a:cubicBezTo>
                  <a:pt x="8193" y="18621"/>
                  <a:pt x="8193" y="18621"/>
                  <a:pt x="8193" y="18621"/>
                </a:cubicBezTo>
                <a:cubicBezTo>
                  <a:pt x="7821" y="18248"/>
                  <a:pt x="7448" y="18248"/>
                  <a:pt x="7076" y="17876"/>
                </a:cubicBezTo>
                <a:cubicBezTo>
                  <a:pt x="5214" y="19366"/>
                  <a:pt x="5214" y="19366"/>
                  <a:pt x="5214" y="19366"/>
                </a:cubicBezTo>
                <a:cubicBezTo>
                  <a:pt x="4841" y="19738"/>
                  <a:pt x="4841" y="19738"/>
                  <a:pt x="4841" y="19738"/>
                </a:cubicBezTo>
                <a:cubicBezTo>
                  <a:pt x="4469" y="19738"/>
                  <a:pt x="4469" y="19738"/>
                  <a:pt x="4469" y="19366"/>
                </a:cubicBezTo>
                <a:cubicBezTo>
                  <a:pt x="3724" y="18621"/>
                  <a:pt x="2607" y="17876"/>
                  <a:pt x="1862" y="17131"/>
                </a:cubicBezTo>
                <a:cubicBezTo>
                  <a:pt x="1862" y="17131"/>
                  <a:pt x="1862" y="16759"/>
                  <a:pt x="1862" y="16759"/>
                </a:cubicBezTo>
                <a:cubicBezTo>
                  <a:pt x="1862" y="16759"/>
                  <a:pt x="1862" y="16386"/>
                  <a:pt x="1862" y="16386"/>
                </a:cubicBezTo>
                <a:cubicBezTo>
                  <a:pt x="2607" y="15641"/>
                  <a:pt x="2979" y="15269"/>
                  <a:pt x="3352" y="14524"/>
                </a:cubicBezTo>
                <a:cubicBezTo>
                  <a:pt x="3352" y="14152"/>
                  <a:pt x="2979" y="13779"/>
                  <a:pt x="2979" y="13034"/>
                </a:cubicBezTo>
                <a:cubicBezTo>
                  <a:pt x="372" y="12662"/>
                  <a:pt x="372" y="12662"/>
                  <a:pt x="372" y="12662"/>
                </a:cubicBezTo>
                <a:cubicBezTo>
                  <a:pt x="0" y="12662"/>
                  <a:pt x="0" y="12290"/>
                  <a:pt x="0" y="12290"/>
                </a:cubicBezTo>
                <a:cubicBezTo>
                  <a:pt x="0" y="8938"/>
                  <a:pt x="0" y="8938"/>
                  <a:pt x="0" y="8938"/>
                </a:cubicBezTo>
                <a:cubicBezTo>
                  <a:pt x="0" y="8938"/>
                  <a:pt x="0" y="8566"/>
                  <a:pt x="372" y="8566"/>
                </a:cubicBezTo>
                <a:cubicBezTo>
                  <a:pt x="2979" y="8193"/>
                  <a:pt x="2979" y="8193"/>
                  <a:pt x="2979" y="8193"/>
                </a:cubicBezTo>
                <a:cubicBezTo>
                  <a:pt x="2979" y="7821"/>
                  <a:pt x="3352" y="7448"/>
                  <a:pt x="3352" y="6703"/>
                </a:cubicBezTo>
                <a:cubicBezTo>
                  <a:pt x="2979" y="6331"/>
                  <a:pt x="2607" y="5586"/>
                  <a:pt x="1862" y="4841"/>
                </a:cubicBezTo>
                <a:cubicBezTo>
                  <a:pt x="1862" y="4841"/>
                  <a:pt x="1862" y="4841"/>
                  <a:pt x="1862" y="4469"/>
                </a:cubicBezTo>
                <a:cubicBezTo>
                  <a:pt x="1862" y="4469"/>
                  <a:pt x="1862" y="4469"/>
                  <a:pt x="1862" y="4097"/>
                </a:cubicBezTo>
                <a:cubicBezTo>
                  <a:pt x="2234" y="3724"/>
                  <a:pt x="4097" y="1862"/>
                  <a:pt x="4841" y="1862"/>
                </a:cubicBezTo>
                <a:cubicBezTo>
                  <a:pt x="4841" y="1862"/>
                  <a:pt x="4841" y="1862"/>
                  <a:pt x="5214" y="1862"/>
                </a:cubicBezTo>
                <a:cubicBezTo>
                  <a:pt x="7076" y="3352"/>
                  <a:pt x="7076" y="3352"/>
                  <a:pt x="7076" y="3352"/>
                </a:cubicBezTo>
                <a:cubicBezTo>
                  <a:pt x="7448" y="3352"/>
                  <a:pt x="7821" y="2979"/>
                  <a:pt x="8193" y="2979"/>
                </a:cubicBezTo>
                <a:cubicBezTo>
                  <a:pt x="8193" y="1862"/>
                  <a:pt x="8566" y="1117"/>
                  <a:pt x="8566" y="372"/>
                </a:cubicBezTo>
                <a:cubicBezTo>
                  <a:pt x="8566" y="0"/>
                  <a:pt x="8938" y="0"/>
                  <a:pt x="9310" y="0"/>
                </a:cubicBezTo>
                <a:cubicBezTo>
                  <a:pt x="12290" y="0"/>
                  <a:pt x="12290" y="0"/>
                  <a:pt x="12290" y="0"/>
                </a:cubicBezTo>
                <a:cubicBezTo>
                  <a:pt x="12662" y="0"/>
                  <a:pt x="12662" y="0"/>
                  <a:pt x="12662" y="372"/>
                </a:cubicBezTo>
                <a:cubicBezTo>
                  <a:pt x="13407" y="2979"/>
                  <a:pt x="13407" y="2979"/>
                  <a:pt x="13407" y="2979"/>
                </a:cubicBezTo>
                <a:cubicBezTo>
                  <a:pt x="13779" y="2979"/>
                  <a:pt x="14152" y="3352"/>
                  <a:pt x="14524" y="3352"/>
                </a:cubicBezTo>
                <a:cubicBezTo>
                  <a:pt x="16386" y="1862"/>
                  <a:pt x="16386" y="1862"/>
                  <a:pt x="16386" y="1862"/>
                </a:cubicBezTo>
                <a:cubicBezTo>
                  <a:pt x="16759" y="1862"/>
                  <a:pt x="16759" y="1862"/>
                  <a:pt x="16759" y="1862"/>
                </a:cubicBezTo>
                <a:cubicBezTo>
                  <a:pt x="17131" y="1862"/>
                  <a:pt x="17131" y="1862"/>
                  <a:pt x="17131" y="1862"/>
                </a:cubicBezTo>
                <a:cubicBezTo>
                  <a:pt x="17876" y="2607"/>
                  <a:pt x="18993" y="3352"/>
                  <a:pt x="19366" y="4469"/>
                </a:cubicBezTo>
                <a:cubicBezTo>
                  <a:pt x="19738" y="4469"/>
                  <a:pt x="19738" y="4469"/>
                  <a:pt x="19738" y="4469"/>
                </a:cubicBezTo>
                <a:cubicBezTo>
                  <a:pt x="19738" y="4841"/>
                  <a:pt x="19738" y="4841"/>
                  <a:pt x="19366" y="4841"/>
                </a:cubicBezTo>
                <a:cubicBezTo>
                  <a:pt x="18993" y="5586"/>
                  <a:pt x="18621" y="6331"/>
                  <a:pt x="17876" y="6703"/>
                </a:cubicBezTo>
                <a:cubicBezTo>
                  <a:pt x="18248" y="7448"/>
                  <a:pt x="18621" y="7821"/>
                  <a:pt x="18621" y="8193"/>
                </a:cubicBezTo>
                <a:cubicBezTo>
                  <a:pt x="21228" y="8566"/>
                  <a:pt x="21228" y="8566"/>
                  <a:pt x="21228" y="8566"/>
                </a:cubicBezTo>
                <a:cubicBezTo>
                  <a:pt x="21600" y="8566"/>
                  <a:pt x="21600" y="8938"/>
                  <a:pt x="21600" y="9310"/>
                </a:cubicBezTo>
                <a:lnTo>
                  <a:pt x="21600" y="12290"/>
                </a:lnTo>
                <a:close/>
                <a:moveTo>
                  <a:pt x="10800" y="7076"/>
                </a:moveTo>
                <a:cubicBezTo>
                  <a:pt x="8938" y="7076"/>
                  <a:pt x="7076" y="8566"/>
                  <a:pt x="7076" y="10800"/>
                </a:cubicBezTo>
                <a:cubicBezTo>
                  <a:pt x="7076" y="12662"/>
                  <a:pt x="8938" y="14152"/>
                  <a:pt x="10800" y="14152"/>
                </a:cubicBezTo>
                <a:cubicBezTo>
                  <a:pt x="12662" y="14152"/>
                  <a:pt x="14524" y="12662"/>
                  <a:pt x="14524" y="10800"/>
                </a:cubicBezTo>
                <a:cubicBezTo>
                  <a:pt x="14524" y="8566"/>
                  <a:pt x="12662" y="7076"/>
                  <a:pt x="10800" y="7076"/>
                </a:cubicBez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09" name="Freeform 245"/>
          <p:cNvSpPr/>
          <p:nvPr/>
        </p:nvSpPr>
        <p:spPr>
          <a:xfrm>
            <a:off x="5668727" y="1743494"/>
            <a:ext cx="854546" cy="854545"/>
          </a:xfrm>
          <a:custGeom>
            <a:avLst/>
            <a:gdLst/>
            <a:ahLst/>
            <a:cxnLst>
              <a:cxn ang="0">
                <a:pos x="wd2" y="hd2"/>
              </a:cxn>
              <a:cxn ang="5400000">
                <a:pos x="wd2" y="hd2"/>
              </a:cxn>
              <a:cxn ang="10800000">
                <a:pos x="wd2" y="hd2"/>
              </a:cxn>
              <a:cxn ang="16200000">
                <a:pos x="wd2" y="hd2"/>
              </a:cxn>
            </a:cxnLst>
            <a:rect l="0" t="0" r="r" b="b"/>
            <a:pathLst>
              <a:path w="21600" h="21600" extrusionOk="0">
                <a:moveTo>
                  <a:pt x="21600" y="953"/>
                </a:moveTo>
                <a:cubicBezTo>
                  <a:pt x="18424" y="19376"/>
                  <a:pt x="18424" y="19376"/>
                  <a:pt x="18424" y="19376"/>
                </a:cubicBezTo>
                <a:cubicBezTo>
                  <a:pt x="18424" y="19694"/>
                  <a:pt x="18106" y="19694"/>
                  <a:pt x="18106" y="20012"/>
                </a:cubicBezTo>
                <a:cubicBezTo>
                  <a:pt x="17788" y="20012"/>
                  <a:pt x="17788" y="20012"/>
                  <a:pt x="17788" y="20012"/>
                </a:cubicBezTo>
                <a:cubicBezTo>
                  <a:pt x="17471" y="20012"/>
                  <a:pt x="17471" y="20012"/>
                  <a:pt x="17471" y="20012"/>
                </a:cubicBezTo>
                <a:cubicBezTo>
                  <a:pt x="12071" y="17788"/>
                  <a:pt x="12071" y="17788"/>
                  <a:pt x="12071" y="17788"/>
                </a:cubicBezTo>
                <a:cubicBezTo>
                  <a:pt x="8894" y="21282"/>
                  <a:pt x="8894" y="21282"/>
                  <a:pt x="8894" y="21282"/>
                </a:cubicBezTo>
                <a:cubicBezTo>
                  <a:pt x="8894" y="21282"/>
                  <a:pt x="8576" y="21600"/>
                  <a:pt x="8259" y="21600"/>
                </a:cubicBezTo>
                <a:cubicBezTo>
                  <a:pt x="8259" y="21600"/>
                  <a:pt x="8259" y="21600"/>
                  <a:pt x="8259" y="21600"/>
                </a:cubicBezTo>
                <a:cubicBezTo>
                  <a:pt x="7941" y="21282"/>
                  <a:pt x="7624" y="20965"/>
                  <a:pt x="7624" y="20647"/>
                </a:cubicBezTo>
                <a:cubicBezTo>
                  <a:pt x="7624" y="16518"/>
                  <a:pt x="7624" y="16518"/>
                  <a:pt x="7624" y="16518"/>
                </a:cubicBezTo>
                <a:cubicBezTo>
                  <a:pt x="18106" y="3812"/>
                  <a:pt x="18106" y="3812"/>
                  <a:pt x="18106" y="3812"/>
                </a:cubicBezTo>
                <a:cubicBezTo>
                  <a:pt x="5082" y="14929"/>
                  <a:pt x="5082" y="14929"/>
                  <a:pt x="5082" y="14929"/>
                </a:cubicBezTo>
                <a:cubicBezTo>
                  <a:pt x="318" y="13024"/>
                  <a:pt x="318" y="13024"/>
                  <a:pt x="318" y="13024"/>
                </a:cubicBezTo>
                <a:cubicBezTo>
                  <a:pt x="0" y="12706"/>
                  <a:pt x="0" y="12706"/>
                  <a:pt x="0" y="12388"/>
                </a:cubicBezTo>
                <a:cubicBezTo>
                  <a:pt x="0" y="12071"/>
                  <a:pt x="0" y="11753"/>
                  <a:pt x="318" y="11435"/>
                </a:cubicBezTo>
                <a:cubicBezTo>
                  <a:pt x="20329" y="0"/>
                  <a:pt x="20329" y="0"/>
                  <a:pt x="20329" y="0"/>
                </a:cubicBezTo>
                <a:cubicBezTo>
                  <a:pt x="20647" y="0"/>
                  <a:pt x="20647" y="0"/>
                  <a:pt x="20647" y="0"/>
                </a:cubicBezTo>
                <a:cubicBezTo>
                  <a:pt x="20965" y="0"/>
                  <a:pt x="20965" y="0"/>
                  <a:pt x="21282" y="0"/>
                </a:cubicBezTo>
                <a:cubicBezTo>
                  <a:pt x="21600" y="318"/>
                  <a:pt x="21600" y="635"/>
                  <a:pt x="21600" y="953"/>
                </a:cubicBez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10" name="Freeform 132"/>
          <p:cNvSpPr/>
          <p:nvPr/>
        </p:nvSpPr>
        <p:spPr>
          <a:xfrm>
            <a:off x="9190983" y="1720843"/>
            <a:ext cx="940753" cy="899846"/>
          </a:xfrm>
          <a:custGeom>
            <a:avLst/>
            <a:gdLst/>
            <a:ahLst/>
            <a:cxnLst>
              <a:cxn ang="0">
                <a:pos x="wd2" y="hd2"/>
              </a:cxn>
              <a:cxn ang="5400000">
                <a:pos x="wd2" y="hd2"/>
              </a:cxn>
              <a:cxn ang="10800000">
                <a:pos x="wd2" y="hd2"/>
              </a:cxn>
              <a:cxn ang="16200000">
                <a:pos x="wd2" y="hd2"/>
              </a:cxn>
            </a:cxnLst>
            <a:rect l="0" t="0" r="r" b="b"/>
            <a:pathLst>
              <a:path w="21600" h="21600" extrusionOk="0">
                <a:moveTo>
                  <a:pt x="20925" y="10977"/>
                </a:moveTo>
                <a:cubicBezTo>
                  <a:pt x="20925" y="10977"/>
                  <a:pt x="20925" y="10977"/>
                  <a:pt x="20925" y="10977"/>
                </a:cubicBezTo>
                <a:cubicBezTo>
                  <a:pt x="19913" y="10269"/>
                  <a:pt x="19238" y="9561"/>
                  <a:pt x="18225" y="9561"/>
                </a:cubicBezTo>
                <a:cubicBezTo>
                  <a:pt x="17213" y="9561"/>
                  <a:pt x="15863" y="10623"/>
                  <a:pt x="15188" y="11685"/>
                </a:cubicBezTo>
                <a:cubicBezTo>
                  <a:pt x="15188" y="11685"/>
                  <a:pt x="15188" y="12039"/>
                  <a:pt x="14850" y="12393"/>
                </a:cubicBezTo>
                <a:cubicBezTo>
                  <a:pt x="14850" y="12393"/>
                  <a:pt x="14850" y="12393"/>
                  <a:pt x="14513" y="12393"/>
                </a:cubicBezTo>
                <a:cubicBezTo>
                  <a:pt x="14513" y="12393"/>
                  <a:pt x="14175" y="12393"/>
                  <a:pt x="14175" y="12393"/>
                </a:cubicBezTo>
                <a:cubicBezTo>
                  <a:pt x="14175" y="12039"/>
                  <a:pt x="13838" y="11685"/>
                  <a:pt x="13838" y="11685"/>
                </a:cubicBezTo>
                <a:cubicBezTo>
                  <a:pt x="13163" y="10623"/>
                  <a:pt x="12150" y="9561"/>
                  <a:pt x="10800" y="9561"/>
                </a:cubicBezTo>
                <a:cubicBezTo>
                  <a:pt x="9450" y="9561"/>
                  <a:pt x="8437" y="10623"/>
                  <a:pt x="7762" y="11685"/>
                </a:cubicBezTo>
                <a:cubicBezTo>
                  <a:pt x="7762" y="11685"/>
                  <a:pt x="7425" y="12039"/>
                  <a:pt x="7425" y="12393"/>
                </a:cubicBezTo>
                <a:cubicBezTo>
                  <a:pt x="7425" y="12393"/>
                  <a:pt x="7425" y="12393"/>
                  <a:pt x="7087" y="12393"/>
                </a:cubicBezTo>
                <a:cubicBezTo>
                  <a:pt x="6750" y="12393"/>
                  <a:pt x="6750" y="12393"/>
                  <a:pt x="6750" y="12393"/>
                </a:cubicBezTo>
                <a:cubicBezTo>
                  <a:pt x="6412" y="12039"/>
                  <a:pt x="6412" y="11685"/>
                  <a:pt x="6412" y="11685"/>
                </a:cubicBezTo>
                <a:cubicBezTo>
                  <a:pt x="5737" y="10623"/>
                  <a:pt x="4725" y="9561"/>
                  <a:pt x="3375" y="9561"/>
                </a:cubicBezTo>
                <a:cubicBezTo>
                  <a:pt x="2362" y="9561"/>
                  <a:pt x="1687" y="10269"/>
                  <a:pt x="1012" y="10977"/>
                </a:cubicBezTo>
                <a:cubicBezTo>
                  <a:pt x="675" y="10977"/>
                  <a:pt x="675" y="10977"/>
                  <a:pt x="675" y="10977"/>
                </a:cubicBezTo>
                <a:cubicBezTo>
                  <a:pt x="337" y="10977"/>
                  <a:pt x="0" y="10977"/>
                  <a:pt x="0" y="10623"/>
                </a:cubicBezTo>
                <a:cubicBezTo>
                  <a:pt x="0" y="10623"/>
                  <a:pt x="0" y="10623"/>
                  <a:pt x="0" y="10623"/>
                </a:cubicBezTo>
                <a:cubicBezTo>
                  <a:pt x="1350" y="5666"/>
                  <a:pt x="6075" y="2479"/>
                  <a:pt x="10800" y="2479"/>
                </a:cubicBezTo>
                <a:cubicBezTo>
                  <a:pt x="15525" y="2479"/>
                  <a:pt x="20250" y="5666"/>
                  <a:pt x="21600" y="10623"/>
                </a:cubicBezTo>
                <a:cubicBezTo>
                  <a:pt x="21600" y="10623"/>
                  <a:pt x="21600" y="10623"/>
                  <a:pt x="21600" y="10623"/>
                </a:cubicBezTo>
                <a:cubicBezTo>
                  <a:pt x="21600" y="10977"/>
                  <a:pt x="21263" y="10977"/>
                  <a:pt x="20925" y="10977"/>
                </a:cubicBezTo>
                <a:close/>
                <a:moveTo>
                  <a:pt x="11475" y="18059"/>
                </a:moveTo>
                <a:cubicBezTo>
                  <a:pt x="11475" y="19830"/>
                  <a:pt x="10125" y="21600"/>
                  <a:pt x="8437" y="21600"/>
                </a:cubicBezTo>
                <a:cubicBezTo>
                  <a:pt x="6412" y="21600"/>
                  <a:pt x="5062" y="19830"/>
                  <a:pt x="5062" y="18059"/>
                </a:cubicBezTo>
                <a:cubicBezTo>
                  <a:pt x="5062" y="17705"/>
                  <a:pt x="5400" y="17351"/>
                  <a:pt x="5737" y="17351"/>
                </a:cubicBezTo>
                <a:cubicBezTo>
                  <a:pt x="6412" y="17351"/>
                  <a:pt x="6750" y="17705"/>
                  <a:pt x="6750" y="18059"/>
                </a:cubicBezTo>
                <a:cubicBezTo>
                  <a:pt x="6750" y="19121"/>
                  <a:pt x="7425" y="19830"/>
                  <a:pt x="8437" y="19830"/>
                </a:cubicBezTo>
                <a:cubicBezTo>
                  <a:pt x="9112" y="19830"/>
                  <a:pt x="10125" y="19121"/>
                  <a:pt x="10125" y="18059"/>
                </a:cubicBezTo>
                <a:cubicBezTo>
                  <a:pt x="10125" y="10269"/>
                  <a:pt x="10125" y="10269"/>
                  <a:pt x="10125" y="10269"/>
                </a:cubicBezTo>
                <a:cubicBezTo>
                  <a:pt x="10125" y="10269"/>
                  <a:pt x="10462" y="10269"/>
                  <a:pt x="10800" y="10269"/>
                </a:cubicBezTo>
                <a:cubicBezTo>
                  <a:pt x="11138" y="10269"/>
                  <a:pt x="11475" y="10269"/>
                  <a:pt x="11475" y="10269"/>
                </a:cubicBezTo>
                <a:lnTo>
                  <a:pt x="11475" y="18059"/>
                </a:lnTo>
                <a:close/>
                <a:moveTo>
                  <a:pt x="11475" y="2125"/>
                </a:moveTo>
                <a:cubicBezTo>
                  <a:pt x="11475" y="2125"/>
                  <a:pt x="11138" y="2125"/>
                  <a:pt x="10800" y="2125"/>
                </a:cubicBezTo>
                <a:cubicBezTo>
                  <a:pt x="10462" y="2125"/>
                  <a:pt x="10125" y="2125"/>
                  <a:pt x="10125" y="2125"/>
                </a:cubicBezTo>
                <a:cubicBezTo>
                  <a:pt x="10125" y="1062"/>
                  <a:pt x="10125" y="1062"/>
                  <a:pt x="10125" y="1062"/>
                </a:cubicBezTo>
                <a:cubicBezTo>
                  <a:pt x="10125" y="354"/>
                  <a:pt x="10462" y="0"/>
                  <a:pt x="10800" y="0"/>
                </a:cubicBezTo>
                <a:cubicBezTo>
                  <a:pt x="11138" y="0"/>
                  <a:pt x="11475" y="354"/>
                  <a:pt x="11475" y="1062"/>
                </a:cubicBezTo>
                <a:lnTo>
                  <a:pt x="11475" y="2125"/>
                </a:ln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11" name="Round Same Side Corner Rectangle 21"/>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12"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1913"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1914" name="Text Placeholder 3"/>
          <p:cNvSpPr>
            <a:spLocks noGrp="1"/>
          </p:cNvSpPr>
          <p:nvPr>
            <p:ph type="body" sz="quarter" idx="21"/>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09.xml><?xml version="1.0" encoding="utf-8"?>
<p:sldLayout xmlns:a="http://schemas.openxmlformats.org/drawingml/2006/main" xmlns:r="http://schemas.openxmlformats.org/officeDocument/2006/relationships" xmlns:p="http://schemas.openxmlformats.org/presentationml/2006/main" type="tx">
  <p:cSld name="2_Pic4">
    <p:spTree>
      <p:nvGrpSpPr>
        <p:cNvPr id="1" name=""/>
        <p:cNvGrpSpPr/>
        <p:nvPr/>
      </p:nvGrpSpPr>
      <p:grpSpPr>
        <a:xfrm>
          <a:off x="0" y="0"/>
          <a:ext cx="0" cy="0"/>
          <a:chOff x="0" y="0"/>
          <a:chExt cx="0" cy="0"/>
        </a:xfrm>
      </p:grpSpPr>
      <p:sp>
        <p:nvSpPr>
          <p:cNvPr id="1921" name="Picture Placeholder 7"/>
          <p:cNvSpPr>
            <a:spLocks noGrp="1"/>
          </p:cNvSpPr>
          <p:nvPr>
            <p:ph type="pic" sz="half" idx="13"/>
          </p:nvPr>
        </p:nvSpPr>
        <p:spPr>
          <a:xfrm>
            <a:off x="406401" y="1253450"/>
            <a:ext cx="3759201" cy="5604551"/>
          </a:xfrm>
          <a:prstGeom prst="rect">
            <a:avLst/>
          </a:prstGeom>
        </p:spPr>
        <p:txBody>
          <a:bodyPr lIns="91439" rIns="91439">
            <a:noAutofit/>
          </a:bodyPr>
          <a:lstStyle/>
          <a:p>
            <a:endParaRPr/>
          </a:p>
        </p:txBody>
      </p:sp>
      <p:sp>
        <p:nvSpPr>
          <p:cNvPr id="1922" name="Rectangle 21"/>
          <p:cNvSpPr/>
          <p:nvPr/>
        </p:nvSpPr>
        <p:spPr>
          <a:xfrm>
            <a:off x="3903940" y="1854200"/>
            <a:ext cx="2235201" cy="1041400"/>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23" name="Rectangle 22"/>
          <p:cNvSpPr/>
          <p:nvPr/>
        </p:nvSpPr>
        <p:spPr>
          <a:xfrm>
            <a:off x="3903940" y="2946400"/>
            <a:ext cx="2235201" cy="1041400"/>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24" name="Rectangle 23"/>
          <p:cNvSpPr/>
          <p:nvPr/>
        </p:nvSpPr>
        <p:spPr>
          <a:xfrm>
            <a:off x="3903940" y="4038600"/>
            <a:ext cx="2235201" cy="1041400"/>
          </a:xfrm>
          <a:prstGeom prst="rect">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25" name="Rectangle 25"/>
          <p:cNvSpPr/>
          <p:nvPr/>
        </p:nvSpPr>
        <p:spPr>
          <a:xfrm>
            <a:off x="3903940" y="5130800"/>
            <a:ext cx="2235201" cy="1041400"/>
          </a:xfrm>
          <a:prstGeom prst="rect">
            <a:avLst/>
          </a:prstGeom>
          <a:solidFill>
            <a:srgbClr val="F19B14"/>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26" name="Freeform 62"/>
          <p:cNvSpPr/>
          <p:nvPr/>
        </p:nvSpPr>
        <p:spPr>
          <a:xfrm>
            <a:off x="4781227" y="2169535"/>
            <a:ext cx="480625" cy="484468"/>
          </a:xfrm>
          <a:custGeom>
            <a:avLst/>
            <a:gdLst/>
            <a:ahLst/>
            <a:cxnLst>
              <a:cxn ang="0">
                <a:pos x="wd2" y="hd2"/>
              </a:cxn>
              <a:cxn ang="5400000">
                <a:pos x="wd2" y="hd2"/>
              </a:cxn>
              <a:cxn ang="10800000">
                <a:pos x="wd2" y="hd2"/>
              </a:cxn>
              <a:cxn ang="16200000">
                <a:pos x="wd2" y="hd2"/>
              </a:cxn>
            </a:cxnLst>
            <a:rect l="0" t="0" r="r" b="b"/>
            <a:pathLst>
              <a:path w="21600" h="21600" extrusionOk="0">
                <a:moveTo>
                  <a:pt x="21600" y="12290"/>
                </a:moveTo>
                <a:cubicBezTo>
                  <a:pt x="21600" y="12662"/>
                  <a:pt x="21600" y="12662"/>
                  <a:pt x="21228" y="12662"/>
                </a:cubicBezTo>
                <a:cubicBezTo>
                  <a:pt x="18621" y="13034"/>
                  <a:pt x="18621" y="13034"/>
                  <a:pt x="18621" y="13034"/>
                </a:cubicBezTo>
                <a:cubicBezTo>
                  <a:pt x="18621" y="13779"/>
                  <a:pt x="18248" y="14152"/>
                  <a:pt x="18248" y="14524"/>
                </a:cubicBezTo>
                <a:cubicBezTo>
                  <a:pt x="18621" y="15269"/>
                  <a:pt x="18993" y="15641"/>
                  <a:pt x="19738" y="16386"/>
                </a:cubicBezTo>
                <a:cubicBezTo>
                  <a:pt x="19738" y="16386"/>
                  <a:pt x="19738" y="16759"/>
                  <a:pt x="19738" y="16759"/>
                </a:cubicBezTo>
                <a:cubicBezTo>
                  <a:pt x="19738" y="16759"/>
                  <a:pt x="19738" y="17131"/>
                  <a:pt x="19738" y="17131"/>
                </a:cubicBezTo>
                <a:cubicBezTo>
                  <a:pt x="19366" y="17503"/>
                  <a:pt x="17503" y="19738"/>
                  <a:pt x="16759" y="19738"/>
                </a:cubicBezTo>
                <a:cubicBezTo>
                  <a:pt x="16759" y="19738"/>
                  <a:pt x="16759" y="19738"/>
                  <a:pt x="16386" y="19366"/>
                </a:cubicBezTo>
                <a:cubicBezTo>
                  <a:pt x="14524" y="17876"/>
                  <a:pt x="14524" y="17876"/>
                  <a:pt x="14524" y="17876"/>
                </a:cubicBezTo>
                <a:cubicBezTo>
                  <a:pt x="14152" y="18248"/>
                  <a:pt x="13779" y="18248"/>
                  <a:pt x="13407" y="18621"/>
                </a:cubicBezTo>
                <a:cubicBezTo>
                  <a:pt x="13034" y="19366"/>
                  <a:pt x="13034" y="20483"/>
                  <a:pt x="12662" y="21228"/>
                </a:cubicBezTo>
                <a:cubicBezTo>
                  <a:pt x="12662" y="21228"/>
                  <a:pt x="12662" y="21600"/>
                  <a:pt x="12290" y="21600"/>
                </a:cubicBezTo>
                <a:cubicBezTo>
                  <a:pt x="9310" y="21600"/>
                  <a:pt x="9310" y="21600"/>
                  <a:pt x="9310" y="21600"/>
                </a:cubicBezTo>
                <a:cubicBezTo>
                  <a:pt x="8938" y="21600"/>
                  <a:pt x="8566" y="21228"/>
                  <a:pt x="8566" y="21228"/>
                </a:cubicBezTo>
                <a:cubicBezTo>
                  <a:pt x="8193" y="18621"/>
                  <a:pt x="8193" y="18621"/>
                  <a:pt x="8193" y="18621"/>
                </a:cubicBezTo>
                <a:cubicBezTo>
                  <a:pt x="7821" y="18248"/>
                  <a:pt x="7448" y="18248"/>
                  <a:pt x="7076" y="17876"/>
                </a:cubicBezTo>
                <a:cubicBezTo>
                  <a:pt x="5214" y="19366"/>
                  <a:pt x="5214" y="19366"/>
                  <a:pt x="5214" y="19366"/>
                </a:cubicBezTo>
                <a:cubicBezTo>
                  <a:pt x="4841" y="19738"/>
                  <a:pt x="4841" y="19738"/>
                  <a:pt x="4841" y="19738"/>
                </a:cubicBezTo>
                <a:cubicBezTo>
                  <a:pt x="4469" y="19738"/>
                  <a:pt x="4469" y="19738"/>
                  <a:pt x="4469" y="19366"/>
                </a:cubicBezTo>
                <a:cubicBezTo>
                  <a:pt x="3724" y="18621"/>
                  <a:pt x="2607" y="17876"/>
                  <a:pt x="1862" y="17131"/>
                </a:cubicBezTo>
                <a:cubicBezTo>
                  <a:pt x="1862" y="17131"/>
                  <a:pt x="1862" y="16759"/>
                  <a:pt x="1862" y="16759"/>
                </a:cubicBezTo>
                <a:cubicBezTo>
                  <a:pt x="1862" y="16759"/>
                  <a:pt x="1862" y="16386"/>
                  <a:pt x="1862" y="16386"/>
                </a:cubicBezTo>
                <a:cubicBezTo>
                  <a:pt x="2607" y="15641"/>
                  <a:pt x="2979" y="15269"/>
                  <a:pt x="3352" y="14524"/>
                </a:cubicBezTo>
                <a:cubicBezTo>
                  <a:pt x="3352" y="14152"/>
                  <a:pt x="2979" y="13779"/>
                  <a:pt x="2979" y="13034"/>
                </a:cubicBezTo>
                <a:cubicBezTo>
                  <a:pt x="372" y="12662"/>
                  <a:pt x="372" y="12662"/>
                  <a:pt x="372" y="12662"/>
                </a:cubicBezTo>
                <a:cubicBezTo>
                  <a:pt x="0" y="12662"/>
                  <a:pt x="0" y="12290"/>
                  <a:pt x="0" y="12290"/>
                </a:cubicBezTo>
                <a:cubicBezTo>
                  <a:pt x="0" y="8938"/>
                  <a:pt x="0" y="8938"/>
                  <a:pt x="0" y="8938"/>
                </a:cubicBezTo>
                <a:cubicBezTo>
                  <a:pt x="0" y="8938"/>
                  <a:pt x="0" y="8566"/>
                  <a:pt x="372" y="8566"/>
                </a:cubicBezTo>
                <a:cubicBezTo>
                  <a:pt x="2979" y="8193"/>
                  <a:pt x="2979" y="8193"/>
                  <a:pt x="2979" y="8193"/>
                </a:cubicBezTo>
                <a:cubicBezTo>
                  <a:pt x="2979" y="7821"/>
                  <a:pt x="3352" y="7448"/>
                  <a:pt x="3352" y="6703"/>
                </a:cubicBezTo>
                <a:cubicBezTo>
                  <a:pt x="2979" y="6331"/>
                  <a:pt x="2607" y="5586"/>
                  <a:pt x="1862" y="4841"/>
                </a:cubicBezTo>
                <a:cubicBezTo>
                  <a:pt x="1862" y="4841"/>
                  <a:pt x="1862" y="4841"/>
                  <a:pt x="1862" y="4469"/>
                </a:cubicBezTo>
                <a:cubicBezTo>
                  <a:pt x="1862" y="4469"/>
                  <a:pt x="1862" y="4469"/>
                  <a:pt x="1862" y="4097"/>
                </a:cubicBezTo>
                <a:cubicBezTo>
                  <a:pt x="2234" y="3724"/>
                  <a:pt x="4097" y="1862"/>
                  <a:pt x="4841" y="1862"/>
                </a:cubicBezTo>
                <a:cubicBezTo>
                  <a:pt x="4841" y="1862"/>
                  <a:pt x="4841" y="1862"/>
                  <a:pt x="5214" y="1862"/>
                </a:cubicBezTo>
                <a:cubicBezTo>
                  <a:pt x="7076" y="3352"/>
                  <a:pt x="7076" y="3352"/>
                  <a:pt x="7076" y="3352"/>
                </a:cubicBezTo>
                <a:cubicBezTo>
                  <a:pt x="7448" y="3352"/>
                  <a:pt x="7821" y="2979"/>
                  <a:pt x="8193" y="2979"/>
                </a:cubicBezTo>
                <a:cubicBezTo>
                  <a:pt x="8193" y="1862"/>
                  <a:pt x="8566" y="1117"/>
                  <a:pt x="8566" y="372"/>
                </a:cubicBezTo>
                <a:cubicBezTo>
                  <a:pt x="8566" y="0"/>
                  <a:pt x="8938" y="0"/>
                  <a:pt x="9310" y="0"/>
                </a:cubicBezTo>
                <a:cubicBezTo>
                  <a:pt x="12290" y="0"/>
                  <a:pt x="12290" y="0"/>
                  <a:pt x="12290" y="0"/>
                </a:cubicBezTo>
                <a:cubicBezTo>
                  <a:pt x="12662" y="0"/>
                  <a:pt x="12662" y="0"/>
                  <a:pt x="12662" y="372"/>
                </a:cubicBezTo>
                <a:cubicBezTo>
                  <a:pt x="13407" y="2979"/>
                  <a:pt x="13407" y="2979"/>
                  <a:pt x="13407" y="2979"/>
                </a:cubicBezTo>
                <a:cubicBezTo>
                  <a:pt x="13779" y="2979"/>
                  <a:pt x="14152" y="3352"/>
                  <a:pt x="14524" y="3352"/>
                </a:cubicBezTo>
                <a:cubicBezTo>
                  <a:pt x="16386" y="1862"/>
                  <a:pt x="16386" y="1862"/>
                  <a:pt x="16386" y="1862"/>
                </a:cubicBezTo>
                <a:cubicBezTo>
                  <a:pt x="16759" y="1862"/>
                  <a:pt x="16759" y="1862"/>
                  <a:pt x="16759" y="1862"/>
                </a:cubicBezTo>
                <a:cubicBezTo>
                  <a:pt x="17131" y="1862"/>
                  <a:pt x="17131" y="1862"/>
                  <a:pt x="17131" y="1862"/>
                </a:cubicBezTo>
                <a:cubicBezTo>
                  <a:pt x="17876" y="2607"/>
                  <a:pt x="18993" y="3352"/>
                  <a:pt x="19366" y="4469"/>
                </a:cubicBezTo>
                <a:cubicBezTo>
                  <a:pt x="19738" y="4469"/>
                  <a:pt x="19738" y="4469"/>
                  <a:pt x="19738" y="4469"/>
                </a:cubicBezTo>
                <a:cubicBezTo>
                  <a:pt x="19738" y="4841"/>
                  <a:pt x="19738" y="4841"/>
                  <a:pt x="19366" y="4841"/>
                </a:cubicBezTo>
                <a:cubicBezTo>
                  <a:pt x="18993" y="5586"/>
                  <a:pt x="18621" y="6331"/>
                  <a:pt x="17876" y="6703"/>
                </a:cubicBezTo>
                <a:cubicBezTo>
                  <a:pt x="18248" y="7448"/>
                  <a:pt x="18621" y="7821"/>
                  <a:pt x="18621" y="8193"/>
                </a:cubicBezTo>
                <a:cubicBezTo>
                  <a:pt x="21228" y="8566"/>
                  <a:pt x="21228" y="8566"/>
                  <a:pt x="21228" y="8566"/>
                </a:cubicBezTo>
                <a:cubicBezTo>
                  <a:pt x="21600" y="8566"/>
                  <a:pt x="21600" y="8938"/>
                  <a:pt x="21600" y="9310"/>
                </a:cubicBezTo>
                <a:lnTo>
                  <a:pt x="21600" y="12290"/>
                </a:lnTo>
                <a:close/>
                <a:moveTo>
                  <a:pt x="10800" y="7076"/>
                </a:moveTo>
                <a:cubicBezTo>
                  <a:pt x="8938" y="7076"/>
                  <a:pt x="7076" y="8566"/>
                  <a:pt x="7076" y="10800"/>
                </a:cubicBezTo>
                <a:cubicBezTo>
                  <a:pt x="7076" y="12662"/>
                  <a:pt x="8938" y="14152"/>
                  <a:pt x="10800" y="14152"/>
                </a:cubicBezTo>
                <a:cubicBezTo>
                  <a:pt x="12662" y="14152"/>
                  <a:pt x="14524" y="12662"/>
                  <a:pt x="14524" y="10800"/>
                </a:cubicBezTo>
                <a:cubicBezTo>
                  <a:pt x="14524" y="8566"/>
                  <a:pt x="12662" y="7076"/>
                  <a:pt x="10800" y="7076"/>
                </a:cubicBez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27" name="Freeform 245"/>
          <p:cNvSpPr/>
          <p:nvPr/>
        </p:nvSpPr>
        <p:spPr>
          <a:xfrm>
            <a:off x="4787565" y="3233125"/>
            <a:ext cx="467950" cy="467950"/>
          </a:xfrm>
          <a:custGeom>
            <a:avLst/>
            <a:gdLst/>
            <a:ahLst/>
            <a:cxnLst>
              <a:cxn ang="0">
                <a:pos x="wd2" y="hd2"/>
              </a:cxn>
              <a:cxn ang="5400000">
                <a:pos x="wd2" y="hd2"/>
              </a:cxn>
              <a:cxn ang="10800000">
                <a:pos x="wd2" y="hd2"/>
              </a:cxn>
              <a:cxn ang="16200000">
                <a:pos x="wd2" y="hd2"/>
              </a:cxn>
            </a:cxnLst>
            <a:rect l="0" t="0" r="r" b="b"/>
            <a:pathLst>
              <a:path w="21600" h="21600" extrusionOk="0">
                <a:moveTo>
                  <a:pt x="21600" y="953"/>
                </a:moveTo>
                <a:cubicBezTo>
                  <a:pt x="18424" y="19376"/>
                  <a:pt x="18424" y="19376"/>
                  <a:pt x="18424" y="19376"/>
                </a:cubicBezTo>
                <a:cubicBezTo>
                  <a:pt x="18424" y="19694"/>
                  <a:pt x="18106" y="19694"/>
                  <a:pt x="18106" y="20012"/>
                </a:cubicBezTo>
                <a:cubicBezTo>
                  <a:pt x="17788" y="20012"/>
                  <a:pt x="17788" y="20012"/>
                  <a:pt x="17788" y="20012"/>
                </a:cubicBezTo>
                <a:cubicBezTo>
                  <a:pt x="17471" y="20012"/>
                  <a:pt x="17471" y="20012"/>
                  <a:pt x="17471" y="20012"/>
                </a:cubicBezTo>
                <a:cubicBezTo>
                  <a:pt x="12071" y="17788"/>
                  <a:pt x="12071" y="17788"/>
                  <a:pt x="12071" y="17788"/>
                </a:cubicBezTo>
                <a:cubicBezTo>
                  <a:pt x="8894" y="21282"/>
                  <a:pt x="8894" y="21282"/>
                  <a:pt x="8894" y="21282"/>
                </a:cubicBezTo>
                <a:cubicBezTo>
                  <a:pt x="8894" y="21282"/>
                  <a:pt x="8576" y="21600"/>
                  <a:pt x="8259" y="21600"/>
                </a:cubicBezTo>
                <a:cubicBezTo>
                  <a:pt x="8259" y="21600"/>
                  <a:pt x="8259" y="21600"/>
                  <a:pt x="8259" y="21600"/>
                </a:cubicBezTo>
                <a:cubicBezTo>
                  <a:pt x="7941" y="21282"/>
                  <a:pt x="7624" y="20965"/>
                  <a:pt x="7624" y="20647"/>
                </a:cubicBezTo>
                <a:cubicBezTo>
                  <a:pt x="7624" y="16518"/>
                  <a:pt x="7624" y="16518"/>
                  <a:pt x="7624" y="16518"/>
                </a:cubicBezTo>
                <a:cubicBezTo>
                  <a:pt x="18106" y="3812"/>
                  <a:pt x="18106" y="3812"/>
                  <a:pt x="18106" y="3812"/>
                </a:cubicBezTo>
                <a:cubicBezTo>
                  <a:pt x="5082" y="14929"/>
                  <a:pt x="5082" y="14929"/>
                  <a:pt x="5082" y="14929"/>
                </a:cubicBezTo>
                <a:cubicBezTo>
                  <a:pt x="318" y="13024"/>
                  <a:pt x="318" y="13024"/>
                  <a:pt x="318" y="13024"/>
                </a:cubicBezTo>
                <a:cubicBezTo>
                  <a:pt x="0" y="12706"/>
                  <a:pt x="0" y="12706"/>
                  <a:pt x="0" y="12388"/>
                </a:cubicBezTo>
                <a:cubicBezTo>
                  <a:pt x="0" y="12071"/>
                  <a:pt x="0" y="11753"/>
                  <a:pt x="318" y="11435"/>
                </a:cubicBezTo>
                <a:cubicBezTo>
                  <a:pt x="20329" y="0"/>
                  <a:pt x="20329" y="0"/>
                  <a:pt x="20329" y="0"/>
                </a:cubicBezTo>
                <a:cubicBezTo>
                  <a:pt x="20647" y="0"/>
                  <a:pt x="20647" y="0"/>
                  <a:pt x="20647" y="0"/>
                </a:cubicBezTo>
                <a:cubicBezTo>
                  <a:pt x="20965" y="0"/>
                  <a:pt x="20965" y="0"/>
                  <a:pt x="21282" y="0"/>
                </a:cubicBezTo>
                <a:cubicBezTo>
                  <a:pt x="21600" y="318"/>
                  <a:pt x="21600" y="635"/>
                  <a:pt x="21600" y="953"/>
                </a:cubicBez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28" name="Freeform 132"/>
          <p:cNvSpPr/>
          <p:nvPr/>
        </p:nvSpPr>
        <p:spPr>
          <a:xfrm>
            <a:off x="4763963" y="4312923"/>
            <a:ext cx="515156" cy="492756"/>
          </a:xfrm>
          <a:custGeom>
            <a:avLst/>
            <a:gdLst/>
            <a:ahLst/>
            <a:cxnLst>
              <a:cxn ang="0">
                <a:pos x="wd2" y="hd2"/>
              </a:cxn>
              <a:cxn ang="5400000">
                <a:pos x="wd2" y="hd2"/>
              </a:cxn>
              <a:cxn ang="10800000">
                <a:pos x="wd2" y="hd2"/>
              </a:cxn>
              <a:cxn ang="16200000">
                <a:pos x="wd2" y="hd2"/>
              </a:cxn>
            </a:cxnLst>
            <a:rect l="0" t="0" r="r" b="b"/>
            <a:pathLst>
              <a:path w="21600" h="21600" extrusionOk="0">
                <a:moveTo>
                  <a:pt x="20925" y="10977"/>
                </a:moveTo>
                <a:cubicBezTo>
                  <a:pt x="20925" y="10977"/>
                  <a:pt x="20925" y="10977"/>
                  <a:pt x="20925" y="10977"/>
                </a:cubicBezTo>
                <a:cubicBezTo>
                  <a:pt x="19913" y="10269"/>
                  <a:pt x="19238" y="9561"/>
                  <a:pt x="18225" y="9561"/>
                </a:cubicBezTo>
                <a:cubicBezTo>
                  <a:pt x="17213" y="9561"/>
                  <a:pt x="15863" y="10623"/>
                  <a:pt x="15188" y="11685"/>
                </a:cubicBezTo>
                <a:cubicBezTo>
                  <a:pt x="15188" y="11685"/>
                  <a:pt x="15188" y="12039"/>
                  <a:pt x="14850" y="12393"/>
                </a:cubicBezTo>
                <a:cubicBezTo>
                  <a:pt x="14850" y="12393"/>
                  <a:pt x="14850" y="12393"/>
                  <a:pt x="14513" y="12393"/>
                </a:cubicBezTo>
                <a:cubicBezTo>
                  <a:pt x="14513" y="12393"/>
                  <a:pt x="14175" y="12393"/>
                  <a:pt x="14175" y="12393"/>
                </a:cubicBezTo>
                <a:cubicBezTo>
                  <a:pt x="14175" y="12039"/>
                  <a:pt x="13838" y="11685"/>
                  <a:pt x="13838" y="11685"/>
                </a:cubicBezTo>
                <a:cubicBezTo>
                  <a:pt x="13163" y="10623"/>
                  <a:pt x="12150" y="9561"/>
                  <a:pt x="10800" y="9561"/>
                </a:cubicBezTo>
                <a:cubicBezTo>
                  <a:pt x="9450" y="9561"/>
                  <a:pt x="8437" y="10623"/>
                  <a:pt x="7762" y="11685"/>
                </a:cubicBezTo>
                <a:cubicBezTo>
                  <a:pt x="7762" y="11685"/>
                  <a:pt x="7425" y="12039"/>
                  <a:pt x="7425" y="12393"/>
                </a:cubicBezTo>
                <a:cubicBezTo>
                  <a:pt x="7425" y="12393"/>
                  <a:pt x="7425" y="12393"/>
                  <a:pt x="7087" y="12393"/>
                </a:cubicBezTo>
                <a:cubicBezTo>
                  <a:pt x="6750" y="12393"/>
                  <a:pt x="6750" y="12393"/>
                  <a:pt x="6750" y="12393"/>
                </a:cubicBezTo>
                <a:cubicBezTo>
                  <a:pt x="6412" y="12039"/>
                  <a:pt x="6412" y="11685"/>
                  <a:pt x="6412" y="11685"/>
                </a:cubicBezTo>
                <a:cubicBezTo>
                  <a:pt x="5737" y="10623"/>
                  <a:pt x="4725" y="9561"/>
                  <a:pt x="3375" y="9561"/>
                </a:cubicBezTo>
                <a:cubicBezTo>
                  <a:pt x="2362" y="9561"/>
                  <a:pt x="1687" y="10269"/>
                  <a:pt x="1012" y="10977"/>
                </a:cubicBezTo>
                <a:cubicBezTo>
                  <a:pt x="675" y="10977"/>
                  <a:pt x="675" y="10977"/>
                  <a:pt x="675" y="10977"/>
                </a:cubicBezTo>
                <a:cubicBezTo>
                  <a:pt x="337" y="10977"/>
                  <a:pt x="0" y="10977"/>
                  <a:pt x="0" y="10623"/>
                </a:cubicBezTo>
                <a:cubicBezTo>
                  <a:pt x="0" y="10623"/>
                  <a:pt x="0" y="10623"/>
                  <a:pt x="0" y="10623"/>
                </a:cubicBezTo>
                <a:cubicBezTo>
                  <a:pt x="1350" y="5666"/>
                  <a:pt x="6075" y="2479"/>
                  <a:pt x="10800" y="2479"/>
                </a:cubicBezTo>
                <a:cubicBezTo>
                  <a:pt x="15525" y="2479"/>
                  <a:pt x="20250" y="5666"/>
                  <a:pt x="21600" y="10623"/>
                </a:cubicBezTo>
                <a:cubicBezTo>
                  <a:pt x="21600" y="10623"/>
                  <a:pt x="21600" y="10623"/>
                  <a:pt x="21600" y="10623"/>
                </a:cubicBezTo>
                <a:cubicBezTo>
                  <a:pt x="21600" y="10977"/>
                  <a:pt x="21263" y="10977"/>
                  <a:pt x="20925" y="10977"/>
                </a:cubicBezTo>
                <a:close/>
                <a:moveTo>
                  <a:pt x="11475" y="18059"/>
                </a:moveTo>
                <a:cubicBezTo>
                  <a:pt x="11475" y="19830"/>
                  <a:pt x="10125" y="21600"/>
                  <a:pt x="8437" y="21600"/>
                </a:cubicBezTo>
                <a:cubicBezTo>
                  <a:pt x="6412" y="21600"/>
                  <a:pt x="5062" y="19830"/>
                  <a:pt x="5062" y="18059"/>
                </a:cubicBezTo>
                <a:cubicBezTo>
                  <a:pt x="5062" y="17705"/>
                  <a:pt x="5400" y="17351"/>
                  <a:pt x="5737" y="17351"/>
                </a:cubicBezTo>
                <a:cubicBezTo>
                  <a:pt x="6412" y="17351"/>
                  <a:pt x="6750" y="17705"/>
                  <a:pt x="6750" y="18059"/>
                </a:cubicBezTo>
                <a:cubicBezTo>
                  <a:pt x="6750" y="19121"/>
                  <a:pt x="7425" y="19830"/>
                  <a:pt x="8437" y="19830"/>
                </a:cubicBezTo>
                <a:cubicBezTo>
                  <a:pt x="9112" y="19830"/>
                  <a:pt x="10125" y="19121"/>
                  <a:pt x="10125" y="18059"/>
                </a:cubicBezTo>
                <a:cubicBezTo>
                  <a:pt x="10125" y="10269"/>
                  <a:pt x="10125" y="10269"/>
                  <a:pt x="10125" y="10269"/>
                </a:cubicBezTo>
                <a:cubicBezTo>
                  <a:pt x="10125" y="10269"/>
                  <a:pt x="10462" y="10269"/>
                  <a:pt x="10800" y="10269"/>
                </a:cubicBezTo>
                <a:cubicBezTo>
                  <a:pt x="11138" y="10269"/>
                  <a:pt x="11475" y="10269"/>
                  <a:pt x="11475" y="10269"/>
                </a:cubicBezTo>
                <a:lnTo>
                  <a:pt x="11475" y="18059"/>
                </a:lnTo>
                <a:close/>
                <a:moveTo>
                  <a:pt x="11475" y="2125"/>
                </a:moveTo>
                <a:cubicBezTo>
                  <a:pt x="11475" y="2125"/>
                  <a:pt x="11138" y="2125"/>
                  <a:pt x="10800" y="2125"/>
                </a:cubicBezTo>
                <a:cubicBezTo>
                  <a:pt x="10462" y="2125"/>
                  <a:pt x="10125" y="2125"/>
                  <a:pt x="10125" y="2125"/>
                </a:cubicBezTo>
                <a:cubicBezTo>
                  <a:pt x="10125" y="1062"/>
                  <a:pt x="10125" y="1062"/>
                  <a:pt x="10125" y="1062"/>
                </a:cubicBezTo>
                <a:cubicBezTo>
                  <a:pt x="10125" y="354"/>
                  <a:pt x="10462" y="0"/>
                  <a:pt x="10800" y="0"/>
                </a:cubicBezTo>
                <a:cubicBezTo>
                  <a:pt x="11138" y="0"/>
                  <a:pt x="11475" y="354"/>
                  <a:pt x="11475" y="1062"/>
                </a:cubicBezTo>
                <a:lnTo>
                  <a:pt x="11475" y="2125"/>
                </a:ln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29" name="Freeform 52"/>
          <p:cNvSpPr/>
          <p:nvPr/>
        </p:nvSpPr>
        <p:spPr>
          <a:xfrm>
            <a:off x="4785450" y="5397500"/>
            <a:ext cx="472181" cy="508001"/>
          </a:xfrm>
          <a:custGeom>
            <a:avLst/>
            <a:gdLst/>
            <a:ahLst/>
            <a:cxnLst>
              <a:cxn ang="0">
                <a:pos x="wd2" y="hd2"/>
              </a:cxn>
              <a:cxn ang="5400000">
                <a:pos x="wd2" y="hd2"/>
              </a:cxn>
              <a:cxn ang="10800000">
                <a:pos x="wd2" y="hd2"/>
              </a:cxn>
              <a:cxn ang="16200000">
                <a:pos x="wd2" y="hd2"/>
              </a:cxn>
            </a:cxnLst>
            <a:rect l="0" t="0" r="r" b="b"/>
            <a:pathLst>
              <a:path w="21600" h="21600" extrusionOk="0">
                <a:moveTo>
                  <a:pt x="21600" y="20100"/>
                </a:moveTo>
                <a:cubicBezTo>
                  <a:pt x="21600" y="21000"/>
                  <a:pt x="20633" y="21600"/>
                  <a:pt x="19666" y="21600"/>
                </a:cubicBezTo>
                <a:cubicBezTo>
                  <a:pt x="1612" y="21600"/>
                  <a:pt x="1612" y="21600"/>
                  <a:pt x="1612" y="21600"/>
                </a:cubicBezTo>
                <a:cubicBezTo>
                  <a:pt x="645" y="21600"/>
                  <a:pt x="0" y="21000"/>
                  <a:pt x="0" y="20100"/>
                </a:cubicBezTo>
                <a:cubicBezTo>
                  <a:pt x="0" y="4800"/>
                  <a:pt x="0" y="4800"/>
                  <a:pt x="0" y="4800"/>
                </a:cubicBezTo>
                <a:cubicBezTo>
                  <a:pt x="0" y="3900"/>
                  <a:pt x="645" y="3300"/>
                  <a:pt x="1612" y="3300"/>
                </a:cubicBezTo>
                <a:cubicBezTo>
                  <a:pt x="3224" y="3300"/>
                  <a:pt x="3224" y="3300"/>
                  <a:pt x="3224" y="3300"/>
                </a:cubicBezTo>
                <a:cubicBezTo>
                  <a:pt x="3224" y="2100"/>
                  <a:pt x="3224" y="2100"/>
                  <a:pt x="3224" y="2100"/>
                </a:cubicBezTo>
                <a:cubicBezTo>
                  <a:pt x="3224" y="900"/>
                  <a:pt x="4191" y="0"/>
                  <a:pt x="5158" y="0"/>
                </a:cubicBezTo>
                <a:cubicBezTo>
                  <a:pt x="6125" y="0"/>
                  <a:pt x="6125" y="0"/>
                  <a:pt x="6125" y="0"/>
                </a:cubicBezTo>
                <a:cubicBezTo>
                  <a:pt x="7415" y="0"/>
                  <a:pt x="8060" y="900"/>
                  <a:pt x="8060" y="2100"/>
                </a:cubicBezTo>
                <a:cubicBezTo>
                  <a:pt x="8060" y="3300"/>
                  <a:pt x="8060" y="3300"/>
                  <a:pt x="8060" y="3300"/>
                </a:cubicBezTo>
                <a:cubicBezTo>
                  <a:pt x="13218" y="3300"/>
                  <a:pt x="13218" y="3300"/>
                  <a:pt x="13218" y="3300"/>
                </a:cubicBezTo>
                <a:cubicBezTo>
                  <a:pt x="13218" y="2100"/>
                  <a:pt x="13218" y="2100"/>
                  <a:pt x="13218" y="2100"/>
                </a:cubicBezTo>
                <a:cubicBezTo>
                  <a:pt x="13218" y="900"/>
                  <a:pt x="14185" y="0"/>
                  <a:pt x="15152" y="0"/>
                </a:cubicBezTo>
                <a:cubicBezTo>
                  <a:pt x="16119" y="0"/>
                  <a:pt x="16119" y="0"/>
                  <a:pt x="16119" y="0"/>
                </a:cubicBezTo>
                <a:cubicBezTo>
                  <a:pt x="17087" y="0"/>
                  <a:pt x="18054" y="900"/>
                  <a:pt x="18054" y="2100"/>
                </a:cubicBezTo>
                <a:cubicBezTo>
                  <a:pt x="18054" y="3300"/>
                  <a:pt x="18054" y="3300"/>
                  <a:pt x="18054" y="3300"/>
                </a:cubicBezTo>
                <a:cubicBezTo>
                  <a:pt x="19666" y="3300"/>
                  <a:pt x="19666" y="3300"/>
                  <a:pt x="19666" y="3300"/>
                </a:cubicBezTo>
                <a:cubicBezTo>
                  <a:pt x="20633" y="3300"/>
                  <a:pt x="21600" y="3900"/>
                  <a:pt x="21600" y="4800"/>
                </a:cubicBezTo>
                <a:lnTo>
                  <a:pt x="21600" y="20100"/>
                </a:lnTo>
                <a:close/>
                <a:moveTo>
                  <a:pt x="19666" y="20100"/>
                </a:moveTo>
                <a:cubicBezTo>
                  <a:pt x="19666" y="7800"/>
                  <a:pt x="19666" y="7800"/>
                  <a:pt x="19666" y="7800"/>
                </a:cubicBezTo>
                <a:cubicBezTo>
                  <a:pt x="1612" y="7800"/>
                  <a:pt x="1612" y="7800"/>
                  <a:pt x="1612" y="7800"/>
                </a:cubicBezTo>
                <a:cubicBezTo>
                  <a:pt x="1612" y="20100"/>
                  <a:pt x="1612" y="20100"/>
                  <a:pt x="1612" y="20100"/>
                </a:cubicBezTo>
                <a:lnTo>
                  <a:pt x="19666" y="20100"/>
                </a:lnTo>
                <a:close/>
                <a:moveTo>
                  <a:pt x="6448" y="2100"/>
                </a:moveTo>
                <a:cubicBezTo>
                  <a:pt x="6448" y="1800"/>
                  <a:pt x="6448" y="1500"/>
                  <a:pt x="6125" y="1500"/>
                </a:cubicBezTo>
                <a:cubicBezTo>
                  <a:pt x="5158" y="1500"/>
                  <a:pt x="5158" y="1500"/>
                  <a:pt x="5158" y="1500"/>
                </a:cubicBezTo>
                <a:cubicBezTo>
                  <a:pt x="5158" y="1500"/>
                  <a:pt x="4836" y="1800"/>
                  <a:pt x="4836" y="2100"/>
                </a:cubicBezTo>
                <a:cubicBezTo>
                  <a:pt x="4836" y="5400"/>
                  <a:pt x="4836" y="5400"/>
                  <a:pt x="4836" y="5400"/>
                </a:cubicBezTo>
                <a:cubicBezTo>
                  <a:pt x="4836" y="5700"/>
                  <a:pt x="5158" y="6000"/>
                  <a:pt x="5158" y="6000"/>
                </a:cubicBezTo>
                <a:cubicBezTo>
                  <a:pt x="6125" y="6000"/>
                  <a:pt x="6125" y="6000"/>
                  <a:pt x="6125" y="6000"/>
                </a:cubicBezTo>
                <a:cubicBezTo>
                  <a:pt x="6448" y="6000"/>
                  <a:pt x="6448" y="5700"/>
                  <a:pt x="6448" y="5400"/>
                </a:cubicBezTo>
                <a:lnTo>
                  <a:pt x="6448" y="2100"/>
                </a:lnTo>
                <a:close/>
                <a:moveTo>
                  <a:pt x="16442" y="2100"/>
                </a:moveTo>
                <a:cubicBezTo>
                  <a:pt x="16442" y="1800"/>
                  <a:pt x="16442" y="1500"/>
                  <a:pt x="16119" y="1500"/>
                </a:cubicBezTo>
                <a:cubicBezTo>
                  <a:pt x="15152" y="1500"/>
                  <a:pt x="15152" y="1500"/>
                  <a:pt x="15152" y="1500"/>
                </a:cubicBezTo>
                <a:cubicBezTo>
                  <a:pt x="15152" y="1500"/>
                  <a:pt x="14830" y="1800"/>
                  <a:pt x="14830" y="2100"/>
                </a:cubicBezTo>
                <a:cubicBezTo>
                  <a:pt x="14830" y="5400"/>
                  <a:pt x="14830" y="5400"/>
                  <a:pt x="14830" y="5400"/>
                </a:cubicBezTo>
                <a:cubicBezTo>
                  <a:pt x="14830" y="5700"/>
                  <a:pt x="15152" y="6000"/>
                  <a:pt x="15152" y="6000"/>
                </a:cubicBezTo>
                <a:cubicBezTo>
                  <a:pt x="16119" y="6000"/>
                  <a:pt x="16119" y="6000"/>
                  <a:pt x="16119" y="6000"/>
                </a:cubicBezTo>
                <a:cubicBezTo>
                  <a:pt x="16442" y="6000"/>
                  <a:pt x="16442" y="5700"/>
                  <a:pt x="16442" y="5400"/>
                </a:cubicBezTo>
                <a:lnTo>
                  <a:pt x="16442" y="2100"/>
                </a:ln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0" name="正文级别 1…"/>
          <p:cNvSpPr txBox="1">
            <a:spLocks noGrp="1"/>
          </p:cNvSpPr>
          <p:nvPr>
            <p:ph type="body" sz="quarter" idx="1" hasCustomPrompt="1"/>
          </p:nvPr>
        </p:nvSpPr>
        <p:spPr>
          <a:xfrm>
            <a:off x="6329827" y="2093652"/>
            <a:ext cx="5244915" cy="738449"/>
          </a:xfrm>
          <a:prstGeom prst="rect">
            <a:avLst/>
          </a:prstGeom>
        </p:spPr>
        <p:txBody>
          <a:bodyPr lIns="0" tIns="0" rIns="0" bIns="0"/>
          <a:lstStyle>
            <a:lvl1pPr marL="0" indent="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1931" name="Text Placeholder 3"/>
          <p:cNvSpPr>
            <a:spLocks noGrp="1"/>
          </p:cNvSpPr>
          <p:nvPr>
            <p:ph type="body" sz="quarter" idx="14"/>
          </p:nvPr>
        </p:nvSpPr>
        <p:spPr>
          <a:xfrm>
            <a:off x="6322801" y="1819049"/>
            <a:ext cx="5259601"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2" name="Text Placeholder 3"/>
          <p:cNvSpPr>
            <a:spLocks noGrp="1"/>
          </p:cNvSpPr>
          <p:nvPr>
            <p:ph type="body" sz="quarter" idx="15"/>
          </p:nvPr>
        </p:nvSpPr>
        <p:spPr>
          <a:xfrm>
            <a:off x="6329827" y="3221003"/>
            <a:ext cx="5244915" cy="738449"/>
          </a:xfrm>
          <a:prstGeom prst="rect">
            <a:avLst/>
          </a:prstGeom>
        </p:spPr>
        <p:txBody>
          <a:bodyPr lIns="0" tIns="0" rIns="0" bIns="0"/>
          <a:lstStyle/>
          <a:p>
            <a:pPr marL="0" indent="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3" name="Text Placeholder 3"/>
          <p:cNvSpPr>
            <a:spLocks noGrp="1"/>
          </p:cNvSpPr>
          <p:nvPr>
            <p:ph type="body" sz="quarter" idx="16"/>
          </p:nvPr>
        </p:nvSpPr>
        <p:spPr>
          <a:xfrm>
            <a:off x="6322801" y="2946399"/>
            <a:ext cx="5259601" cy="257042"/>
          </a:xfrm>
          <a:prstGeom prst="rect">
            <a:avLst/>
          </a:prstGeom>
        </p:spPr>
        <p:txBody>
          <a:bodyPr lIns="0" tIns="0" rIns="0" bIns="0" anchor="ctr"/>
          <a:lstStyle/>
          <a:p>
            <a:pPr marL="0" indent="0" defTabSz="1217930">
              <a:lnSpc>
                <a:spcPct val="100000"/>
              </a:lnSpc>
              <a:spcBef>
                <a:spcPts val="400"/>
              </a:spcBef>
              <a:buSzTx/>
              <a:buFontTx/>
              <a:buNone/>
              <a:defRPr sz="1800" b="1">
                <a:solidFill>
                  <a:srgbClr val="15AA9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4" name="Text Placeholder 3"/>
          <p:cNvSpPr>
            <a:spLocks noGrp="1"/>
          </p:cNvSpPr>
          <p:nvPr>
            <p:ph type="body" sz="quarter" idx="17"/>
          </p:nvPr>
        </p:nvSpPr>
        <p:spPr>
          <a:xfrm>
            <a:off x="6329827" y="4341552"/>
            <a:ext cx="5244915" cy="738449"/>
          </a:xfrm>
          <a:prstGeom prst="rect">
            <a:avLst/>
          </a:prstGeom>
        </p:spPr>
        <p:txBody>
          <a:bodyPr lIns="0" tIns="0" rIns="0" bIns="0"/>
          <a:lstStyle/>
          <a:p>
            <a:pPr marL="0" indent="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5" name="Text Placeholder 3"/>
          <p:cNvSpPr>
            <a:spLocks noGrp="1"/>
          </p:cNvSpPr>
          <p:nvPr>
            <p:ph type="body" sz="quarter" idx="18"/>
          </p:nvPr>
        </p:nvSpPr>
        <p:spPr>
          <a:xfrm>
            <a:off x="6322801" y="4066949"/>
            <a:ext cx="5259601"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6" name="Text Placeholder 3"/>
          <p:cNvSpPr>
            <a:spLocks noGrp="1"/>
          </p:cNvSpPr>
          <p:nvPr>
            <p:ph type="body" sz="quarter" idx="19"/>
          </p:nvPr>
        </p:nvSpPr>
        <p:spPr>
          <a:xfrm>
            <a:off x="6329827" y="5433752"/>
            <a:ext cx="5244915" cy="738449"/>
          </a:xfrm>
          <a:prstGeom prst="rect">
            <a:avLst/>
          </a:prstGeom>
        </p:spPr>
        <p:txBody>
          <a:bodyPr lIns="0" tIns="0" rIns="0" bIns="0"/>
          <a:lstStyle/>
          <a:p>
            <a:pPr marL="0" indent="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7" name="Text Placeholder 3"/>
          <p:cNvSpPr>
            <a:spLocks noGrp="1"/>
          </p:cNvSpPr>
          <p:nvPr>
            <p:ph type="body" sz="quarter" idx="20"/>
          </p:nvPr>
        </p:nvSpPr>
        <p:spPr>
          <a:xfrm>
            <a:off x="6322801" y="5159149"/>
            <a:ext cx="5259601"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19B14"/>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8" name="Round Same Side Corner Rectangle 24"/>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9"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1940"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1941" name="Text Placeholder 3"/>
          <p:cNvSpPr>
            <a:spLocks noGrp="1"/>
          </p:cNvSpPr>
          <p:nvPr>
            <p:ph type="body" sz="quarter" idx="21"/>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标题文本"/>
          <p:cNvSpPr txBox="1">
            <a:spLocks noGrp="1"/>
          </p:cNvSpPr>
          <p:nvPr>
            <p:ph type="title" hasCustomPrompt="1"/>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hasCustomPrompt="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0.xml><?xml version="1.0" encoding="utf-8"?>
<p:sldLayout xmlns:a="http://schemas.openxmlformats.org/drawingml/2006/main" xmlns:r="http://schemas.openxmlformats.org/officeDocument/2006/relationships" xmlns:p="http://schemas.openxmlformats.org/presentationml/2006/main" type="tx">
  <p:cSld name="Pic5">
    <p:spTree>
      <p:nvGrpSpPr>
        <p:cNvPr id="1" name=""/>
        <p:cNvGrpSpPr/>
        <p:nvPr/>
      </p:nvGrpSpPr>
      <p:grpSpPr>
        <a:xfrm>
          <a:off x="0" y="0"/>
          <a:ext cx="0" cy="0"/>
          <a:chOff x="0" y="0"/>
          <a:chExt cx="0" cy="0"/>
        </a:xfrm>
      </p:grpSpPr>
      <p:sp>
        <p:nvSpPr>
          <p:cNvPr id="1948" name="Picture Placeholder 7"/>
          <p:cNvSpPr>
            <a:spLocks noGrp="1"/>
          </p:cNvSpPr>
          <p:nvPr>
            <p:ph type="pic" sz="quarter" idx="13"/>
          </p:nvPr>
        </p:nvSpPr>
        <p:spPr>
          <a:xfrm>
            <a:off x="0" y="1885770"/>
            <a:ext cx="4165600" cy="2660830"/>
          </a:xfrm>
          <a:prstGeom prst="rect">
            <a:avLst/>
          </a:prstGeom>
        </p:spPr>
        <p:txBody>
          <a:bodyPr lIns="91439" rIns="91439">
            <a:noAutofit/>
          </a:bodyPr>
          <a:lstStyle/>
          <a:p>
            <a:endParaRPr/>
          </a:p>
        </p:txBody>
      </p:sp>
      <p:sp>
        <p:nvSpPr>
          <p:cNvPr id="1949" name="Rectangle 19"/>
          <p:cNvSpPr/>
          <p:nvPr/>
        </p:nvSpPr>
        <p:spPr>
          <a:xfrm>
            <a:off x="4165599" y="1885770"/>
            <a:ext cx="8004845" cy="2660830"/>
          </a:xfrm>
          <a:prstGeom prst="rect">
            <a:avLst/>
          </a:prstGeom>
          <a:solidFill>
            <a:srgbClr val="E9E9E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50" name="Freeform 45"/>
          <p:cNvSpPr/>
          <p:nvPr/>
        </p:nvSpPr>
        <p:spPr>
          <a:xfrm>
            <a:off x="4561640" y="2561069"/>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237DB9"/>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51" name="正文级别 1…"/>
          <p:cNvSpPr txBox="1">
            <a:spLocks noGrp="1"/>
          </p:cNvSpPr>
          <p:nvPr>
            <p:ph type="body" sz="quarter" idx="1" hasCustomPrompt="1"/>
          </p:nvPr>
        </p:nvSpPr>
        <p:spPr>
          <a:xfrm>
            <a:off x="5077864" y="2540818"/>
            <a:ext cx="6379245" cy="434876"/>
          </a:xfrm>
          <a:prstGeom prst="rect">
            <a:avLst/>
          </a:prstGeom>
        </p:spPr>
        <p:txBody>
          <a:bodyPr lIns="0" tIns="0" rIns="0" bIns="0"/>
          <a:lstStyle>
            <a:lvl1pPr marL="0" indent="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1952" name="Freeform 45"/>
          <p:cNvSpPr/>
          <p:nvPr/>
        </p:nvSpPr>
        <p:spPr>
          <a:xfrm>
            <a:off x="4561640" y="3224544"/>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15AA96"/>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53" name="Text Placeholder 3"/>
          <p:cNvSpPr>
            <a:spLocks noGrp="1"/>
          </p:cNvSpPr>
          <p:nvPr>
            <p:ph type="body" sz="quarter" idx="14"/>
          </p:nvPr>
        </p:nvSpPr>
        <p:spPr>
          <a:xfrm>
            <a:off x="5077865" y="3204292"/>
            <a:ext cx="6379243" cy="434876"/>
          </a:xfrm>
          <a:prstGeom prst="rect">
            <a:avLst/>
          </a:prstGeom>
        </p:spPr>
        <p:txBody>
          <a:bodyPr lIns="0" tIns="0" rIns="0" bIns="0"/>
          <a:lstStyle/>
          <a:p>
            <a:pPr marL="0" indent="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54" name="Freeform 45"/>
          <p:cNvSpPr/>
          <p:nvPr/>
        </p:nvSpPr>
        <p:spPr>
          <a:xfrm>
            <a:off x="4561640" y="3849918"/>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9BB955"/>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55" name="Text Placeholder 3"/>
          <p:cNvSpPr>
            <a:spLocks noGrp="1"/>
          </p:cNvSpPr>
          <p:nvPr>
            <p:ph type="body" sz="quarter" idx="15"/>
          </p:nvPr>
        </p:nvSpPr>
        <p:spPr>
          <a:xfrm>
            <a:off x="5077865" y="3829668"/>
            <a:ext cx="6379243" cy="434876"/>
          </a:xfrm>
          <a:prstGeom prst="rect">
            <a:avLst/>
          </a:prstGeom>
        </p:spPr>
        <p:txBody>
          <a:bodyPr lIns="0" tIns="0" rIns="0" bIns="0"/>
          <a:lstStyle/>
          <a:p>
            <a:pPr marL="0" indent="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56" name="Text Placeholder 3"/>
          <p:cNvSpPr>
            <a:spLocks noGrp="1"/>
          </p:cNvSpPr>
          <p:nvPr>
            <p:ph type="body" sz="quarter" idx="16"/>
          </p:nvPr>
        </p:nvSpPr>
        <p:spPr>
          <a:xfrm>
            <a:off x="4639228" y="2147528"/>
            <a:ext cx="6862420"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57" name="Round Same Side Corner Rectangle 14"/>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58"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1959"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1960" name="Text Placeholder 3"/>
          <p:cNvSpPr>
            <a:spLocks noGrp="1"/>
          </p:cNvSpPr>
          <p:nvPr>
            <p:ph type="body" sz="quarter" idx="17"/>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11.xml><?xml version="1.0" encoding="utf-8"?>
<p:sldLayout xmlns:a="http://schemas.openxmlformats.org/drawingml/2006/main" xmlns:r="http://schemas.openxmlformats.org/officeDocument/2006/relationships" xmlns:p="http://schemas.openxmlformats.org/presentationml/2006/main" type="tx">
  <p:cSld name="Pic6">
    <p:spTree>
      <p:nvGrpSpPr>
        <p:cNvPr id="1" name=""/>
        <p:cNvGrpSpPr/>
        <p:nvPr/>
      </p:nvGrpSpPr>
      <p:grpSpPr>
        <a:xfrm>
          <a:off x="0" y="0"/>
          <a:ext cx="0" cy="0"/>
          <a:chOff x="0" y="0"/>
          <a:chExt cx="0" cy="0"/>
        </a:xfrm>
      </p:grpSpPr>
      <p:sp>
        <p:nvSpPr>
          <p:cNvPr id="1967" name="Rectangle 19"/>
          <p:cNvSpPr/>
          <p:nvPr/>
        </p:nvSpPr>
        <p:spPr>
          <a:xfrm>
            <a:off x="852128" y="1597799"/>
            <a:ext cx="3759201" cy="4554302"/>
          </a:xfrm>
          <a:prstGeom prst="rect">
            <a:avLst/>
          </a:prstGeom>
          <a:solidFill>
            <a:srgbClr val="E9E9E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68" name="Picture Placeholder 7"/>
          <p:cNvSpPr>
            <a:spLocks noGrp="1"/>
          </p:cNvSpPr>
          <p:nvPr>
            <p:ph type="pic" sz="quarter" idx="13"/>
          </p:nvPr>
        </p:nvSpPr>
        <p:spPr>
          <a:xfrm>
            <a:off x="4611327" y="1597801"/>
            <a:ext cx="3352801" cy="2277151"/>
          </a:xfrm>
          <a:prstGeom prst="rect">
            <a:avLst/>
          </a:prstGeom>
        </p:spPr>
        <p:txBody>
          <a:bodyPr lIns="91439" rIns="91439">
            <a:noAutofit/>
          </a:bodyPr>
          <a:lstStyle/>
          <a:p>
            <a:endParaRPr/>
          </a:p>
        </p:txBody>
      </p:sp>
      <p:sp>
        <p:nvSpPr>
          <p:cNvPr id="1969" name="Picture Placeholder 7"/>
          <p:cNvSpPr>
            <a:spLocks noGrp="1"/>
          </p:cNvSpPr>
          <p:nvPr>
            <p:ph type="pic" sz="quarter" idx="14"/>
          </p:nvPr>
        </p:nvSpPr>
        <p:spPr>
          <a:xfrm>
            <a:off x="7964127" y="1597801"/>
            <a:ext cx="3352801" cy="2277151"/>
          </a:xfrm>
          <a:prstGeom prst="rect">
            <a:avLst/>
          </a:prstGeom>
        </p:spPr>
        <p:txBody>
          <a:bodyPr lIns="91439" rIns="91439">
            <a:noAutofit/>
          </a:bodyPr>
          <a:lstStyle/>
          <a:p>
            <a:endParaRPr/>
          </a:p>
        </p:txBody>
      </p:sp>
      <p:sp>
        <p:nvSpPr>
          <p:cNvPr id="1970" name="Picture Placeholder 7"/>
          <p:cNvSpPr>
            <a:spLocks noGrp="1"/>
          </p:cNvSpPr>
          <p:nvPr>
            <p:ph type="pic" sz="quarter" idx="15"/>
          </p:nvPr>
        </p:nvSpPr>
        <p:spPr>
          <a:xfrm>
            <a:off x="4611327" y="3874951"/>
            <a:ext cx="3352801" cy="2277152"/>
          </a:xfrm>
          <a:prstGeom prst="rect">
            <a:avLst/>
          </a:prstGeom>
        </p:spPr>
        <p:txBody>
          <a:bodyPr lIns="91439" rIns="91439">
            <a:noAutofit/>
          </a:bodyPr>
          <a:lstStyle/>
          <a:p>
            <a:endParaRPr/>
          </a:p>
        </p:txBody>
      </p:sp>
      <p:sp>
        <p:nvSpPr>
          <p:cNvPr id="1971" name="Picture Placeholder 7"/>
          <p:cNvSpPr>
            <a:spLocks noGrp="1"/>
          </p:cNvSpPr>
          <p:nvPr>
            <p:ph type="pic" sz="quarter" idx="16"/>
          </p:nvPr>
        </p:nvSpPr>
        <p:spPr>
          <a:xfrm>
            <a:off x="7964127" y="3874951"/>
            <a:ext cx="3352801" cy="2277152"/>
          </a:xfrm>
          <a:prstGeom prst="rect">
            <a:avLst/>
          </a:prstGeom>
        </p:spPr>
        <p:txBody>
          <a:bodyPr lIns="91439" rIns="91439">
            <a:noAutofit/>
          </a:bodyPr>
          <a:lstStyle/>
          <a:p>
            <a:endParaRPr/>
          </a:p>
        </p:txBody>
      </p:sp>
      <p:sp>
        <p:nvSpPr>
          <p:cNvPr id="1972" name="Round Same Side Corner Rectangle 10"/>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73"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1974"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1975" name="正文级别 1…"/>
          <p:cNvSpPr txBox="1">
            <a:spLocks noGrp="1"/>
          </p:cNvSpPr>
          <p:nvPr>
            <p:ph type="body" sz="quarter" idx="1" hasCustomPrompt="1"/>
          </p:nvPr>
        </p:nvSpPr>
        <p:spPr>
          <a:xfrm>
            <a:off x="812800" y="951922"/>
            <a:ext cx="5486400" cy="267662"/>
          </a:xfrm>
          <a:prstGeom prst="rect">
            <a:avLst/>
          </a:prstGeom>
        </p:spPr>
        <p:txBody>
          <a:bodyPr lIns="0" tIns="0" rIns="0" bIns="0" anchor="ctr"/>
          <a:lstStyle>
            <a:lvl1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12.xml><?xml version="1.0" encoding="utf-8"?>
<p:sldLayout xmlns:a="http://schemas.openxmlformats.org/drawingml/2006/main" xmlns:r="http://schemas.openxmlformats.org/officeDocument/2006/relationships" xmlns:p="http://schemas.openxmlformats.org/presentationml/2006/main" type="tx">
  <p:cSld name="1_Pic08_02">
    <p:spTree>
      <p:nvGrpSpPr>
        <p:cNvPr id="1" name=""/>
        <p:cNvGrpSpPr/>
        <p:nvPr/>
      </p:nvGrpSpPr>
      <p:grpSpPr>
        <a:xfrm>
          <a:off x="0" y="0"/>
          <a:ext cx="0" cy="0"/>
          <a:chOff x="0" y="0"/>
          <a:chExt cx="0" cy="0"/>
        </a:xfrm>
      </p:grpSpPr>
      <p:sp>
        <p:nvSpPr>
          <p:cNvPr id="1982" name="Picture Placeholder 7"/>
          <p:cNvSpPr>
            <a:spLocks noGrp="1"/>
          </p:cNvSpPr>
          <p:nvPr>
            <p:ph type="pic" idx="13"/>
          </p:nvPr>
        </p:nvSpPr>
        <p:spPr>
          <a:xfrm>
            <a:off x="1" y="787400"/>
            <a:ext cx="12192000" cy="4100980"/>
          </a:xfrm>
          <a:prstGeom prst="rect">
            <a:avLst/>
          </a:prstGeom>
        </p:spPr>
        <p:txBody>
          <a:bodyPr lIns="91439" rIns="91439">
            <a:noAutofit/>
          </a:bodyPr>
          <a:lstStyle/>
          <a:p>
            <a:endParaRPr/>
          </a:p>
        </p:txBody>
      </p:sp>
      <p:sp>
        <p:nvSpPr>
          <p:cNvPr id="1983"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13.xml><?xml version="1.0" encoding="utf-8"?>
<p:sldLayout xmlns:a="http://schemas.openxmlformats.org/drawingml/2006/main" xmlns:r="http://schemas.openxmlformats.org/officeDocument/2006/relationships" xmlns:p="http://schemas.openxmlformats.org/presentationml/2006/main" type="tx">
  <p:cSld name="2_Pic08_02">
    <p:spTree>
      <p:nvGrpSpPr>
        <p:cNvPr id="1" name=""/>
        <p:cNvGrpSpPr/>
        <p:nvPr/>
      </p:nvGrpSpPr>
      <p:grpSpPr>
        <a:xfrm>
          <a:off x="0" y="0"/>
          <a:ext cx="0" cy="0"/>
          <a:chOff x="0" y="0"/>
          <a:chExt cx="0" cy="0"/>
        </a:xfrm>
      </p:grpSpPr>
      <p:sp>
        <p:nvSpPr>
          <p:cNvPr id="1990" name="Picture Placeholder 7"/>
          <p:cNvSpPr>
            <a:spLocks noGrp="1"/>
          </p:cNvSpPr>
          <p:nvPr>
            <p:ph type="pic" idx="13"/>
          </p:nvPr>
        </p:nvSpPr>
        <p:spPr>
          <a:xfrm>
            <a:off x="1" y="-12700"/>
            <a:ext cx="12192000" cy="3644901"/>
          </a:xfrm>
          <a:prstGeom prst="rect">
            <a:avLst/>
          </a:prstGeom>
        </p:spPr>
        <p:txBody>
          <a:bodyPr lIns="91439" rIns="91439">
            <a:noAutofit/>
          </a:bodyPr>
          <a:lstStyle/>
          <a:p>
            <a:endParaRPr/>
          </a:p>
        </p:txBody>
      </p:sp>
      <p:sp>
        <p:nvSpPr>
          <p:cNvPr id="1991"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14.xml><?xml version="1.0" encoding="utf-8"?>
<p:sldLayout xmlns:a="http://schemas.openxmlformats.org/drawingml/2006/main" xmlns:r="http://schemas.openxmlformats.org/officeDocument/2006/relationships" xmlns:p="http://schemas.openxmlformats.org/presentationml/2006/main" type="tx">
  <p:cSld name="3_Pic4">
    <p:spTree>
      <p:nvGrpSpPr>
        <p:cNvPr id="1" name=""/>
        <p:cNvGrpSpPr/>
        <p:nvPr/>
      </p:nvGrpSpPr>
      <p:grpSpPr>
        <a:xfrm>
          <a:off x="0" y="0"/>
          <a:ext cx="0" cy="0"/>
          <a:chOff x="0" y="0"/>
          <a:chExt cx="0" cy="0"/>
        </a:xfrm>
      </p:grpSpPr>
      <p:sp>
        <p:nvSpPr>
          <p:cNvPr id="1998" name="Picture Placeholder 7"/>
          <p:cNvSpPr>
            <a:spLocks noGrp="1"/>
          </p:cNvSpPr>
          <p:nvPr>
            <p:ph type="pic" sz="quarter" idx="13"/>
          </p:nvPr>
        </p:nvSpPr>
        <p:spPr>
          <a:xfrm>
            <a:off x="3022332" y="1764900"/>
            <a:ext cx="2743201" cy="4317468"/>
          </a:xfrm>
          <a:prstGeom prst="rect">
            <a:avLst/>
          </a:prstGeom>
        </p:spPr>
        <p:txBody>
          <a:bodyPr lIns="91439" rIns="91439">
            <a:noAutofit/>
          </a:bodyPr>
          <a:lstStyle/>
          <a:p>
            <a:endParaRPr/>
          </a:p>
        </p:txBody>
      </p:sp>
      <p:sp>
        <p:nvSpPr>
          <p:cNvPr id="1999" name="Rectangle 21"/>
          <p:cNvSpPr/>
          <p:nvPr/>
        </p:nvSpPr>
        <p:spPr>
          <a:xfrm>
            <a:off x="5771228" y="1764366"/>
            <a:ext cx="6420773" cy="1041401"/>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0" name="Rectangle 22"/>
          <p:cNvSpPr/>
          <p:nvPr/>
        </p:nvSpPr>
        <p:spPr>
          <a:xfrm>
            <a:off x="5791201" y="2856566"/>
            <a:ext cx="6400800" cy="1041401"/>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1" name="Rectangle 23"/>
          <p:cNvSpPr/>
          <p:nvPr/>
        </p:nvSpPr>
        <p:spPr>
          <a:xfrm>
            <a:off x="5791201" y="3948767"/>
            <a:ext cx="6400800" cy="1041401"/>
          </a:xfrm>
          <a:prstGeom prst="rect">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2" name="Rectangle 25"/>
          <p:cNvSpPr/>
          <p:nvPr/>
        </p:nvSpPr>
        <p:spPr>
          <a:xfrm>
            <a:off x="5791201" y="5040967"/>
            <a:ext cx="6400800" cy="1041401"/>
          </a:xfrm>
          <a:prstGeom prst="rect">
            <a:avLst/>
          </a:prstGeom>
          <a:solidFill>
            <a:srgbClr val="F19B14"/>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3" name="Freeform 62"/>
          <p:cNvSpPr/>
          <p:nvPr/>
        </p:nvSpPr>
        <p:spPr>
          <a:xfrm>
            <a:off x="6067611" y="2079703"/>
            <a:ext cx="480625" cy="484468"/>
          </a:xfrm>
          <a:custGeom>
            <a:avLst/>
            <a:gdLst/>
            <a:ahLst/>
            <a:cxnLst>
              <a:cxn ang="0">
                <a:pos x="wd2" y="hd2"/>
              </a:cxn>
              <a:cxn ang="5400000">
                <a:pos x="wd2" y="hd2"/>
              </a:cxn>
              <a:cxn ang="10800000">
                <a:pos x="wd2" y="hd2"/>
              </a:cxn>
              <a:cxn ang="16200000">
                <a:pos x="wd2" y="hd2"/>
              </a:cxn>
            </a:cxnLst>
            <a:rect l="0" t="0" r="r" b="b"/>
            <a:pathLst>
              <a:path w="21600" h="21600" extrusionOk="0">
                <a:moveTo>
                  <a:pt x="21600" y="12290"/>
                </a:moveTo>
                <a:cubicBezTo>
                  <a:pt x="21600" y="12662"/>
                  <a:pt x="21600" y="12662"/>
                  <a:pt x="21228" y="12662"/>
                </a:cubicBezTo>
                <a:cubicBezTo>
                  <a:pt x="18621" y="13034"/>
                  <a:pt x="18621" y="13034"/>
                  <a:pt x="18621" y="13034"/>
                </a:cubicBezTo>
                <a:cubicBezTo>
                  <a:pt x="18621" y="13779"/>
                  <a:pt x="18248" y="14152"/>
                  <a:pt x="18248" y="14524"/>
                </a:cubicBezTo>
                <a:cubicBezTo>
                  <a:pt x="18621" y="15269"/>
                  <a:pt x="18993" y="15641"/>
                  <a:pt x="19738" y="16386"/>
                </a:cubicBezTo>
                <a:cubicBezTo>
                  <a:pt x="19738" y="16386"/>
                  <a:pt x="19738" y="16759"/>
                  <a:pt x="19738" y="16759"/>
                </a:cubicBezTo>
                <a:cubicBezTo>
                  <a:pt x="19738" y="16759"/>
                  <a:pt x="19738" y="17131"/>
                  <a:pt x="19738" y="17131"/>
                </a:cubicBezTo>
                <a:cubicBezTo>
                  <a:pt x="19366" y="17503"/>
                  <a:pt x="17503" y="19738"/>
                  <a:pt x="16759" y="19738"/>
                </a:cubicBezTo>
                <a:cubicBezTo>
                  <a:pt x="16759" y="19738"/>
                  <a:pt x="16759" y="19738"/>
                  <a:pt x="16386" y="19366"/>
                </a:cubicBezTo>
                <a:cubicBezTo>
                  <a:pt x="14524" y="17876"/>
                  <a:pt x="14524" y="17876"/>
                  <a:pt x="14524" y="17876"/>
                </a:cubicBezTo>
                <a:cubicBezTo>
                  <a:pt x="14152" y="18248"/>
                  <a:pt x="13779" y="18248"/>
                  <a:pt x="13407" y="18621"/>
                </a:cubicBezTo>
                <a:cubicBezTo>
                  <a:pt x="13034" y="19366"/>
                  <a:pt x="13034" y="20483"/>
                  <a:pt x="12662" y="21228"/>
                </a:cubicBezTo>
                <a:cubicBezTo>
                  <a:pt x="12662" y="21228"/>
                  <a:pt x="12662" y="21600"/>
                  <a:pt x="12290" y="21600"/>
                </a:cubicBezTo>
                <a:cubicBezTo>
                  <a:pt x="9310" y="21600"/>
                  <a:pt x="9310" y="21600"/>
                  <a:pt x="9310" y="21600"/>
                </a:cubicBezTo>
                <a:cubicBezTo>
                  <a:pt x="8938" y="21600"/>
                  <a:pt x="8566" y="21228"/>
                  <a:pt x="8566" y="21228"/>
                </a:cubicBezTo>
                <a:cubicBezTo>
                  <a:pt x="8193" y="18621"/>
                  <a:pt x="8193" y="18621"/>
                  <a:pt x="8193" y="18621"/>
                </a:cubicBezTo>
                <a:cubicBezTo>
                  <a:pt x="7821" y="18248"/>
                  <a:pt x="7448" y="18248"/>
                  <a:pt x="7076" y="17876"/>
                </a:cubicBezTo>
                <a:cubicBezTo>
                  <a:pt x="5214" y="19366"/>
                  <a:pt x="5214" y="19366"/>
                  <a:pt x="5214" y="19366"/>
                </a:cubicBezTo>
                <a:cubicBezTo>
                  <a:pt x="4841" y="19738"/>
                  <a:pt x="4841" y="19738"/>
                  <a:pt x="4841" y="19738"/>
                </a:cubicBezTo>
                <a:cubicBezTo>
                  <a:pt x="4469" y="19738"/>
                  <a:pt x="4469" y="19738"/>
                  <a:pt x="4469" y="19366"/>
                </a:cubicBezTo>
                <a:cubicBezTo>
                  <a:pt x="3724" y="18621"/>
                  <a:pt x="2607" y="17876"/>
                  <a:pt x="1862" y="17131"/>
                </a:cubicBezTo>
                <a:cubicBezTo>
                  <a:pt x="1862" y="17131"/>
                  <a:pt x="1862" y="16759"/>
                  <a:pt x="1862" y="16759"/>
                </a:cubicBezTo>
                <a:cubicBezTo>
                  <a:pt x="1862" y="16759"/>
                  <a:pt x="1862" y="16386"/>
                  <a:pt x="1862" y="16386"/>
                </a:cubicBezTo>
                <a:cubicBezTo>
                  <a:pt x="2607" y="15641"/>
                  <a:pt x="2979" y="15269"/>
                  <a:pt x="3352" y="14524"/>
                </a:cubicBezTo>
                <a:cubicBezTo>
                  <a:pt x="3352" y="14152"/>
                  <a:pt x="2979" y="13779"/>
                  <a:pt x="2979" y="13034"/>
                </a:cubicBezTo>
                <a:cubicBezTo>
                  <a:pt x="372" y="12662"/>
                  <a:pt x="372" y="12662"/>
                  <a:pt x="372" y="12662"/>
                </a:cubicBezTo>
                <a:cubicBezTo>
                  <a:pt x="0" y="12662"/>
                  <a:pt x="0" y="12290"/>
                  <a:pt x="0" y="12290"/>
                </a:cubicBezTo>
                <a:cubicBezTo>
                  <a:pt x="0" y="8938"/>
                  <a:pt x="0" y="8938"/>
                  <a:pt x="0" y="8938"/>
                </a:cubicBezTo>
                <a:cubicBezTo>
                  <a:pt x="0" y="8938"/>
                  <a:pt x="0" y="8566"/>
                  <a:pt x="372" y="8566"/>
                </a:cubicBezTo>
                <a:cubicBezTo>
                  <a:pt x="2979" y="8193"/>
                  <a:pt x="2979" y="8193"/>
                  <a:pt x="2979" y="8193"/>
                </a:cubicBezTo>
                <a:cubicBezTo>
                  <a:pt x="2979" y="7821"/>
                  <a:pt x="3352" y="7448"/>
                  <a:pt x="3352" y="6703"/>
                </a:cubicBezTo>
                <a:cubicBezTo>
                  <a:pt x="2979" y="6331"/>
                  <a:pt x="2607" y="5586"/>
                  <a:pt x="1862" y="4841"/>
                </a:cubicBezTo>
                <a:cubicBezTo>
                  <a:pt x="1862" y="4841"/>
                  <a:pt x="1862" y="4841"/>
                  <a:pt x="1862" y="4469"/>
                </a:cubicBezTo>
                <a:cubicBezTo>
                  <a:pt x="1862" y="4469"/>
                  <a:pt x="1862" y="4469"/>
                  <a:pt x="1862" y="4097"/>
                </a:cubicBezTo>
                <a:cubicBezTo>
                  <a:pt x="2234" y="3724"/>
                  <a:pt x="4097" y="1862"/>
                  <a:pt x="4841" y="1862"/>
                </a:cubicBezTo>
                <a:cubicBezTo>
                  <a:pt x="4841" y="1862"/>
                  <a:pt x="4841" y="1862"/>
                  <a:pt x="5214" y="1862"/>
                </a:cubicBezTo>
                <a:cubicBezTo>
                  <a:pt x="7076" y="3352"/>
                  <a:pt x="7076" y="3352"/>
                  <a:pt x="7076" y="3352"/>
                </a:cubicBezTo>
                <a:cubicBezTo>
                  <a:pt x="7448" y="3352"/>
                  <a:pt x="7821" y="2979"/>
                  <a:pt x="8193" y="2979"/>
                </a:cubicBezTo>
                <a:cubicBezTo>
                  <a:pt x="8193" y="1862"/>
                  <a:pt x="8566" y="1117"/>
                  <a:pt x="8566" y="372"/>
                </a:cubicBezTo>
                <a:cubicBezTo>
                  <a:pt x="8566" y="0"/>
                  <a:pt x="8938" y="0"/>
                  <a:pt x="9310" y="0"/>
                </a:cubicBezTo>
                <a:cubicBezTo>
                  <a:pt x="12290" y="0"/>
                  <a:pt x="12290" y="0"/>
                  <a:pt x="12290" y="0"/>
                </a:cubicBezTo>
                <a:cubicBezTo>
                  <a:pt x="12662" y="0"/>
                  <a:pt x="12662" y="0"/>
                  <a:pt x="12662" y="372"/>
                </a:cubicBezTo>
                <a:cubicBezTo>
                  <a:pt x="13407" y="2979"/>
                  <a:pt x="13407" y="2979"/>
                  <a:pt x="13407" y="2979"/>
                </a:cubicBezTo>
                <a:cubicBezTo>
                  <a:pt x="13779" y="2979"/>
                  <a:pt x="14152" y="3352"/>
                  <a:pt x="14524" y="3352"/>
                </a:cubicBezTo>
                <a:cubicBezTo>
                  <a:pt x="16386" y="1862"/>
                  <a:pt x="16386" y="1862"/>
                  <a:pt x="16386" y="1862"/>
                </a:cubicBezTo>
                <a:cubicBezTo>
                  <a:pt x="16759" y="1862"/>
                  <a:pt x="16759" y="1862"/>
                  <a:pt x="16759" y="1862"/>
                </a:cubicBezTo>
                <a:cubicBezTo>
                  <a:pt x="17131" y="1862"/>
                  <a:pt x="17131" y="1862"/>
                  <a:pt x="17131" y="1862"/>
                </a:cubicBezTo>
                <a:cubicBezTo>
                  <a:pt x="17876" y="2607"/>
                  <a:pt x="18993" y="3352"/>
                  <a:pt x="19366" y="4469"/>
                </a:cubicBezTo>
                <a:cubicBezTo>
                  <a:pt x="19738" y="4469"/>
                  <a:pt x="19738" y="4469"/>
                  <a:pt x="19738" y="4469"/>
                </a:cubicBezTo>
                <a:cubicBezTo>
                  <a:pt x="19738" y="4841"/>
                  <a:pt x="19738" y="4841"/>
                  <a:pt x="19366" y="4841"/>
                </a:cubicBezTo>
                <a:cubicBezTo>
                  <a:pt x="18993" y="5586"/>
                  <a:pt x="18621" y="6331"/>
                  <a:pt x="17876" y="6703"/>
                </a:cubicBezTo>
                <a:cubicBezTo>
                  <a:pt x="18248" y="7448"/>
                  <a:pt x="18621" y="7821"/>
                  <a:pt x="18621" y="8193"/>
                </a:cubicBezTo>
                <a:cubicBezTo>
                  <a:pt x="21228" y="8566"/>
                  <a:pt x="21228" y="8566"/>
                  <a:pt x="21228" y="8566"/>
                </a:cubicBezTo>
                <a:cubicBezTo>
                  <a:pt x="21600" y="8566"/>
                  <a:pt x="21600" y="8938"/>
                  <a:pt x="21600" y="9310"/>
                </a:cubicBezTo>
                <a:lnTo>
                  <a:pt x="21600" y="12290"/>
                </a:lnTo>
                <a:close/>
                <a:moveTo>
                  <a:pt x="10800" y="7076"/>
                </a:moveTo>
                <a:cubicBezTo>
                  <a:pt x="8938" y="7076"/>
                  <a:pt x="7076" y="8566"/>
                  <a:pt x="7076" y="10800"/>
                </a:cubicBezTo>
                <a:cubicBezTo>
                  <a:pt x="7076" y="12662"/>
                  <a:pt x="8938" y="14152"/>
                  <a:pt x="10800" y="14152"/>
                </a:cubicBezTo>
                <a:cubicBezTo>
                  <a:pt x="12662" y="14152"/>
                  <a:pt x="14524" y="12662"/>
                  <a:pt x="14524" y="10800"/>
                </a:cubicBezTo>
                <a:cubicBezTo>
                  <a:pt x="14524" y="8566"/>
                  <a:pt x="12662" y="7076"/>
                  <a:pt x="10800" y="7076"/>
                </a:cubicBez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4" name="Freeform 245"/>
          <p:cNvSpPr/>
          <p:nvPr/>
        </p:nvSpPr>
        <p:spPr>
          <a:xfrm>
            <a:off x="6073947" y="3143292"/>
            <a:ext cx="467950" cy="467950"/>
          </a:xfrm>
          <a:custGeom>
            <a:avLst/>
            <a:gdLst/>
            <a:ahLst/>
            <a:cxnLst>
              <a:cxn ang="0">
                <a:pos x="wd2" y="hd2"/>
              </a:cxn>
              <a:cxn ang="5400000">
                <a:pos x="wd2" y="hd2"/>
              </a:cxn>
              <a:cxn ang="10800000">
                <a:pos x="wd2" y="hd2"/>
              </a:cxn>
              <a:cxn ang="16200000">
                <a:pos x="wd2" y="hd2"/>
              </a:cxn>
            </a:cxnLst>
            <a:rect l="0" t="0" r="r" b="b"/>
            <a:pathLst>
              <a:path w="21600" h="21600" extrusionOk="0">
                <a:moveTo>
                  <a:pt x="21600" y="953"/>
                </a:moveTo>
                <a:cubicBezTo>
                  <a:pt x="18424" y="19376"/>
                  <a:pt x="18424" y="19376"/>
                  <a:pt x="18424" y="19376"/>
                </a:cubicBezTo>
                <a:cubicBezTo>
                  <a:pt x="18424" y="19694"/>
                  <a:pt x="18106" y="19694"/>
                  <a:pt x="18106" y="20012"/>
                </a:cubicBezTo>
                <a:cubicBezTo>
                  <a:pt x="17788" y="20012"/>
                  <a:pt x="17788" y="20012"/>
                  <a:pt x="17788" y="20012"/>
                </a:cubicBezTo>
                <a:cubicBezTo>
                  <a:pt x="17471" y="20012"/>
                  <a:pt x="17471" y="20012"/>
                  <a:pt x="17471" y="20012"/>
                </a:cubicBezTo>
                <a:cubicBezTo>
                  <a:pt x="12071" y="17788"/>
                  <a:pt x="12071" y="17788"/>
                  <a:pt x="12071" y="17788"/>
                </a:cubicBezTo>
                <a:cubicBezTo>
                  <a:pt x="8894" y="21282"/>
                  <a:pt x="8894" y="21282"/>
                  <a:pt x="8894" y="21282"/>
                </a:cubicBezTo>
                <a:cubicBezTo>
                  <a:pt x="8894" y="21282"/>
                  <a:pt x="8576" y="21600"/>
                  <a:pt x="8259" y="21600"/>
                </a:cubicBezTo>
                <a:cubicBezTo>
                  <a:pt x="8259" y="21600"/>
                  <a:pt x="8259" y="21600"/>
                  <a:pt x="8259" y="21600"/>
                </a:cubicBezTo>
                <a:cubicBezTo>
                  <a:pt x="7941" y="21282"/>
                  <a:pt x="7624" y="20965"/>
                  <a:pt x="7624" y="20647"/>
                </a:cubicBezTo>
                <a:cubicBezTo>
                  <a:pt x="7624" y="16518"/>
                  <a:pt x="7624" y="16518"/>
                  <a:pt x="7624" y="16518"/>
                </a:cubicBezTo>
                <a:cubicBezTo>
                  <a:pt x="18106" y="3812"/>
                  <a:pt x="18106" y="3812"/>
                  <a:pt x="18106" y="3812"/>
                </a:cubicBezTo>
                <a:cubicBezTo>
                  <a:pt x="5082" y="14929"/>
                  <a:pt x="5082" y="14929"/>
                  <a:pt x="5082" y="14929"/>
                </a:cubicBezTo>
                <a:cubicBezTo>
                  <a:pt x="318" y="13024"/>
                  <a:pt x="318" y="13024"/>
                  <a:pt x="318" y="13024"/>
                </a:cubicBezTo>
                <a:cubicBezTo>
                  <a:pt x="0" y="12706"/>
                  <a:pt x="0" y="12706"/>
                  <a:pt x="0" y="12388"/>
                </a:cubicBezTo>
                <a:cubicBezTo>
                  <a:pt x="0" y="12071"/>
                  <a:pt x="0" y="11753"/>
                  <a:pt x="318" y="11435"/>
                </a:cubicBezTo>
                <a:cubicBezTo>
                  <a:pt x="20329" y="0"/>
                  <a:pt x="20329" y="0"/>
                  <a:pt x="20329" y="0"/>
                </a:cubicBezTo>
                <a:cubicBezTo>
                  <a:pt x="20647" y="0"/>
                  <a:pt x="20647" y="0"/>
                  <a:pt x="20647" y="0"/>
                </a:cubicBezTo>
                <a:cubicBezTo>
                  <a:pt x="20965" y="0"/>
                  <a:pt x="20965" y="0"/>
                  <a:pt x="21282" y="0"/>
                </a:cubicBezTo>
                <a:cubicBezTo>
                  <a:pt x="21600" y="318"/>
                  <a:pt x="21600" y="635"/>
                  <a:pt x="21600" y="953"/>
                </a:cubicBez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5" name="Freeform 132"/>
          <p:cNvSpPr/>
          <p:nvPr/>
        </p:nvSpPr>
        <p:spPr>
          <a:xfrm>
            <a:off x="6050345" y="4223089"/>
            <a:ext cx="515156" cy="492756"/>
          </a:xfrm>
          <a:custGeom>
            <a:avLst/>
            <a:gdLst/>
            <a:ahLst/>
            <a:cxnLst>
              <a:cxn ang="0">
                <a:pos x="wd2" y="hd2"/>
              </a:cxn>
              <a:cxn ang="5400000">
                <a:pos x="wd2" y="hd2"/>
              </a:cxn>
              <a:cxn ang="10800000">
                <a:pos x="wd2" y="hd2"/>
              </a:cxn>
              <a:cxn ang="16200000">
                <a:pos x="wd2" y="hd2"/>
              </a:cxn>
            </a:cxnLst>
            <a:rect l="0" t="0" r="r" b="b"/>
            <a:pathLst>
              <a:path w="21600" h="21600" extrusionOk="0">
                <a:moveTo>
                  <a:pt x="20925" y="10977"/>
                </a:moveTo>
                <a:cubicBezTo>
                  <a:pt x="20925" y="10977"/>
                  <a:pt x="20925" y="10977"/>
                  <a:pt x="20925" y="10977"/>
                </a:cubicBezTo>
                <a:cubicBezTo>
                  <a:pt x="19913" y="10269"/>
                  <a:pt x="19238" y="9561"/>
                  <a:pt x="18225" y="9561"/>
                </a:cubicBezTo>
                <a:cubicBezTo>
                  <a:pt x="17213" y="9561"/>
                  <a:pt x="15863" y="10623"/>
                  <a:pt x="15188" y="11685"/>
                </a:cubicBezTo>
                <a:cubicBezTo>
                  <a:pt x="15188" y="11685"/>
                  <a:pt x="15188" y="12039"/>
                  <a:pt x="14850" y="12393"/>
                </a:cubicBezTo>
                <a:cubicBezTo>
                  <a:pt x="14850" y="12393"/>
                  <a:pt x="14850" y="12393"/>
                  <a:pt x="14513" y="12393"/>
                </a:cubicBezTo>
                <a:cubicBezTo>
                  <a:pt x="14513" y="12393"/>
                  <a:pt x="14175" y="12393"/>
                  <a:pt x="14175" y="12393"/>
                </a:cubicBezTo>
                <a:cubicBezTo>
                  <a:pt x="14175" y="12039"/>
                  <a:pt x="13838" y="11685"/>
                  <a:pt x="13838" y="11685"/>
                </a:cubicBezTo>
                <a:cubicBezTo>
                  <a:pt x="13163" y="10623"/>
                  <a:pt x="12150" y="9561"/>
                  <a:pt x="10800" y="9561"/>
                </a:cubicBezTo>
                <a:cubicBezTo>
                  <a:pt x="9450" y="9561"/>
                  <a:pt x="8437" y="10623"/>
                  <a:pt x="7762" y="11685"/>
                </a:cubicBezTo>
                <a:cubicBezTo>
                  <a:pt x="7762" y="11685"/>
                  <a:pt x="7425" y="12039"/>
                  <a:pt x="7425" y="12393"/>
                </a:cubicBezTo>
                <a:cubicBezTo>
                  <a:pt x="7425" y="12393"/>
                  <a:pt x="7425" y="12393"/>
                  <a:pt x="7087" y="12393"/>
                </a:cubicBezTo>
                <a:cubicBezTo>
                  <a:pt x="6750" y="12393"/>
                  <a:pt x="6750" y="12393"/>
                  <a:pt x="6750" y="12393"/>
                </a:cubicBezTo>
                <a:cubicBezTo>
                  <a:pt x="6412" y="12039"/>
                  <a:pt x="6412" y="11685"/>
                  <a:pt x="6412" y="11685"/>
                </a:cubicBezTo>
                <a:cubicBezTo>
                  <a:pt x="5737" y="10623"/>
                  <a:pt x="4725" y="9561"/>
                  <a:pt x="3375" y="9561"/>
                </a:cubicBezTo>
                <a:cubicBezTo>
                  <a:pt x="2362" y="9561"/>
                  <a:pt x="1687" y="10269"/>
                  <a:pt x="1012" y="10977"/>
                </a:cubicBezTo>
                <a:cubicBezTo>
                  <a:pt x="675" y="10977"/>
                  <a:pt x="675" y="10977"/>
                  <a:pt x="675" y="10977"/>
                </a:cubicBezTo>
                <a:cubicBezTo>
                  <a:pt x="337" y="10977"/>
                  <a:pt x="0" y="10977"/>
                  <a:pt x="0" y="10623"/>
                </a:cubicBezTo>
                <a:cubicBezTo>
                  <a:pt x="0" y="10623"/>
                  <a:pt x="0" y="10623"/>
                  <a:pt x="0" y="10623"/>
                </a:cubicBezTo>
                <a:cubicBezTo>
                  <a:pt x="1350" y="5666"/>
                  <a:pt x="6075" y="2479"/>
                  <a:pt x="10800" y="2479"/>
                </a:cubicBezTo>
                <a:cubicBezTo>
                  <a:pt x="15525" y="2479"/>
                  <a:pt x="20250" y="5666"/>
                  <a:pt x="21600" y="10623"/>
                </a:cubicBezTo>
                <a:cubicBezTo>
                  <a:pt x="21600" y="10623"/>
                  <a:pt x="21600" y="10623"/>
                  <a:pt x="21600" y="10623"/>
                </a:cubicBezTo>
                <a:cubicBezTo>
                  <a:pt x="21600" y="10977"/>
                  <a:pt x="21263" y="10977"/>
                  <a:pt x="20925" y="10977"/>
                </a:cubicBezTo>
                <a:close/>
                <a:moveTo>
                  <a:pt x="11475" y="18059"/>
                </a:moveTo>
                <a:cubicBezTo>
                  <a:pt x="11475" y="19830"/>
                  <a:pt x="10125" y="21600"/>
                  <a:pt x="8437" y="21600"/>
                </a:cubicBezTo>
                <a:cubicBezTo>
                  <a:pt x="6412" y="21600"/>
                  <a:pt x="5062" y="19830"/>
                  <a:pt x="5062" y="18059"/>
                </a:cubicBezTo>
                <a:cubicBezTo>
                  <a:pt x="5062" y="17705"/>
                  <a:pt x="5400" y="17351"/>
                  <a:pt x="5737" y="17351"/>
                </a:cubicBezTo>
                <a:cubicBezTo>
                  <a:pt x="6412" y="17351"/>
                  <a:pt x="6750" y="17705"/>
                  <a:pt x="6750" y="18059"/>
                </a:cubicBezTo>
                <a:cubicBezTo>
                  <a:pt x="6750" y="19121"/>
                  <a:pt x="7425" y="19830"/>
                  <a:pt x="8437" y="19830"/>
                </a:cubicBezTo>
                <a:cubicBezTo>
                  <a:pt x="9112" y="19830"/>
                  <a:pt x="10125" y="19121"/>
                  <a:pt x="10125" y="18059"/>
                </a:cubicBezTo>
                <a:cubicBezTo>
                  <a:pt x="10125" y="10269"/>
                  <a:pt x="10125" y="10269"/>
                  <a:pt x="10125" y="10269"/>
                </a:cubicBezTo>
                <a:cubicBezTo>
                  <a:pt x="10125" y="10269"/>
                  <a:pt x="10462" y="10269"/>
                  <a:pt x="10800" y="10269"/>
                </a:cubicBezTo>
                <a:cubicBezTo>
                  <a:pt x="11138" y="10269"/>
                  <a:pt x="11475" y="10269"/>
                  <a:pt x="11475" y="10269"/>
                </a:cubicBezTo>
                <a:lnTo>
                  <a:pt x="11475" y="18059"/>
                </a:lnTo>
                <a:close/>
                <a:moveTo>
                  <a:pt x="11475" y="2125"/>
                </a:moveTo>
                <a:cubicBezTo>
                  <a:pt x="11475" y="2125"/>
                  <a:pt x="11138" y="2125"/>
                  <a:pt x="10800" y="2125"/>
                </a:cubicBezTo>
                <a:cubicBezTo>
                  <a:pt x="10462" y="2125"/>
                  <a:pt x="10125" y="2125"/>
                  <a:pt x="10125" y="2125"/>
                </a:cubicBezTo>
                <a:cubicBezTo>
                  <a:pt x="10125" y="1062"/>
                  <a:pt x="10125" y="1062"/>
                  <a:pt x="10125" y="1062"/>
                </a:cubicBezTo>
                <a:cubicBezTo>
                  <a:pt x="10125" y="354"/>
                  <a:pt x="10462" y="0"/>
                  <a:pt x="10800" y="0"/>
                </a:cubicBezTo>
                <a:cubicBezTo>
                  <a:pt x="11138" y="0"/>
                  <a:pt x="11475" y="354"/>
                  <a:pt x="11475" y="1062"/>
                </a:cubicBezTo>
                <a:lnTo>
                  <a:pt x="11475" y="2125"/>
                </a:ln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6" name="Freeform 52"/>
          <p:cNvSpPr/>
          <p:nvPr/>
        </p:nvSpPr>
        <p:spPr>
          <a:xfrm>
            <a:off x="6071834" y="5307667"/>
            <a:ext cx="472181" cy="508001"/>
          </a:xfrm>
          <a:custGeom>
            <a:avLst/>
            <a:gdLst/>
            <a:ahLst/>
            <a:cxnLst>
              <a:cxn ang="0">
                <a:pos x="wd2" y="hd2"/>
              </a:cxn>
              <a:cxn ang="5400000">
                <a:pos x="wd2" y="hd2"/>
              </a:cxn>
              <a:cxn ang="10800000">
                <a:pos x="wd2" y="hd2"/>
              </a:cxn>
              <a:cxn ang="16200000">
                <a:pos x="wd2" y="hd2"/>
              </a:cxn>
            </a:cxnLst>
            <a:rect l="0" t="0" r="r" b="b"/>
            <a:pathLst>
              <a:path w="21600" h="21600" extrusionOk="0">
                <a:moveTo>
                  <a:pt x="21600" y="20100"/>
                </a:moveTo>
                <a:cubicBezTo>
                  <a:pt x="21600" y="21000"/>
                  <a:pt x="20633" y="21600"/>
                  <a:pt x="19666" y="21600"/>
                </a:cubicBezTo>
                <a:cubicBezTo>
                  <a:pt x="1612" y="21600"/>
                  <a:pt x="1612" y="21600"/>
                  <a:pt x="1612" y="21600"/>
                </a:cubicBezTo>
                <a:cubicBezTo>
                  <a:pt x="645" y="21600"/>
                  <a:pt x="0" y="21000"/>
                  <a:pt x="0" y="20100"/>
                </a:cubicBezTo>
                <a:cubicBezTo>
                  <a:pt x="0" y="4800"/>
                  <a:pt x="0" y="4800"/>
                  <a:pt x="0" y="4800"/>
                </a:cubicBezTo>
                <a:cubicBezTo>
                  <a:pt x="0" y="3900"/>
                  <a:pt x="645" y="3300"/>
                  <a:pt x="1612" y="3300"/>
                </a:cubicBezTo>
                <a:cubicBezTo>
                  <a:pt x="3224" y="3300"/>
                  <a:pt x="3224" y="3300"/>
                  <a:pt x="3224" y="3300"/>
                </a:cubicBezTo>
                <a:cubicBezTo>
                  <a:pt x="3224" y="2100"/>
                  <a:pt x="3224" y="2100"/>
                  <a:pt x="3224" y="2100"/>
                </a:cubicBezTo>
                <a:cubicBezTo>
                  <a:pt x="3224" y="900"/>
                  <a:pt x="4191" y="0"/>
                  <a:pt x="5158" y="0"/>
                </a:cubicBezTo>
                <a:cubicBezTo>
                  <a:pt x="6125" y="0"/>
                  <a:pt x="6125" y="0"/>
                  <a:pt x="6125" y="0"/>
                </a:cubicBezTo>
                <a:cubicBezTo>
                  <a:pt x="7415" y="0"/>
                  <a:pt x="8060" y="900"/>
                  <a:pt x="8060" y="2100"/>
                </a:cubicBezTo>
                <a:cubicBezTo>
                  <a:pt x="8060" y="3300"/>
                  <a:pt x="8060" y="3300"/>
                  <a:pt x="8060" y="3300"/>
                </a:cubicBezTo>
                <a:cubicBezTo>
                  <a:pt x="13218" y="3300"/>
                  <a:pt x="13218" y="3300"/>
                  <a:pt x="13218" y="3300"/>
                </a:cubicBezTo>
                <a:cubicBezTo>
                  <a:pt x="13218" y="2100"/>
                  <a:pt x="13218" y="2100"/>
                  <a:pt x="13218" y="2100"/>
                </a:cubicBezTo>
                <a:cubicBezTo>
                  <a:pt x="13218" y="900"/>
                  <a:pt x="14185" y="0"/>
                  <a:pt x="15152" y="0"/>
                </a:cubicBezTo>
                <a:cubicBezTo>
                  <a:pt x="16119" y="0"/>
                  <a:pt x="16119" y="0"/>
                  <a:pt x="16119" y="0"/>
                </a:cubicBezTo>
                <a:cubicBezTo>
                  <a:pt x="17087" y="0"/>
                  <a:pt x="18054" y="900"/>
                  <a:pt x="18054" y="2100"/>
                </a:cubicBezTo>
                <a:cubicBezTo>
                  <a:pt x="18054" y="3300"/>
                  <a:pt x="18054" y="3300"/>
                  <a:pt x="18054" y="3300"/>
                </a:cubicBezTo>
                <a:cubicBezTo>
                  <a:pt x="19666" y="3300"/>
                  <a:pt x="19666" y="3300"/>
                  <a:pt x="19666" y="3300"/>
                </a:cubicBezTo>
                <a:cubicBezTo>
                  <a:pt x="20633" y="3300"/>
                  <a:pt x="21600" y="3900"/>
                  <a:pt x="21600" y="4800"/>
                </a:cubicBezTo>
                <a:lnTo>
                  <a:pt x="21600" y="20100"/>
                </a:lnTo>
                <a:close/>
                <a:moveTo>
                  <a:pt x="19666" y="20100"/>
                </a:moveTo>
                <a:cubicBezTo>
                  <a:pt x="19666" y="7800"/>
                  <a:pt x="19666" y="7800"/>
                  <a:pt x="19666" y="7800"/>
                </a:cubicBezTo>
                <a:cubicBezTo>
                  <a:pt x="1612" y="7800"/>
                  <a:pt x="1612" y="7800"/>
                  <a:pt x="1612" y="7800"/>
                </a:cubicBezTo>
                <a:cubicBezTo>
                  <a:pt x="1612" y="20100"/>
                  <a:pt x="1612" y="20100"/>
                  <a:pt x="1612" y="20100"/>
                </a:cubicBezTo>
                <a:lnTo>
                  <a:pt x="19666" y="20100"/>
                </a:lnTo>
                <a:close/>
                <a:moveTo>
                  <a:pt x="6448" y="2100"/>
                </a:moveTo>
                <a:cubicBezTo>
                  <a:pt x="6448" y="1800"/>
                  <a:pt x="6448" y="1500"/>
                  <a:pt x="6125" y="1500"/>
                </a:cubicBezTo>
                <a:cubicBezTo>
                  <a:pt x="5158" y="1500"/>
                  <a:pt x="5158" y="1500"/>
                  <a:pt x="5158" y="1500"/>
                </a:cubicBezTo>
                <a:cubicBezTo>
                  <a:pt x="5158" y="1500"/>
                  <a:pt x="4836" y="1800"/>
                  <a:pt x="4836" y="2100"/>
                </a:cubicBezTo>
                <a:cubicBezTo>
                  <a:pt x="4836" y="5400"/>
                  <a:pt x="4836" y="5400"/>
                  <a:pt x="4836" y="5400"/>
                </a:cubicBezTo>
                <a:cubicBezTo>
                  <a:pt x="4836" y="5700"/>
                  <a:pt x="5158" y="6000"/>
                  <a:pt x="5158" y="6000"/>
                </a:cubicBezTo>
                <a:cubicBezTo>
                  <a:pt x="6125" y="6000"/>
                  <a:pt x="6125" y="6000"/>
                  <a:pt x="6125" y="6000"/>
                </a:cubicBezTo>
                <a:cubicBezTo>
                  <a:pt x="6448" y="6000"/>
                  <a:pt x="6448" y="5700"/>
                  <a:pt x="6448" y="5400"/>
                </a:cubicBezTo>
                <a:lnTo>
                  <a:pt x="6448" y="2100"/>
                </a:lnTo>
                <a:close/>
                <a:moveTo>
                  <a:pt x="16442" y="2100"/>
                </a:moveTo>
                <a:cubicBezTo>
                  <a:pt x="16442" y="1800"/>
                  <a:pt x="16442" y="1500"/>
                  <a:pt x="16119" y="1500"/>
                </a:cubicBezTo>
                <a:cubicBezTo>
                  <a:pt x="15152" y="1500"/>
                  <a:pt x="15152" y="1500"/>
                  <a:pt x="15152" y="1500"/>
                </a:cubicBezTo>
                <a:cubicBezTo>
                  <a:pt x="15152" y="1500"/>
                  <a:pt x="14830" y="1800"/>
                  <a:pt x="14830" y="2100"/>
                </a:cubicBezTo>
                <a:cubicBezTo>
                  <a:pt x="14830" y="5400"/>
                  <a:pt x="14830" y="5400"/>
                  <a:pt x="14830" y="5400"/>
                </a:cubicBezTo>
                <a:cubicBezTo>
                  <a:pt x="14830" y="5700"/>
                  <a:pt x="15152" y="6000"/>
                  <a:pt x="15152" y="6000"/>
                </a:cubicBezTo>
                <a:cubicBezTo>
                  <a:pt x="16119" y="6000"/>
                  <a:pt x="16119" y="6000"/>
                  <a:pt x="16119" y="6000"/>
                </a:cubicBezTo>
                <a:cubicBezTo>
                  <a:pt x="16442" y="6000"/>
                  <a:pt x="16442" y="5700"/>
                  <a:pt x="16442" y="5400"/>
                </a:cubicBezTo>
                <a:lnTo>
                  <a:pt x="16442" y="2100"/>
                </a:ln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7" name="正文级别 1…"/>
          <p:cNvSpPr txBox="1">
            <a:spLocks noGrp="1"/>
          </p:cNvSpPr>
          <p:nvPr>
            <p:ph type="body" sz="quarter" idx="1" hasCustomPrompt="1"/>
          </p:nvPr>
        </p:nvSpPr>
        <p:spPr>
          <a:xfrm>
            <a:off x="6730538" y="2170652"/>
            <a:ext cx="4541374" cy="560352"/>
          </a:xfrm>
          <a:prstGeom prst="rect">
            <a:avLst/>
          </a:prstGeom>
        </p:spPr>
        <p:txBody>
          <a:bodyPr lIns="0" tIns="0" rIns="0" bIns="0"/>
          <a:lstStyle>
            <a:lvl1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008" name="Text Placeholder 3"/>
          <p:cNvSpPr>
            <a:spLocks noGrp="1"/>
          </p:cNvSpPr>
          <p:nvPr>
            <p:ph type="body" sz="quarter" idx="14"/>
          </p:nvPr>
        </p:nvSpPr>
        <p:spPr>
          <a:xfrm>
            <a:off x="6723512" y="1896048"/>
            <a:ext cx="4554090"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9" name="Text Placeholder 3"/>
          <p:cNvSpPr>
            <a:spLocks noGrp="1"/>
          </p:cNvSpPr>
          <p:nvPr>
            <p:ph type="body" sz="quarter" idx="15"/>
          </p:nvPr>
        </p:nvSpPr>
        <p:spPr>
          <a:xfrm>
            <a:off x="6730537" y="3298002"/>
            <a:ext cx="4541375" cy="480073"/>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0" name="Text Placeholder 3"/>
          <p:cNvSpPr>
            <a:spLocks noGrp="1"/>
          </p:cNvSpPr>
          <p:nvPr>
            <p:ph type="body" sz="quarter" idx="16"/>
          </p:nvPr>
        </p:nvSpPr>
        <p:spPr>
          <a:xfrm>
            <a:off x="6723512" y="3023399"/>
            <a:ext cx="4554090"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1" name="Text Placeholder 3"/>
          <p:cNvSpPr>
            <a:spLocks noGrp="1"/>
          </p:cNvSpPr>
          <p:nvPr>
            <p:ph type="body" sz="quarter" idx="17"/>
          </p:nvPr>
        </p:nvSpPr>
        <p:spPr>
          <a:xfrm>
            <a:off x="6730537" y="4418551"/>
            <a:ext cx="4541375" cy="464127"/>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2" name="Text Placeholder 3"/>
          <p:cNvSpPr>
            <a:spLocks noGrp="1"/>
          </p:cNvSpPr>
          <p:nvPr>
            <p:ph type="body" sz="quarter" idx="18"/>
          </p:nvPr>
        </p:nvSpPr>
        <p:spPr>
          <a:xfrm>
            <a:off x="6723512" y="4143948"/>
            <a:ext cx="4554090"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3" name="Text Placeholder 3"/>
          <p:cNvSpPr>
            <a:spLocks noGrp="1"/>
          </p:cNvSpPr>
          <p:nvPr>
            <p:ph type="body" sz="quarter" idx="19"/>
          </p:nvPr>
        </p:nvSpPr>
        <p:spPr>
          <a:xfrm>
            <a:off x="6730537" y="5510753"/>
            <a:ext cx="4541375" cy="471749"/>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4" name="Text Placeholder 3"/>
          <p:cNvSpPr>
            <a:spLocks noGrp="1"/>
          </p:cNvSpPr>
          <p:nvPr>
            <p:ph type="body" sz="quarter" idx="20"/>
          </p:nvPr>
        </p:nvSpPr>
        <p:spPr>
          <a:xfrm>
            <a:off x="6723512" y="5236148"/>
            <a:ext cx="4554090"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5" name="Rectangle 24"/>
          <p:cNvSpPr/>
          <p:nvPr/>
        </p:nvSpPr>
        <p:spPr>
          <a:xfrm>
            <a:off x="0" y="1764366"/>
            <a:ext cx="3022333" cy="4318001"/>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6" name="Text Placeholder 3"/>
          <p:cNvSpPr>
            <a:spLocks noGrp="1"/>
          </p:cNvSpPr>
          <p:nvPr>
            <p:ph type="body" sz="quarter" idx="21"/>
          </p:nvPr>
        </p:nvSpPr>
        <p:spPr>
          <a:xfrm>
            <a:off x="172957" y="3257672"/>
            <a:ext cx="2676420" cy="2407596"/>
          </a:xfrm>
          <a:prstGeom prst="rect">
            <a:avLst/>
          </a:prstGeom>
        </p:spPr>
        <p:txBody>
          <a:bodyPr lIns="0" tIns="0" rIns="0" bIns="0"/>
          <a:lstStyle/>
          <a:p>
            <a:pPr marL="0" indent="0" algn="ctr"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7" name="Text Placeholder 3"/>
          <p:cNvSpPr>
            <a:spLocks noGrp="1"/>
          </p:cNvSpPr>
          <p:nvPr>
            <p:ph type="body" sz="quarter" idx="22"/>
          </p:nvPr>
        </p:nvSpPr>
        <p:spPr>
          <a:xfrm>
            <a:off x="169211" y="2260485"/>
            <a:ext cx="2683915" cy="852749"/>
          </a:xfrm>
          <a:prstGeom prst="rect">
            <a:avLst/>
          </a:prstGeom>
        </p:spPr>
        <p:txBody>
          <a:bodyPr lIns="0" tIns="0" rIns="0" bIns="0"/>
          <a:lstStyle/>
          <a:p>
            <a:pPr marL="0" indent="0" algn="ctr" defTabSz="1217930">
              <a:lnSpc>
                <a:spcPct val="100000"/>
              </a:lnSpc>
              <a:spcBef>
                <a:spcPts val="500"/>
              </a:spcBef>
              <a:buSzTx/>
              <a:buFontTx/>
              <a:buNone/>
              <a:defRPr sz="2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8" name="Round Same Side Corner Rectangle 29"/>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9"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020"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021" name="Text Placeholder 3"/>
          <p:cNvSpPr>
            <a:spLocks noGrp="1"/>
          </p:cNvSpPr>
          <p:nvPr>
            <p:ph type="body" sz="quarter" idx="23"/>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15.xml><?xml version="1.0" encoding="utf-8"?>
<p:sldLayout xmlns:a="http://schemas.openxmlformats.org/drawingml/2006/main" xmlns:r="http://schemas.openxmlformats.org/officeDocument/2006/relationships" xmlns:p="http://schemas.openxmlformats.org/presentationml/2006/main" type="tx">
  <p:cSld name="1_Team01">
    <p:spTree>
      <p:nvGrpSpPr>
        <p:cNvPr id="1" name=""/>
        <p:cNvGrpSpPr/>
        <p:nvPr/>
      </p:nvGrpSpPr>
      <p:grpSpPr>
        <a:xfrm>
          <a:off x="0" y="0"/>
          <a:ext cx="0" cy="0"/>
          <a:chOff x="0" y="0"/>
          <a:chExt cx="0" cy="0"/>
        </a:xfrm>
      </p:grpSpPr>
      <p:sp>
        <p:nvSpPr>
          <p:cNvPr id="2028" name="正文级别 1…"/>
          <p:cNvSpPr txBox="1">
            <a:spLocks noGrp="1"/>
          </p:cNvSpPr>
          <p:nvPr>
            <p:ph type="body" sz="quarter" idx="1" hasCustomPrompt="1"/>
          </p:nvPr>
        </p:nvSpPr>
        <p:spPr>
          <a:xfrm>
            <a:off x="1157321" y="4002003"/>
            <a:ext cx="1895356" cy="508974"/>
          </a:xfrm>
          <a:prstGeom prst="rect">
            <a:avLst/>
          </a:prstGeom>
        </p:spPr>
        <p:txBody>
          <a:bodyPr lIns="0" tIns="0" rIns="0" bIns="0"/>
          <a:lstStyle>
            <a:lvl1pPr marL="0" indent="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029" name="Picture Placeholder 7"/>
          <p:cNvSpPr>
            <a:spLocks noGrp="1"/>
          </p:cNvSpPr>
          <p:nvPr>
            <p:ph type="pic" sz="quarter" idx="13"/>
          </p:nvPr>
        </p:nvSpPr>
        <p:spPr>
          <a:xfrm>
            <a:off x="1157321" y="1963502"/>
            <a:ext cx="1895357" cy="1894791"/>
          </a:xfrm>
          <a:prstGeom prst="rect">
            <a:avLst/>
          </a:prstGeom>
          <a:ln w="28575">
            <a:solidFill>
              <a:srgbClr val="237DB9"/>
            </a:solidFill>
            <a:round/>
          </a:ln>
        </p:spPr>
        <p:txBody>
          <a:bodyPr lIns="91439" rIns="91439">
            <a:noAutofit/>
          </a:bodyPr>
          <a:lstStyle/>
          <a:p>
            <a:endParaRPr/>
          </a:p>
        </p:txBody>
      </p:sp>
      <p:sp>
        <p:nvSpPr>
          <p:cNvPr id="2030" name="Text Placeholder 3"/>
          <p:cNvSpPr>
            <a:spLocks noGrp="1"/>
          </p:cNvSpPr>
          <p:nvPr>
            <p:ph type="body" sz="quarter" idx="14"/>
          </p:nvPr>
        </p:nvSpPr>
        <p:spPr>
          <a:xfrm>
            <a:off x="969557" y="4552558"/>
            <a:ext cx="2270886"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31" name="Text Placeholder 3"/>
          <p:cNvSpPr>
            <a:spLocks noGrp="1"/>
          </p:cNvSpPr>
          <p:nvPr>
            <p:ph type="body" sz="quarter" idx="15"/>
          </p:nvPr>
        </p:nvSpPr>
        <p:spPr>
          <a:xfrm>
            <a:off x="3763524" y="4002003"/>
            <a:ext cx="1895356" cy="508974"/>
          </a:xfrm>
          <a:prstGeom prst="rect">
            <a:avLst/>
          </a:prstGeom>
        </p:spPr>
        <p:txBody>
          <a:bodyPr lIns="0" tIns="0" rIns="0" bIns="0"/>
          <a:lstStyle/>
          <a:p>
            <a:pPr marL="0" indent="0" algn="ctr" defTabSz="1217930">
              <a:lnSpc>
                <a:spcPct val="100000"/>
              </a:lnSpc>
              <a:spcBef>
                <a:spcPts val="300"/>
              </a:spcBef>
              <a:buSzTx/>
              <a:buFontTx/>
              <a:buNone/>
              <a:defRPr sz="1400" b="1">
                <a:solidFill>
                  <a:srgbClr val="15AA9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32" name="Picture Placeholder 7"/>
          <p:cNvSpPr>
            <a:spLocks noGrp="1"/>
          </p:cNvSpPr>
          <p:nvPr>
            <p:ph type="pic" sz="quarter" idx="16"/>
          </p:nvPr>
        </p:nvSpPr>
        <p:spPr>
          <a:xfrm>
            <a:off x="3763524" y="1963502"/>
            <a:ext cx="1895357" cy="1894791"/>
          </a:xfrm>
          <a:prstGeom prst="rect">
            <a:avLst/>
          </a:prstGeom>
          <a:ln w="28575">
            <a:solidFill>
              <a:srgbClr val="15AA96"/>
            </a:solidFill>
            <a:round/>
          </a:ln>
        </p:spPr>
        <p:txBody>
          <a:bodyPr lIns="91439" rIns="91439">
            <a:noAutofit/>
          </a:bodyPr>
          <a:lstStyle/>
          <a:p>
            <a:endParaRPr/>
          </a:p>
        </p:txBody>
      </p:sp>
      <p:sp>
        <p:nvSpPr>
          <p:cNvPr id="2033" name="Text Placeholder 3"/>
          <p:cNvSpPr>
            <a:spLocks noGrp="1"/>
          </p:cNvSpPr>
          <p:nvPr>
            <p:ph type="body" sz="quarter" idx="17"/>
          </p:nvPr>
        </p:nvSpPr>
        <p:spPr>
          <a:xfrm>
            <a:off x="3575760" y="4552558"/>
            <a:ext cx="2270885"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34" name="Text Placeholder 3"/>
          <p:cNvSpPr>
            <a:spLocks noGrp="1"/>
          </p:cNvSpPr>
          <p:nvPr>
            <p:ph type="body" sz="quarter" idx="18"/>
          </p:nvPr>
        </p:nvSpPr>
        <p:spPr>
          <a:xfrm>
            <a:off x="6438789" y="4002003"/>
            <a:ext cx="1895356" cy="508974"/>
          </a:xfrm>
          <a:prstGeom prst="rect">
            <a:avLst/>
          </a:prstGeom>
        </p:spPr>
        <p:txBody>
          <a:bodyPr lIns="0" tIns="0" rIns="0" bIns="0"/>
          <a:lstStyle/>
          <a:p>
            <a:pPr marL="0" indent="0" algn="ctr" defTabSz="1217930">
              <a:lnSpc>
                <a:spcPct val="100000"/>
              </a:lnSpc>
              <a:spcBef>
                <a:spcPts val="300"/>
              </a:spcBef>
              <a:buSzTx/>
              <a:buFontTx/>
              <a:buNone/>
              <a:defRPr sz="14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35" name="Picture Placeholder 7"/>
          <p:cNvSpPr>
            <a:spLocks noGrp="1"/>
          </p:cNvSpPr>
          <p:nvPr>
            <p:ph type="pic" sz="quarter" idx="19"/>
          </p:nvPr>
        </p:nvSpPr>
        <p:spPr>
          <a:xfrm>
            <a:off x="6438789" y="1963502"/>
            <a:ext cx="1895357" cy="1894791"/>
          </a:xfrm>
          <a:prstGeom prst="rect">
            <a:avLst/>
          </a:prstGeom>
          <a:ln w="28575">
            <a:solidFill>
              <a:srgbClr val="9BB955"/>
            </a:solidFill>
            <a:round/>
          </a:ln>
        </p:spPr>
        <p:txBody>
          <a:bodyPr lIns="91439" rIns="91439">
            <a:noAutofit/>
          </a:bodyPr>
          <a:lstStyle/>
          <a:p>
            <a:endParaRPr/>
          </a:p>
        </p:txBody>
      </p:sp>
      <p:sp>
        <p:nvSpPr>
          <p:cNvPr id="2036" name="Text Placeholder 3"/>
          <p:cNvSpPr>
            <a:spLocks noGrp="1"/>
          </p:cNvSpPr>
          <p:nvPr>
            <p:ph type="body" sz="quarter" idx="20"/>
          </p:nvPr>
        </p:nvSpPr>
        <p:spPr>
          <a:xfrm>
            <a:off x="6251025" y="4552558"/>
            <a:ext cx="2270885"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37" name="Text Placeholder 3"/>
          <p:cNvSpPr>
            <a:spLocks noGrp="1"/>
          </p:cNvSpPr>
          <p:nvPr>
            <p:ph type="body" sz="quarter" idx="21"/>
          </p:nvPr>
        </p:nvSpPr>
        <p:spPr>
          <a:xfrm>
            <a:off x="9113800" y="4002003"/>
            <a:ext cx="1895356" cy="508974"/>
          </a:xfrm>
          <a:prstGeom prst="rect">
            <a:avLst/>
          </a:prstGeom>
        </p:spPr>
        <p:txBody>
          <a:bodyPr lIns="0" tIns="0" rIns="0" bIns="0"/>
          <a:lstStyle/>
          <a:p>
            <a:pPr marL="0" indent="0" algn="ctr" defTabSz="1217930">
              <a:lnSpc>
                <a:spcPct val="100000"/>
              </a:lnSpc>
              <a:spcBef>
                <a:spcPts val="300"/>
              </a:spcBef>
              <a:buSzTx/>
              <a:buFontTx/>
              <a:buNone/>
              <a:defRPr sz="1400" b="1">
                <a:solidFill>
                  <a:srgbClr val="F19B14"/>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38" name="Picture Placeholder 7"/>
          <p:cNvSpPr>
            <a:spLocks noGrp="1"/>
          </p:cNvSpPr>
          <p:nvPr>
            <p:ph type="pic" sz="quarter" idx="22"/>
          </p:nvPr>
        </p:nvSpPr>
        <p:spPr>
          <a:xfrm>
            <a:off x="9113800" y="1963502"/>
            <a:ext cx="1895357" cy="1894791"/>
          </a:xfrm>
          <a:prstGeom prst="rect">
            <a:avLst/>
          </a:prstGeom>
          <a:ln w="28575">
            <a:solidFill>
              <a:srgbClr val="F19B14"/>
            </a:solidFill>
            <a:round/>
          </a:ln>
        </p:spPr>
        <p:txBody>
          <a:bodyPr lIns="91439" rIns="91439">
            <a:noAutofit/>
          </a:bodyPr>
          <a:lstStyle/>
          <a:p>
            <a:endParaRPr/>
          </a:p>
        </p:txBody>
      </p:sp>
      <p:sp>
        <p:nvSpPr>
          <p:cNvPr id="2039" name="Text Placeholder 3"/>
          <p:cNvSpPr>
            <a:spLocks noGrp="1"/>
          </p:cNvSpPr>
          <p:nvPr>
            <p:ph type="body" sz="quarter" idx="23"/>
          </p:nvPr>
        </p:nvSpPr>
        <p:spPr>
          <a:xfrm>
            <a:off x="8926037" y="4552558"/>
            <a:ext cx="2270885"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40" name="Round Same Side Corner Rectangle 17"/>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41"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042"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043" name="Text Placeholder 3"/>
          <p:cNvSpPr>
            <a:spLocks noGrp="1"/>
          </p:cNvSpPr>
          <p:nvPr>
            <p:ph type="body" sz="quarter" idx="24"/>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16.xml><?xml version="1.0" encoding="utf-8"?>
<p:sldLayout xmlns:a="http://schemas.openxmlformats.org/drawingml/2006/main" xmlns:r="http://schemas.openxmlformats.org/officeDocument/2006/relationships" xmlns:p="http://schemas.openxmlformats.org/presentationml/2006/main" type="tx">
  <p:cSld name="4_Team09">
    <p:spTree>
      <p:nvGrpSpPr>
        <p:cNvPr id="1" name=""/>
        <p:cNvGrpSpPr/>
        <p:nvPr/>
      </p:nvGrpSpPr>
      <p:grpSpPr>
        <a:xfrm>
          <a:off x="0" y="0"/>
          <a:ext cx="0" cy="0"/>
          <a:chOff x="0" y="0"/>
          <a:chExt cx="0" cy="0"/>
        </a:xfrm>
      </p:grpSpPr>
      <p:grpSp>
        <p:nvGrpSpPr>
          <p:cNvPr id="2052" name="Group 63"/>
          <p:cNvGrpSpPr/>
          <p:nvPr/>
        </p:nvGrpSpPr>
        <p:grpSpPr>
          <a:xfrm>
            <a:off x="8026400" y="2186847"/>
            <a:ext cx="3290616" cy="485332"/>
            <a:chOff x="0" y="0"/>
            <a:chExt cx="3290615" cy="485330"/>
          </a:xfrm>
        </p:grpSpPr>
        <p:sp>
          <p:nvSpPr>
            <p:cNvPr id="2050" name="Pentagon 12"/>
            <p:cNvSpPr/>
            <p:nvPr/>
          </p:nvSpPr>
          <p:spPr>
            <a:xfrm>
              <a:off x="-1" y="0"/>
              <a:ext cx="3290617" cy="4853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007" y="0"/>
                  </a:lnTo>
                  <a:lnTo>
                    <a:pt x="21600" y="10800"/>
                  </a:lnTo>
                  <a:lnTo>
                    <a:pt x="20007" y="21600"/>
                  </a:lnTo>
                  <a:lnTo>
                    <a:pt x="0" y="21600"/>
                  </a:lnTo>
                  <a:close/>
                </a:path>
              </a:pathLst>
            </a:custGeom>
            <a:solidFill>
              <a:srgbClr val="237DB9"/>
            </a:solidFill>
            <a:ln w="12700" cap="flat">
              <a:noFill/>
              <a:miter lim="400000"/>
            </a:ln>
            <a:effectLst/>
          </p:spPr>
          <p:txBody>
            <a:bodyPr wrap="square" lIns="45719" tIns="45719" rIns="45719" bIns="45719" numCol="1" anchor="ctr">
              <a:noAutofit/>
            </a:bodyPr>
            <a:lstStyle/>
            <a:p>
              <a:pPr algn="ctr" defTabSz="1374775">
                <a:defRPr>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51" name="TextBox 13"/>
            <p:cNvSpPr txBox="1"/>
            <p:nvPr/>
          </p:nvSpPr>
          <p:spPr>
            <a:xfrm>
              <a:off x="2445594" y="102966"/>
              <a:ext cx="470236" cy="279401"/>
            </a:xfrm>
            <a:prstGeom prst="rect">
              <a:avLst/>
            </a:prstGeom>
            <a:noFill/>
            <a:ln w="12700" cap="flat">
              <a:noFill/>
              <a:miter lim="400000"/>
            </a:ln>
            <a:effectLst/>
          </p:spPr>
          <p:txBody>
            <a:bodyPr wrap="none" lIns="0" tIns="0" rIns="0" bIns="0" numCol="1" anchor="ctr">
              <a:spAutoFit/>
            </a:bodyPr>
            <a:lstStyle>
              <a:lvl1pPr algn="ctr">
                <a:spcBef>
                  <a:spcPts val="400"/>
                </a:spcBef>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stStyle>
            <a:p>
              <a:r>
                <a:t>80%</a:t>
              </a:r>
            </a:p>
          </p:txBody>
        </p:sp>
      </p:grpSp>
      <p:grpSp>
        <p:nvGrpSpPr>
          <p:cNvPr id="2055" name="Group 67"/>
          <p:cNvGrpSpPr/>
          <p:nvPr/>
        </p:nvGrpSpPr>
        <p:grpSpPr>
          <a:xfrm>
            <a:off x="8026400" y="2729123"/>
            <a:ext cx="2805285" cy="485332"/>
            <a:chOff x="0" y="0"/>
            <a:chExt cx="2805284" cy="485330"/>
          </a:xfrm>
        </p:grpSpPr>
        <p:sp>
          <p:nvSpPr>
            <p:cNvPr id="2053" name="Pentagon 15"/>
            <p:cNvSpPr/>
            <p:nvPr/>
          </p:nvSpPr>
          <p:spPr>
            <a:xfrm>
              <a:off x="-1" y="0"/>
              <a:ext cx="2805286" cy="4853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732" y="0"/>
                  </a:lnTo>
                  <a:lnTo>
                    <a:pt x="21600" y="10800"/>
                  </a:lnTo>
                  <a:lnTo>
                    <a:pt x="19732" y="21600"/>
                  </a:lnTo>
                  <a:lnTo>
                    <a:pt x="0" y="21600"/>
                  </a:lnTo>
                  <a:close/>
                </a:path>
              </a:pathLst>
            </a:custGeom>
            <a:solidFill>
              <a:srgbClr val="15AA96"/>
            </a:solidFill>
            <a:ln w="12700" cap="flat">
              <a:noFill/>
              <a:miter lim="400000"/>
            </a:ln>
            <a:effectLst/>
          </p:spPr>
          <p:txBody>
            <a:bodyPr wrap="square" lIns="45719" tIns="45719" rIns="45719" bIns="45719" numCol="1" anchor="ctr">
              <a:noAutofit/>
            </a:bodyPr>
            <a:lstStyle/>
            <a:p>
              <a:pPr algn="ctr" defTabSz="1374775">
                <a:defRPr>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54" name="TextBox 16"/>
            <p:cNvSpPr txBox="1"/>
            <p:nvPr/>
          </p:nvSpPr>
          <p:spPr>
            <a:xfrm>
              <a:off x="1970608" y="105834"/>
              <a:ext cx="470236" cy="279401"/>
            </a:xfrm>
            <a:prstGeom prst="rect">
              <a:avLst/>
            </a:prstGeom>
            <a:noFill/>
            <a:ln w="12700" cap="flat">
              <a:noFill/>
              <a:miter lim="400000"/>
            </a:ln>
            <a:effectLst/>
          </p:spPr>
          <p:txBody>
            <a:bodyPr wrap="none" lIns="0" tIns="0" rIns="0" bIns="0" numCol="1" anchor="ctr">
              <a:spAutoFit/>
            </a:bodyPr>
            <a:lstStyle>
              <a:lvl1pPr algn="ctr">
                <a:spcBef>
                  <a:spcPts val="400"/>
                </a:spcBef>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stStyle>
            <a:p>
              <a:r>
                <a:t>70%</a:t>
              </a:r>
            </a:p>
          </p:txBody>
        </p:sp>
      </p:grpSp>
      <p:grpSp>
        <p:nvGrpSpPr>
          <p:cNvPr id="2058" name="Group 87"/>
          <p:cNvGrpSpPr/>
          <p:nvPr/>
        </p:nvGrpSpPr>
        <p:grpSpPr>
          <a:xfrm>
            <a:off x="8026400" y="3271399"/>
            <a:ext cx="2319953" cy="485332"/>
            <a:chOff x="0" y="0"/>
            <a:chExt cx="2319951" cy="485330"/>
          </a:xfrm>
        </p:grpSpPr>
        <p:sp>
          <p:nvSpPr>
            <p:cNvPr id="2056" name="Pentagon 18"/>
            <p:cNvSpPr/>
            <p:nvPr/>
          </p:nvSpPr>
          <p:spPr>
            <a:xfrm>
              <a:off x="0" y="0"/>
              <a:ext cx="2319953" cy="4853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41" y="0"/>
                  </a:lnTo>
                  <a:lnTo>
                    <a:pt x="21600" y="10800"/>
                  </a:lnTo>
                  <a:lnTo>
                    <a:pt x="19341" y="21600"/>
                  </a:lnTo>
                  <a:lnTo>
                    <a:pt x="0" y="21600"/>
                  </a:lnTo>
                  <a:close/>
                </a:path>
              </a:pathLst>
            </a:custGeom>
            <a:solidFill>
              <a:srgbClr val="9BB955"/>
            </a:solidFill>
            <a:ln w="12700" cap="flat">
              <a:noFill/>
              <a:miter lim="400000"/>
            </a:ln>
            <a:effectLst/>
          </p:spPr>
          <p:txBody>
            <a:bodyPr wrap="square" lIns="45719" tIns="45719" rIns="45719" bIns="45719" numCol="1" anchor="ctr">
              <a:noAutofit/>
            </a:bodyPr>
            <a:lstStyle/>
            <a:p>
              <a:pPr algn="ctr" defTabSz="1374775">
                <a:defRPr>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57" name="TextBox 19"/>
            <p:cNvSpPr txBox="1"/>
            <p:nvPr/>
          </p:nvSpPr>
          <p:spPr>
            <a:xfrm>
              <a:off x="1621758" y="108829"/>
              <a:ext cx="470236" cy="279401"/>
            </a:xfrm>
            <a:prstGeom prst="rect">
              <a:avLst/>
            </a:prstGeom>
            <a:noFill/>
            <a:ln w="12700" cap="flat">
              <a:noFill/>
              <a:miter lim="400000"/>
            </a:ln>
            <a:effectLst/>
          </p:spPr>
          <p:txBody>
            <a:bodyPr wrap="none" lIns="0" tIns="0" rIns="0" bIns="0" numCol="1" anchor="ctr">
              <a:spAutoFit/>
            </a:bodyPr>
            <a:lstStyle>
              <a:lvl1pPr algn="ctr">
                <a:spcBef>
                  <a:spcPts val="400"/>
                </a:spcBef>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stStyle>
            <a:p>
              <a:r>
                <a:t>60%</a:t>
              </a:r>
            </a:p>
          </p:txBody>
        </p:sp>
      </p:grpSp>
      <p:grpSp>
        <p:nvGrpSpPr>
          <p:cNvPr id="2061" name="Group 90"/>
          <p:cNvGrpSpPr/>
          <p:nvPr/>
        </p:nvGrpSpPr>
        <p:grpSpPr>
          <a:xfrm>
            <a:off x="8026399" y="3813674"/>
            <a:ext cx="1726770" cy="485332"/>
            <a:chOff x="0" y="0"/>
            <a:chExt cx="1726768" cy="485330"/>
          </a:xfrm>
        </p:grpSpPr>
        <p:sp>
          <p:nvSpPr>
            <p:cNvPr id="2059" name="Pentagon 21"/>
            <p:cNvSpPr/>
            <p:nvPr/>
          </p:nvSpPr>
          <p:spPr>
            <a:xfrm>
              <a:off x="-1" y="0"/>
              <a:ext cx="1726770" cy="4853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565" y="0"/>
                  </a:lnTo>
                  <a:lnTo>
                    <a:pt x="21600" y="10800"/>
                  </a:lnTo>
                  <a:lnTo>
                    <a:pt x="18565" y="21600"/>
                  </a:lnTo>
                  <a:lnTo>
                    <a:pt x="0" y="21600"/>
                  </a:lnTo>
                  <a:close/>
                </a:path>
              </a:pathLst>
            </a:custGeom>
            <a:solidFill>
              <a:srgbClr val="F19B14"/>
            </a:solidFill>
            <a:ln w="12700" cap="flat">
              <a:noFill/>
              <a:miter lim="400000"/>
            </a:ln>
            <a:effectLst/>
          </p:spPr>
          <p:txBody>
            <a:bodyPr wrap="square" lIns="45719" tIns="45719" rIns="45719" bIns="45719" numCol="1" anchor="ctr">
              <a:noAutofit/>
            </a:bodyPr>
            <a:lstStyle/>
            <a:p>
              <a:pPr algn="ctr" defTabSz="1374775">
                <a:defRPr>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60" name="TextBox 22"/>
            <p:cNvSpPr txBox="1"/>
            <p:nvPr/>
          </p:nvSpPr>
          <p:spPr>
            <a:xfrm>
              <a:off x="1053869" y="93187"/>
              <a:ext cx="470236" cy="279401"/>
            </a:xfrm>
            <a:prstGeom prst="rect">
              <a:avLst/>
            </a:prstGeom>
            <a:noFill/>
            <a:ln w="12700" cap="flat">
              <a:noFill/>
              <a:miter lim="400000"/>
            </a:ln>
            <a:effectLst/>
          </p:spPr>
          <p:txBody>
            <a:bodyPr wrap="none" lIns="0" tIns="0" rIns="0" bIns="0" numCol="1" anchor="ctr">
              <a:spAutoFit/>
            </a:bodyPr>
            <a:lstStyle>
              <a:lvl1pPr algn="ctr">
                <a:spcBef>
                  <a:spcPts val="400"/>
                </a:spcBef>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stStyle>
            <a:p>
              <a:r>
                <a:t>40%</a:t>
              </a:r>
            </a:p>
          </p:txBody>
        </p:sp>
      </p:grpSp>
      <p:grpSp>
        <p:nvGrpSpPr>
          <p:cNvPr id="2064" name="Group 285"/>
          <p:cNvGrpSpPr/>
          <p:nvPr/>
        </p:nvGrpSpPr>
        <p:grpSpPr>
          <a:xfrm>
            <a:off x="1653551" y="5022058"/>
            <a:ext cx="591293" cy="591295"/>
            <a:chOff x="0" y="0"/>
            <a:chExt cx="591292" cy="591293"/>
          </a:xfrm>
        </p:grpSpPr>
        <p:sp>
          <p:nvSpPr>
            <p:cNvPr id="2062" name="Oval 24"/>
            <p:cNvSpPr/>
            <p:nvPr/>
          </p:nvSpPr>
          <p:spPr>
            <a:xfrm>
              <a:off x="-1" y="0"/>
              <a:ext cx="591294" cy="591294"/>
            </a:xfrm>
            <a:prstGeom prst="ellipse">
              <a:avLst/>
            </a:prstGeom>
            <a:solidFill>
              <a:srgbClr val="15AA96"/>
            </a:solidFill>
            <a:ln w="12700" cap="flat">
              <a:noFill/>
              <a:miter lim="400000"/>
            </a:ln>
            <a:effectLst/>
          </p:spPr>
          <p:txBody>
            <a:bodyPr wrap="square" lIns="45719" tIns="45719" rIns="45719" bIns="45719" numCol="1" anchor="ctr">
              <a:noAutofit/>
            </a:bodyPr>
            <a:lstStyle/>
            <a:p>
              <a:pPr algn="ctr" defTabSz="1374775">
                <a:defRPr sz="2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63" name="Freeform 154"/>
            <p:cNvSpPr/>
            <p:nvPr/>
          </p:nvSpPr>
          <p:spPr>
            <a:xfrm>
              <a:off x="149596" y="179230"/>
              <a:ext cx="292101" cy="232834"/>
            </a:xfrm>
            <a:custGeom>
              <a:avLst/>
              <a:gdLst/>
              <a:ahLst/>
              <a:cxnLst>
                <a:cxn ang="0">
                  <a:pos x="wd2" y="hd2"/>
                </a:cxn>
                <a:cxn ang="5400000">
                  <a:pos x="wd2" y="hd2"/>
                </a:cxn>
                <a:cxn ang="10800000">
                  <a:pos x="wd2" y="hd2"/>
                </a:cxn>
                <a:cxn ang="16200000">
                  <a:pos x="wd2" y="hd2"/>
                </a:cxn>
              </a:cxnLst>
              <a:rect l="0" t="0" r="r" b="b"/>
              <a:pathLst>
                <a:path w="21600" h="21600" extrusionOk="0">
                  <a:moveTo>
                    <a:pt x="19238" y="5082"/>
                  </a:moveTo>
                  <a:cubicBezTo>
                    <a:pt x="19238" y="5506"/>
                    <a:pt x="19238" y="5929"/>
                    <a:pt x="19238" y="5929"/>
                  </a:cubicBezTo>
                  <a:cubicBezTo>
                    <a:pt x="19238" y="13129"/>
                    <a:pt x="14850" y="21600"/>
                    <a:pt x="6750" y="21600"/>
                  </a:cubicBezTo>
                  <a:cubicBezTo>
                    <a:pt x="4387" y="21600"/>
                    <a:pt x="2025" y="20753"/>
                    <a:pt x="0" y="19059"/>
                  </a:cubicBezTo>
                  <a:cubicBezTo>
                    <a:pt x="337" y="19059"/>
                    <a:pt x="675" y="19059"/>
                    <a:pt x="1012" y="19059"/>
                  </a:cubicBezTo>
                  <a:cubicBezTo>
                    <a:pt x="3037" y="19059"/>
                    <a:pt x="5062" y="18212"/>
                    <a:pt x="6412" y="16941"/>
                  </a:cubicBezTo>
                  <a:cubicBezTo>
                    <a:pt x="4725" y="16941"/>
                    <a:pt x="3037" y="15247"/>
                    <a:pt x="2362" y="13129"/>
                  </a:cubicBezTo>
                  <a:cubicBezTo>
                    <a:pt x="2700" y="13129"/>
                    <a:pt x="3037" y="13129"/>
                    <a:pt x="3375" y="13129"/>
                  </a:cubicBezTo>
                  <a:cubicBezTo>
                    <a:pt x="3712" y="13129"/>
                    <a:pt x="4050" y="13129"/>
                    <a:pt x="4387" y="13129"/>
                  </a:cubicBezTo>
                  <a:cubicBezTo>
                    <a:pt x="2362" y="12282"/>
                    <a:pt x="1012" y="10165"/>
                    <a:pt x="1012" y="7624"/>
                  </a:cubicBezTo>
                  <a:cubicBezTo>
                    <a:pt x="1012" y="7624"/>
                    <a:pt x="1012" y="7624"/>
                    <a:pt x="1012" y="7624"/>
                  </a:cubicBezTo>
                  <a:cubicBezTo>
                    <a:pt x="1687" y="8047"/>
                    <a:pt x="2362" y="8047"/>
                    <a:pt x="3037" y="8047"/>
                  </a:cubicBezTo>
                  <a:cubicBezTo>
                    <a:pt x="1687" y="7200"/>
                    <a:pt x="1012" y="5506"/>
                    <a:pt x="1012" y="3812"/>
                  </a:cubicBezTo>
                  <a:cubicBezTo>
                    <a:pt x="1012" y="2541"/>
                    <a:pt x="1350" y="1694"/>
                    <a:pt x="1687" y="847"/>
                  </a:cubicBezTo>
                  <a:cubicBezTo>
                    <a:pt x="3712" y="4235"/>
                    <a:pt x="7087" y="6353"/>
                    <a:pt x="10462" y="6776"/>
                  </a:cubicBezTo>
                  <a:cubicBezTo>
                    <a:pt x="10462" y="6353"/>
                    <a:pt x="10462" y="5929"/>
                    <a:pt x="10462" y="5506"/>
                  </a:cubicBezTo>
                  <a:cubicBezTo>
                    <a:pt x="10462" y="2118"/>
                    <a:pt x="12488" y="0"/>
                    <a:pt x="14850" y="0"/>
                  </a:cubicBezTo>
                  <a:cubicBezTo>
                    <a:pt x="16200" y="0"/>
                    <a:pt x="17213" y="424"/>
                    <a:pt x="18225" y="1694"/>
                  </a:cubicBezTo>
                  <a:cubicBezTo>
                    <a:pt x="18900" y="1271"/>
                    <a:pt x="19913" y="847"/>
                    <a:pt x="20925" y="424"/>
                  </a:cubicBezTo>
                  <a:cubicBezTo>
                    <a:pt x="20588" y="1694"/>
                    <a:pt x="19913" y="2541"/>
                    <a:pt x="18900" y="3388"/>
                  </a:cubicBezTo>
                  <a:cubicBezTo>
                    <a:pt x="19913" y="2965"/>
                    <a:pt x="20588" y="2965"/>
                    <a:pt x="21600" y="2541"/>
                  </a:cubicBezTo>
                  <a:cubicBezTo>
                    <a:pt x="20925" y="3388"/>
                    <a:pt x="20250" y="4659"/>
                    <a:pt x="19238" y="5082"/>
                  </a:cubicBezTo>
                  <a:close/>
                </a:path>
              </a:pathLst>
            </a:custGeom>
            <a:solidFill>
              <a:srgbClr val="FFFFFF"/>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grpSp>
        <p:nvGrpSpPr>
          <p:cNvPr id="2067" name="Group 287"/>
          <p:cNvGrpSpPr/>
          <p:nvPr/>
        </p:nvGrpSpPr>
        <p:grpSpPr>
          <a:xfrm>
            <a:off x="1017222" y="5022058"/>
            <a:ext cx="591293" cy="591295"/>
            <a:chOff x="0" y="0"/>
            <a:chExt cx="591292" cy="591293"/>
          </a:xfrm>
        </p:grpSpPr>
        <p:sp>
          <p:nvSpPr>
            <p:cNvPr id="2065" name="Oval 27"/>
            <p:cNvSpPr/>
            <p:nvPr/>
          </p:nvSpPr>
          <p:spPr>
            <a:xfrm>
              <a:off x="-1" y="0"/>
              <a:ext cx="591294" cy="591294"/>
            </a:xfrm>
            <a:prstGeom prst="ellipse">
              <a:avLst/>
            </a:prstGeom>
            <a:solidFill>
              <a:srgbClr val="237DB9"/>
            </a:solidFill>
            <a:ln w="12700" cap="flat">
              <a:noFill/>
              <a:miter lim="400000"/>
            </a:ln>
            <a:effectLst/>
          </p:spPr>
          <p:txBody>
            <a:bodyPr wrap="square" lIns="45719" tIns="45719" rIns="45719" bIns="45719" numCol="1" anchor="ctr">
              <a:noAutofit/>
            </a:bodyPr>
            <a:lstStyle/>
            <a:p>
              <a:pPr algn="ctr" defTabSz="1374775">
                <a:defRPr sz="2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66" name="Freeform 78"/>
            <p:cNvSpPr/>
            <p:nvPr/>
          </p:nvSpPr>
          <p:spPr>
            <a:xfrm>
              <a:off x="215211" y="142187"/>
              <a:ext cx="160868" cy="306919"/>
            </a:xfrm>
            <a:custGeom>
              <a:avLst/>
              <a:gdLst/>
              <a:ahLst/>
              <a:cxnLst>
                <a:cxn ang="0">
                  <a:pos x="wd2" y="hd2"/>
                </a:cxn>
                <a:cxn ang="5400000">
                  <a:pos x="wd2" y="hd2"/>
                </a:cxn>
                <a:cxn ang="10800000">
                  <a:pos x="wd2" y="hd2"/>
                </a:cxn>
                <a:cxn ang="16200000">
                  <a:pos x="wd2" y="hd2"/>
                </a:cxn>
              </a:cxnLst>
              <a:rect l="0" t="0" r="r" b="b"/>
              <a:pathLst>
                <a:path w="21600" h="21600" extrusionOk="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FFFFFF"/>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grpSp>
        <p:nvGrpSpPr>
          <p:cNvPr id="2070" name="Group 289"/>
          <p:cNvGrpSpPr/>
          <p:nvPr/>
        </p:nvGrpSpPr>
        <p:grpSpPr>
          <a:xfrm>
            <a:off x="2926208" y="5022058"/>
            <a:ext cx="591293" cy="591295"/>
            <a:chOff x="0" y="0"/>
            <a:chExt cx="591292" cy="591293"/>
          </a:xfrm>
        </p:grpSpPr>
        <p:sp>
          <p:nvSpPr>
            <p:cNvPr id="2068" name="Oval 31"/>
            <p:cNvSpPr/>
            <p:nvPr/>
          </p:nvSpPr>
          <p:spPr>
            <a:xfrm>
              <a:off x="-1" y="0"/>
              <a:ext cx="591294" cy="591294"/>
            </a:xfrm>
            <a:prstGeom prst="ellipse">
              <a:avLst/>
            </a:prstGeom>
            <a:solidFill>
              <a:srgbClr val="F19B14"/>
            </a:solidFill>
            <a:ln w="12700" cap="flat">
              <a:noFill/>
              <a:miter lim="400000"/>
            </a:ln>
            <a:effectLst/>
          </p:spPr>
          <p:txBody>
            <a:bodyPr wrap="square" lIns="45719" tIns="45719" rIns="45719" bIns="45719" numCol="1" anchor="ctr">
              <a:noAutofit/>
            </a:bodyPr>
            <a:lstStyle/>
            <a:p>
              <a:pPr algn="ctr" defTabSz="1374775">
                <a:defRPr sz="2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69" name="Freeform 141"/>
            <p:cNvSpPr/>
            <p:nvPr/>
          </p:nvSpPr>
          <p:spPr>
            <a:xfrm>
              <a:off x="140070" y="183463"/>
              <a:ext cx="311152" cy="224368"/>
            </a:xfrm>
            <a:custGeom>
              <a:avLst/>
              <a:gdLst/>
              <a:ahLst/>
              <a:cxnLst>
                <a:cxn ang="0">
                  <a:pos x="wd2" y="hd2"/>
                </a:cxn>
                <a:cxn ang="5400000">
                  <a:pos x="wd2" y="hd2"/>
                </a:cxn>
                <a:cxn ang="10800000">
                  <a:pos x="wd2" y="hd2"/>
                </a:cxn>
                <a:cxn ang="16200000">
                  <a:pos x="wd2" y="hd2"/>
                </a:cxn>
              </a:cxnLst>
              <a:rect l="0" t="0" r="r" b="b"/>
              <a:pathLst>
                <a:path w="21600" h="21600" extrusionOk="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FFFFFF"/>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grpSp>
        <p:nvGrpSpPr>
          <p:cNvPr id="2073" name="Group 291"/>
          <p:cNvGrpSpPr/>
          <p:nvPr/>
        </p:nvGrpSpPr>
        <p:grpSpPr>
          <a:xfrm>
            <a:off x="2289880" y="5022058"/>
            <a:ext cx="591293" cy="591295"/>
            <a:chOff x="0" y="0"/>
            <a:chExt cx="591292" cy="591293"/>
          </a:xfrm>
        </p:grpSpPr>
        <p:sp>
          <p:nvSpPr>
            <p:cNvPr id="2071" name="Oval 35"/>
            <p:cNvSpPr/>
            <p:nvPr/>
          </p:nvSpPr>
          <p:spPr>
            <a:xfrm>
              <a:off x="-1" y="0"/>
              <a:ext cx="591294" cy="591294"/>
            </a:xfrm>
            <a:prstGeom prst="ellipse">
              <a:avLst/>
            </a:prstGeom>
            <a:solidFill>
              <a:srgbClr val="9BB955"/>
            </a:solidFill>
            <a:ln w="12700" cap="flat">
              <a:noFill/>
              <a:miter lim="400000"/>
            </a:ln>
            <a:effectLst/>
          </p:spPr>
          <p:txBody>
            <a:bodyPr wrap="square" lIns="45719" tIns="45719" rIns="45719" bIns="45719" numCol="1" anchor="ctr">
              <a:noAutofit/>
            </a:bodyPr>
            <a:lstStyle/>
            <a:p>
              <a:pPr algn="ctr" defTabSz="1374775">
                <a:defRPr sz="2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72" name="Freeform 117"/>
            <p:cNvSpPr/>
            <p:nvPr/>
          </p:nvSpPr>
          <p:spPr>
            <a:xfrm>
              <a:off x="169703" y="173938"/>
              <a:ext cx="251886" cy="243418"/>
            </a:xfrm>
            <a:custGeom>
              <a:avLst/>
              <a:gdLst/>
              <a:ahLst/>
              <a:cxnLst>
                <a:cxn ang="0">
                  <a:pos x="wd2" y="hd2"/>
                </a:cxn>
                <a:cxn ang="5400000">
                  <a:pos x="wd2" y="hd2"/>
                </a:cxn>
                <a:cxn ang="10800000">
                  <a:pos x="wd2" y="hd2"/>
                </a:cxn>
                <a:cxn ang="16200000">
                  <a:pos x="wd2" y="hd2"/>
                </a:cxn>
              </a:cxnLst>
              <a:rect l="0" t="0" r="r" b="b"/>
              <a:pathLst>
                <a:path w="21600" h="21600" extrusionOk="0">
                  <a:moveTo>
                    <a:pt x="2356" y="5298"/>
                  </a:moveTo>
                  <a:cubicBezTo>
                    <a:pt x="2356" y="5298"/>
                    <a:pt x="2356" y="5298"/>
                    <a:pt x="2356" y="5298"/>
                  </a:cubicBezTo>
                  <a:cubicBezTo>
                    <a:pt x="785" y="5298"/>
                    <a:pt x="0" y="4075"/>
                    <a:pt x="0" y="2853"/>
                  </a:cubicBezTo>
                  <a:cubicBezTo>
                    <a:pt x="0" y="1223"/>
                    <a:pt x="785" y="0"/>
                    <a:pt x="2356" y="0"/>
                  </a:cubicBezTo>
                  <a:cubicBezTo>
                    <a:pt x="3927" y="0"/>
                    <a:pt x="5105" y="1223"/>
                    <a:pt x="5105" y="2853"/>
                  </a:cubicBezTo>
                  <a:cubicBezTo>
                    <a:pt x="5105" y="4075"/>
                    <a:pt x="3927" y="5298"/>
                    <a:pt x="2356" y="5298"/>
                  </a:cubicBezTo>
                  <a:close/>
                  <a:moveTo>
                    <a:pt x="4713" y="21600"/>
                  </a:moveTo>
                  <a:cubicBezTo>
                    <a:pt x="0" y="21600"/>
                    <a:pt x="0" y="21600"/>
                    <a:pt x="0" y="21600"/>
                  </a:cubicBezTo>
                  <a:cubicBezTo>
                    <a:pt x="0" y="6928"/>
                    <a:pt x="0" y="6928"/>
                    <a:pt x="0" y="6928"/>
                  </a:cubicBezTo>
                  <a:cubicBezTo>
                    <a:pt x="4713" y="6928"/>
                    <a:pt x="4713" y="6928"/>
                    <a:pt x="4713" y="6928"/>
                  </a:cubicBezTo>
                  <a:lnTo>
                    <a:pt x="4713" y="21600"/>
                  </a:lnTo>
                  <a:close/>
                  <a:moveTo>
                    <a:pt x="21600" y="21600"/>
                  </a:moveTo>
                  <a:cubicBezTo>
                    <a:pt x="16887" y="21600"/>
                    <a:pt x="16887" y="21600"/>
                    <a:pt x="16887" y="21600"/>
                  </a:cubicBezTo>
                  <a:cubicBezTo>
                    <a:pt x="16887" y="13857"/>
                    <a:pt x="16887" y="13857"/>
                    <a:pt x="16887" y="13857"/>
                  </a:cubicBezTo>
                  <a:cubicBezTo>
                    <a:pt x="16887" y="11819"/>
                    <a:pt x="16102" y="10596"/>
                    <a:pt x="14531" y="10596"/>
                  </a:cubicBezTo>
                  <a:cubicBezTo>
                    <a:pt x="13353" y="10596"/>
                    <a:pt x="12567" y="11411"/>
                    <a:pt x="12175" y="12226"/>
                  </a:cubicBezTo>
                  <a:cubicBezTo>
                    <a:pt x="12175" y="12634"/>
                    <a:pt x="11782" y="13042"/>
                    <a:pt x="11782" y="13449"/>
                  </a:cubicBezTo>
                  <a:cubicBezTo>
                    <a:pt x="11782" y="21600"/>
                    <a:pt x="11782" y="21600"/>
                    <a:pt x="11782" y="21600"/>
                  </a:cubicBezTo>
                  <a:cubicBezTo>
                    <a:pt x="7462" y="21600"/>
                    <a:pt x="7462" y="21600"/>
                    <a:pt x="7462" y="21600"/>
                  </a:cubicBezTo>
                  <a:cubicBezTo>
                    <a:pt x="7462" y="8558"/>
                    <a:pt x="7462" y="6928"/>
                    <a:pt x="7462" y="6928"/>
                  </a:cubicBezTo>
                  <a:cubicBezTo>
                    <a:pt x="11782" y="6928"/>
                    <a:pt x="11782" y="6928"/>
                    <a:pt x="11782" y="6928"/>
                  </a:cubicBezTo>
                  <a:cubicBezTo>
                    <a:pt x="11782" y="9374"/>
                    <a:pt x="11782" y="9374"/>
                    <a:pt x="11782" y="9374"/>
                  </a:cubicBezTo>
                  <a:cubicBezTo>
                    <a:pt x="11782" y="9374"/>
                    <a:pt x="11782" y="9374"/>
                    <a:pt x="11782" y="9374"/>
                  </a:cubicBezTo>
                  <a:cubicBezTo>
                    <a:pt x="12567" y="8151"/>
                    <a:pt x="13745" y="6928"/>
                    <a:pt x="16102" y="6928"/>
                  </a:cubicBezTo>
                  <a:cubicBezTo>
                    <a:pt x="19244" y="6928"/>
                    <a:pt x="21600" y="8966"/>
                    <a:pt x="21600" y="13449"/>
                  </a:cubicBez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sp>
        <p:nvSpPr>
          <p:cNvPr id="2074" name="Picture Placeholder 7"/>
          <p:cNvSpPr>
            <a:spLocks noGrp="1"/>
          </p:cNvSpPr>
          <p:nvPr>
            <p:ph type="pic" sz="quarter" idx="13"/>
          </p:nvPr>
        </p:nvSpPr>
        <p:spPr>
          <a:xfrm>
            <a:off x="852522" y="1843959"/>
            <a:ext cx="2805079" cy="2804242"/>
          </a:xfrm>
          <a:prstGeom prst="rect">
            <a:avLst/>
          </a:prstGeom>
          <a:ln w="28575">
            <a:solidFill>
              <a:srgbClr val="237DB9"/>
            </a:solidFill>
            <a:round/>
          </a:ln>
        </p:spPr>
        <p:txBody>
          <a:bodyPr lIns="91439" rIns="91439">
            <a:noAutofit/>
          </a:bodyPr>
          <a:lstStyle/>
          <a:p>
            <a:endParaRPr/>
          </a:p>
        </p:txBody>
      </p:sp>
      <p:sp>
        <p:nvSpPr>
          <p:cNvPr id="2075" name="Round Same Side Corner Rectangle 33"/>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76"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077"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078" name="正文级别 1…"/>
          <p:cNvSpPr txBox="1">
            <a:spLocks noGrp="1"/>
          </p:cNvSpPr>
          <p:nvPr>
            <p:ph type="body" sz="quarter" idx="1" hasCustomPrompt="1"/>
          </p:nvPr>
        </p:nvSpPr>
        <p:spPr>
          <a:xfrm>
            <a:off x="812800" y="951922"/>
            <a:ext cx="5486400" cy="267662"/>
          </a:xfrm>
          <a:prstGeom prst="rect">
            <a:avLst/>
          </a:prstGeom>
        </p:spPr>
        <p:txBody>
          <a:bodyPr lIns="0" tIns="0" rIns="0" bIns="0" anchor="ctr"/>
          <a:lstStyle>
            <a:lvl1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17.xml><?xml version="1.0" encoding="utf-8"?>
<p:sldLayout xmlns:a="http://schemas.openxmlformats.org/drawingml/2006/main" xmlns:r="http://schemas.openxmlformats.org/officeDocument/2006/relationships" xmlns:p="http://schemas.openxmlformats.org/presentationml/2006/main" type="tx">
  <p:cSld name="1_Team09">
    <p:spTree>
      <p:nvGrpSpPr>
        <p:cNvPr id="1" name=""/>
        <p:cNvGrpSpPr/>
        <p:nvPr/>
      </p:nvGrpSpPr>
      <p:grpSpPr>
        <a:xfrm>
          <a:off x="0" y="0"/>
          <a:ext cx="0" cy="0"/>
          <a:chOff x="0" y="0"/>
          <a:chExt cx="0" cy="0"/>
        </a:xfrm>
      </p:grpSpPr>
      <p:sp>
        <p:nvSpPr>
          <p:cNvPr id="2085" name="Picture Placeholder 7"/>
          <p:cNvSpPr>
            <a:spLocks noGrp="1"/>
          </p:cNvSpPr>
          <p:nvPr>
            <p:ph type="pic" sz="quarter" idx="13"/>
          </p:nvPr>
        </p:nvSpPr>
        <p:spPr>
          <a:xfrm>
            <a:off x="876171" y="1981687"/>
            <a:ext cx="1895356" cy="1894790"/>
          </a:xfrm>
          <a:prstGeom prst="rect">
            <a:avLst/>
          </a:prstGeom>
          <a:ln w="19050">
            <a:solidFill>
              <a:srgbClr val="237DB9"/>
            </a:solidFill>
            <a:round/>
          </a:ln>
        </p:spPr>
        <p:txBody>
          <a:bodyPr lIns="91439" rIns="91439">
            <a:noAutofit/>
          </a:bodyPr>
          <a:lstStyle/>
          <a:p>
            <a:endParaRPr/>
          </a:p>
        </p:txBody>
      </p:sp>
      <p:sp>
        <p:nvSpPr>
          <p:cNvPr id="2086" name="正文级别 1…"/>
          <p:cNvSpPr txBox="1">
            <a:spLocks noGrp="1"/>
          </p:cNvSpPr>
          <p:nvPr>
            <p:ph type="body" sz="quarter" idx="1" hasCustomPrompt="1"/>
          </p:nvPr>
        </p:nvSpPr>
        <p:spPr>
          <a:xfrm>
            <a:off x="849402" y="4619283"/>
            <a:ext cx="1948894" cy="1231108"/>
          </a:xfrm>
          <a:prstGeom prst="rect">
            <a:avLst/>
          </a:prstGeom>
        </p:spPr>
        <p:txBody>
          <a:bodyPr lIns="0" tIns="0" rIns="0" bIns="0"/>
          <a:lstStyle>
            <a:lvl1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087" name="Picture Placeholder 7"/>
          <p:cNvSpPr>
            <a:spLocks noGrp="1"/>
          </p:cNvSpPr>
          <p:nvPr>
            <p:ph type="pic" sz="quarter" idx="14"/>
          </p:nvPr>
        </p:nvSpPr>
        <p:spPr>
          <a:xfrm>
            <a:off x="3011253" y="1981687"/>
            <a:ext cx="1895356" cy="1894790"/>
          </a:xfrm>
          <a:prstGeom prst="rect">
            <a:avLst/>
          </a:prstGeom>
          <a:ln w="19050">
            <a:solidFill>
              <a:srgbClr val="15AA96"/>
            </a:solidFill>
            <a:round/>
          </a:ln>
        </p:spPr>
        <p:txBody>
          <a:bodyPr lIns="91439" rIns="91439">
            <a:noAutofit/>
          </a:bodyPr>
          <a:lstStyle/>
          <a:p>
            <a:endParaRPr/>
          </a:p>
        </p:txBody>
      </p:sp>
      <p:sp>
        <p:nvSpPr>
          <p:cNvPr id="2088" name="Text Placeholder 3"/>
          <p:cNvSpPr>
            <a:spLocks noGrp="1"/>
          </p:cNvSpPr>
          <p:nvPr>
            <p:ph type="body" sz="quarter" idx="15"/>
          </p:nvPr>
        </p:nvSpPr>
        <p:spPr>
          <a:xfrm>
            <a:off x="2984486" y="4619283"/>
            <a:ext cx="1948893"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89" name="Picture Placeholder 7"/>
          <p:cNvSpPr>
            <a:spLocks noGrp="1"/>
          </p:cNvSpPr>
          <p:nvPr>
            <p:ph type="pic" sz="quarter" idx="16"/>
          </p:nvPr>
        </p:nvSpPr>
        <p:spPr>
          <a:xfrm>
            <a:off x="5131882" y="1981687"/>
            <a:ext cx="1895356" cy="1894790"/>
          </a:xfrm>
          <a:prstGeom prst="rect">
            <a:avLst/>
          </a:prstGeom>
          <a:ln w="19050">
            <a:solidFill>
              <a:srgbClr val="9BB955"/>
            </a:solidFill>
            <a:round/>
          </a:ln>
        </p:spPr>
        <p:txBody>
          <a:bodyPr lIns="91439" rIns="91439">
            <a:noAutofit/>
          </a:bodyPr>
          <a:lstStyle/>
          <a:p>
            <a:endParaRPr/>
          </a:p>
        </p:txBody>
      </p:sp>
      <p:sp>
        <p:nvSpPr>
          <p:cNvPr id="2090" name="Text Placeholder 3"/>
          <p:cNvSpPr>
            <a:spLocks noGrp="1"/>
          </p:cNvSpPr>
          <p:nvPr>
            <p:ph type="body" sz="quarter" idx="17"/>
          </p:nvPr>
        </p:nvSpPr>
        <p:spPr>
          <a:xfrm>
            <a:off x="5105115" y="4619283"/>
            <a:ext cx="1948893"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91" name="Picture Placeholder 7"/>
          <p:cNvSpPr>
            <a:spLocks noGrp="1"/>
          </p:cNvSpPr>
          <p:nvPr>
            <p:ph type="pic" sz="quarter" idx="18"/>
          </p:nvPr>
        </p:nvSpPr>
        <p:spPr>
          <a:xfrm>
            <a:off x="7241706" y="1981687"/>
            <a:ext cx="1895356" cy="1894790"/>
          </a:xfrm>
          <a:prstGeom prst="rect">
            <a:avLst/>
          </a:prstGeom>
          <a:ln w="19050">
            <a:solidFill>
              <a:srgbClr val="F19B14"/>
            </a:solidFill>
            <a:round/>
          </a:ln>
        </p:spPr>
        <p:txBody>
          <a:bodyPr lIns="91439" rIns="91439">
            <a:noAutofit/>
          </a:bodyPr>
          <a:lstStyle/>
          <a:p>
            <a:endParaRPr/>
          </a:p>
        </p:txBody>
      </p:sp>
      <p:sp>
        <p:nvSpPr>
          <p:cNvPr id="2092" name="Text Placeholder 3"/>
          <p:cNvSpPr>
            <a:spLocks noGrp="1"/>
          </p:cNvSpPr>
          <p:nvPr>
            <p:ph type="body" sz="quarter" idx="19"/>
          </p:nvPr>
        </p:nvSpPr>
        <p:spPr>
          <a:xfrm>
            <a:off x="7214938" y="4619283"/>
            <a:ext cx="1948893"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93" name="Picture Placeholder 7"/>
          <p:cNvSpPr>
            <a:spLocks noGrp="1"/>
          </p:cNvSpPr>
          <p:nvPr>
            <p:ph type="pic" sz="quarter" idx="20"/>
          </p:nvPr>
        </p:nvSpPr>
        <p:spPr>
          <a:xfrm>
            <a:off x="9373141" y="1981687"/>
            <a:ext cx="1895356" cy="1894790"/>
          </a:xfrm>
          <a:prstGeom prst="rect">
            <a:avLst/>
          </a:prstGeom>
          <a:ln w="19050">
            <a:solidFill>
              <a:srgbClr val="BE382C"/>
            </a:solidFill>
            <a:round/>
          </a:ln>
        </p:spPr>
        <p:txBody>
          <a:bodyPr lIns="91439" rIns="91439">
            <a:noAutofit/>
          </a:bodyPr>
          <a:lstStyle/>
          <a:p>
            <a:endParaRPr/>
          </a:p>
        </p:txBody>
      </p:sp>
      <p:sp>
        <p:nvSpPr>
          <p:cNvPr id="2094" name="Text Placeholder 3"/>
          <p:cNvSpPr>
            <a:spLocks noGrp="1"/>
          </p:cNvSpPr>
          <p:nvPr>
            <p:ph type="body" sz="quarter" idx="21"/>
          </p:nvPr>
        </p:nvSpPr>
        <p:spPr>
          <a:xfrm>
            <a:off x="9346373" y="4619283"/>
            <a:ext cx="1948893"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95" name="Rectangle 20"/>
          <p:cNvSpPr/>
          <p:nvPr/>
        </p:nvSpPr>
        <p:spPr>
          <a:xfrm>
            <a:off x="1029232" y="3831083"/>
            <a:ext cx="1589235" cy="711201"/>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96" name="Text Placeholder 3"/>
          <p:cNvSpPr>
            <a:spLocks noGrp="1"/>
          </p:cNvSpPr>
          <p:nvPr>
            <p:ph type="body" sz="quarter" idx="22"/>
          </p:nvPr>
        </p:nvSpPr>
        <p:spPr>
          <a:xfrm>
            <a:off x="1140227" y="3955896"/>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97" name="Rectangle 24"/>
          <p:cNvSpPr/>
          <p:nvPr/>
        </p:nvSpPr>
        <p:spPr>
          <a:xfrm>
            <a:off x="3164315" y="3831083"/>
            <a:ext cx="1589234" cy="711201"/>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98" name="Text Placeholder 3"/>
          <p:cNvSpPr>
            <a:spLocks noGrp="1"/>
          </p:cNvSpPr>
          <p:nvPr>
            <p:ph type="body" sz="quarter" idx="23"/>
          </p:nvPr>
        </p:nvSpPr>
        <p:spPr>
          <a:xfrm>
            <a:off x="3275308" y="3955896"/>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99" name="Rectangle 28"/>
          <p:cNvSpPr/>
          <p:nvPr/>
        </p:nvSpPr>
        <p:spPr>
          <a:xfrm>
            <a:off x="5284944" y="3831083"/>
            <a:ext cx="1589234" cy="711201"/>
          </a:xfrm>
          <a:prstGeom prst="rect">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00" name="Text Placeholder 3"/>
          <p:cNvSpPr>
            <a:spLocks noGrp="1"/>
          </p:cNvSpPr>
          <p:nvPr>
            <p:ph type="body" sz="quarter" idx="24"/>
          </p:nvPr>
        </p:nvSpPr>
        <p:spPr>
          <a:xfrm>
            <a:off x="5395938" y="3955896"/>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01" name="Rectangle 34"/>
          <p:cNvSpPr/>
          <p:nvPr/>
        </p:nvSpPr>
        <p:spPr>
          <a:xfrm>
            <a:off x="7394768" y="3831083"/>
            <a:ext cx="1589234" cy="711201"/>
          </a:xfrm>
          <a:prstGeom prst="rect">
            <a:avLst/>
          </a:prstGeom>
          <a:solidFill>
            <a:srgbClr val="F19B14"/>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02" name="Text Placeholder 3"/>
          <p:cNvSpPr>
            <a:spLocks noGrp="1"/>
          </p:cNvSpPr>
          <p:nvPr>
            <p:ph type="body" sz="quarter" idx="25"/>
          </p:nvPr>
        </p:nvSpPr>
        <p:spPr>
          <a:xfrm>
            <a:off x="7505762" y="3955896"/>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03" name="Rectangle 40"/>
          <p:cNvSpPr/>
          <p:nvPr/>
        </p:nvSpPr>
        <p:spPr>
          <a:xfrm>
            <a:off x="9526203" y="3831083"/>
            <a:ext cx="1589234" cy="711201"/>
          </a:xfrm>
          <a:prstGeom prst="rect">
            <a:avLst/>
          </a:prstGeom>
          <a:solidFill>
            <a:srgbClr val="BE382C"/>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04" name="Text Placeholder 3"/>
          <p:cNvSpPr>
            <a:spLocks noGrp="1"/>
          </p:cNvSpPr>
          <p:nvPr>
            <p:ph type="body" sz="quarter" idx="26"/>
          </p:nvPr>
        </p:nvSpPr>
        <p:spPr>
          <a:xfrm>
            <a:off x="9637197" y="3955896"/>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05" name="Round Same Side Corner Rectangle 33"/>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06"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107"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108" name="Text Placeholder 3"/>
          <p:cNvSpPr>
            <a:spLocks noGrp="1"/>
          </p:cNvSpPr>
          <p:nvPr>
            <p:ph type="body" sz="quarter" idx="27"/>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18.xml><?xml version="1.0" encoding="utf-8"?>
<p:sldLayout xmlns:a="http://schemas.openxmlformats.org/drawingml/2006/main" xmlns:r="http://schemas.openxmlformats.org/officeDocument/2006/relationships" xmlns:p="http://schemas.openxmlformats.org/presentationml/2006/main" type="tx">
  <p:cSld name="2_Team09">
    <p:spTree>
      <p:nvGrpSpPr>
        <p:cNvPr id="1" name=""/>
        <p:cNvGrpSpPr/>
        <p:nvPr/>
      </p:nvGrpSpPr>
      <p:grpSpPr>
        <a:xfrm>
          <a:off x="0" y="0"/>
          <a:ext cx="0" cy="0"/>
          <a:chOff x="0" y="0"/>
          <a:chExt cx="0" cy="0"/>
        </a:xfrm>
      </p:grpSpPr>
      <p:sp>
        <p:nvSpPr>
          <p:cNvPr id="2115" name="Picture Placeholder 7"/>
          <p:cNvSpPr>
            <a:spLocks noGrp="1"/>
          </p:cNvSpPr>
          <p:nvPr>
            <p:ph type="pic" idx="13"/>
          </p:nvPr>
        </p:nvSpPr>
        <p:spPr>
          <a:xfrm>
            <a:off x="1" y="2"/>
            <a:ext cx="12192000" cy="3530599"/>
          </a:xfrm>
          <a:prstGeom prst="rect">
            <a:avLst/>
          </a:prstGeom>
        </p:spPr>
        <p:txBody>
          <a:bodyPr lIns="91439" rIns="91439">
            <a:noAutofit/>
          </a:bodyPr>
          <a:lstStyle/>
          <a:p>
            <a:endParaRPr/>
          </a:p>
        </p:txBody>
      </p:sp>
      <p:sp>
        <p:nvSpPr>
          <p:cNvPr id="2116" name="Picture Placeholder 7"/>
          <p:cNvSpPr>
            <a:spLocks noGrp="1"/>
          </p:cNvSpPr>
          <p:nvPr>
            <p:ph type="pic" sz="quarter" idx="14"/>
          </p:nvPr>
        </p:nvSpPr>
        <p:spPr>
          <a:xfrm>
            <a:off x="876171" y="2311400"/>
            <a:ext cx="1895357" cy="1894790"/>
          </a:xfrm>
          <a:prstGeom prst="rect">
            <a:avLst/>
          </a:prstGeom>
          <a:ln w="19050">
            <a:solidFill>
              <a:srgbClr val="237DB9"/>
            </a:solidFill>
            <a:round/>
          </a:ln>
        </p:spPr>
        <p:txBody>
          <a:bodyPr lIns="91439" rIns="91439">
            <a:noAutofit/>
          </a:bodyPr>
          <a:lstStyle/>
          <a:p>
            <a:endParaRPr/>
          </a:p>
        </p:txBody>
      </p:sp>
      <p:sp>
        <p:nvSpPr>
          <p:cNvPr id="2117" name="正文级别 1…"/>
          <p:cNvSpPr txBox="1">
            <a:spLocks noGrp="1"/>
          </p:cNvSpPr>
          <p:nvPr>
            <p:ph type="body" sz="quarter" idx="1" hasCustomPrompt="1"/>
          </p:nvPr>
        </p:nvSpPr>
        <p:spPr>
          <a:xfrm>
            <a:off x="849402" y="4948995"/>
            <a:ext cx="1948894" cy="1231109"/>
          </a:xfrm>
          <a:prstGeom prst="rect">
            <a:avLst/>
          </a:prstGeom>
        </p:spPr>
        <p:txBody>
          <a:bodyPr lIns="0" tIns="0" rIns="0" bIns="0"/>
          <a:lstStyle>
            <a:lvl1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118" name="Picture Placeholder 7"/>
          <p:cNvSpPr>
            <a:spLocks noGrp="1"/>
          </p:cNvSpPr>
          <p:nvPr>
            <p:ph type="pic" sz="quarter" idx="15"/>
          </p:nvPr>
        </p:nvSpPr>
        <p:spPr>
          <a:xfrm>
            <a:off x="3011253" y="2311400"/>
            <a:ext cx="1895357" cy="1894790"/>
          </a:xfrm>
          <a:prstGeom prst="rect">
            <a:avLst/>
          </a:prstGeom>
          <a:ln w="19050">
            <a:solidFill>
              <a:srgbClr val="15AA96"/>
            </a:solidFill>
            <a:round/>
          </a:ln>
        </p:spPr>
        <p:txBody>
          <a:bodyPr lIns="91439" rIns="91439">
            <a:noAutofit/>
          </a:bodyPr>
          <a:lstStyle/>
          <a:p>
            <a:endParaRPr/>
          </a:p>
        </p:txBody>
      </p:sp>
      <p:sp>
        <p:nvSpPr>
          <p:cNvPr id="2119" name="Text Placeholder 3"/>
          <p:cNvSpPr>
            <a:spLocks noGrp="1"/>
          </p:cNvSpPr>
          <p:nvPr>
            <p:ph type="body" sz="quarter" idx="16"/>
          </p:nvPr>
        </p:nvSpPr>
        <p:spPr>
          <a:xfrm>
            <a:off x="2984486" y="4948995"/>
            <a:ext cx="1948893"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20" name="Picture Placeholder 7"/>
          <p:cNvSpPr>
            <a:spLocks noGrp="1"/>
          </p:cNvSpPr>
          <p:nvPr>
            <p:ph type="pic" sz="quarter" idx="17"/>
          </p:nvPr>
        </p:nvSpPr>
        <p:spPr>
          <a:xfrm>
            <a:off x="5131882" y="2311400"/>
            <a:ext cx="1895357" cy="1894790"/>
          </a:xfrm>
          <a:prstGeom prst="rect">
            <a:avLst/>
          </a:prstGeom>
          <a:ln w="19050">
            <a:solidFill>
              <a:srgbClr val="9BB955"/>
            </a:solidFill>
            <a:round/>
          </a:ln>
        </p:spPr>
        <p:txBody>
          <a:bodyPr lIns="91439" rIns="91439">
            <a:noAutofit/>
          </a:bodyPr>
          <a:lstStyle/>
          <a:p>
            <a:endParaRPr/>
          </a:p>
        </p:txBody>
      </p:sp>
      <p:sp>
        <p:nvSpPr>
          <p:cNvPr id="2121" name="Text Placeholder 3"/>
          <p:cNvSpPr>
            <a:spLocks noGrp="1"/>
          </p:cNvSpPr>
          <p:nvPr>
            <p:ph type="body" sz="quarter" idx="18"/>
          </p:nvPr>
        </p:nvSpPr>
        <p:spPr>
          <a:xfrm>
            <a:off x="5105115" y="4948995"/>
            <a:ext cx="1948893"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22" name="Picture Placeholder 7"/>
          <p:cNvSpPr>
            <a:spLocks noGrp="1"/>
          </p:cNvSpPr>
          <p:nvPr>
            <p:ph type="pic" sz="quarter" idx="19"/>
          </p:nvPr>
        </p:nvSpPr>
        <p:spPr>
          <a:xfrm>
            <a:off x="7241706" y="2311400"/>
            <a:ext cx="1895357" cy="1894790"/>
          </a:xfrm>
          <a:prstGeom prst="rect">
            <a:avLst/>
          </a:prstGeom>
          <a:ln w="19050">
            <a:solidFill>
              <a:srgbClr val="F19B14"/>
            </a:solidFill>
            <a:round/>
          </a:ln>
        </p:spPr>
        <p:txBody>
          <a:bodyPr lIns="91439" rIns="91439">
            <a:noAutofit/>
          </a:bodyPr>
          <a:lstStyle/>
          <a:p>
            <a:endParaRPr/>
          </a:p>
        </p:txBody>
      </p:sp>
      <p:sp>
        <p:nvSpPr>
          <p:cNvPr id="2123" name="Text Placeholder 3"/>
          <p:cNvSpPr>
            <a:spLocks noGrp="1"/>
          </p:cNvSpPr>
          <p:nvPr>
            <p:ph type="body" sz="quarter" idx="20"/>
          </p:nvPr>
        </p:nvSpPr>
        <p:spPr>
          <a:xfrm>
            <a:off x="7214938" y="4948995"/>
            <a:ext cx="1948893"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24" name="Picture Placeholder 7"/>
          <p:cNvSpPr>
            <a:spLocks noGrp="1"/>
          </p:cNvSpPr>
          <p:nvPr>
            <p:ph type="pic" sz="quarter" idx="21"/>
          </p:nvPr>
        </p:nvSpPr>
        <p:spPr>
          <a:xfrm>
            <a:off x="9373141" y="2311400"/>
            <a:ext cx="1895357" cy="1894790"/>
          </a:xfrm>
          <a:prstGeom prst="rect">
            <a:avLst/>
          </a:prstGeom>
          <a:ln w="19050">
            <a:solidFill>
              <a:srgbClr val="BE382C"/>
            </a:solidFill>
            <a:round/>
          </a:ln>
        </p:spPr>
        <p:txBody>
          <a:bodyPr lIns="91439" rIns="91439">
            <a:noAutofit/>
          </a:bodyPr>
          <a:lstStyle/>
          <a:p>
            <a:endParaRPr/>
          </a:p>
        </p:txBody>
      </p:sp>
      <p:sp>
        <p:nvSpPr>
          <p:cNvPr id="2125" name="Text Placeholder 3"/>
          <p:cNvSpPr>
            <a:spLocks noGrp="1"/>
          </p:cNvSpPr>
          <p:nvPr>
            <p:ph type="body" sz="quarter" idx="22"/>
          </p:nvPr>
        </p:nvSpPr>
        <p:spPr>
          <a:xfrm>
            <a:off x="9346373" y="4948995"/>
            <a:ext cx="1948893"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26" name="Rectangle 20"/>
          <p:cNvSpPr/>
          <p:nvPr/>
        </p:nvSpPr>
        <p:spPr>
          <a:xfrm>
            <a:off x="1029232" y="4160796"/>
            <a:ext cx="1589235" cy="711201"/>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27" name="Text Placeholder 3"/>
          <p:cNvSpPr>
            <a:spLocks noGrp="1"/>
          </p:cNvSpPr>
          <p:nvPr>
            <p:ph type="body" sz="quarter" idx="23"/>
          </p:nvPr>
        </p:nvSpPr>
        <p:spPr>
          <a:xfrm>
            <a:off x="1140227" y="4285608"/>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28" name="Rectangle 24"/>
          <p:cNvSpPr/>
          <p:nvPr/>
        </p:nvSpPr>
        <p:spPr>
          <a:xfrm>
            <a:off x="3164315" y="4160796"/>
            <a:ext cx="1589234" cy="711201"/>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29" name="Text Placeholder 3"/>
          <p:cNvSpPr>
            <a:spLocks noGrp="1"/>
          </p:cNvSpPr>
          <p:nvPr>
            <p:ph type="body" sz="quarter" idx="24"/>
          </p:nvPr>
        </p:nvSpPr>
        <p:spPr>
          <a:xfrm>
            <a:off x="3275308" y="4285608"/>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30" name="Rectangle 28"/>
          <p:cNvSpPr/>
          <p:nvPr/>
        </p:nvSpPr>
        <p:spPr>
          <a:xfrm>
            <a:off x="5284944" y="4160796"/>
            <a:ext cx="1589234" cy="711201"/>
          </a:xfrm>
          <a:prstGeom prst="rect">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31" name="Text Placeholder 3"/>
          <p:cNvSpPr>
            <a:spLocks noGrp="1"/>
          </p:cNvSpPr>
          <p:nvPr>
            <p:ph type="body" sz="quarter" idx="25"/>
          </p:nvPr>
        </p:nvSpPr>
        <p:spPr>
          <a:xfrm>
            <a:off x="5395938" y="4285608"/>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32" name="Rectangle 34"/>
          <p:cNvSpPr/>
          <p:nvPr/>
        </p:nvSpPr>
        <p:spPr>
          <a:xfrm>
            <a:off x="7394768" y="4160796"/>
            <a:ext cx="1589234" cy="711201"/>
          </a:xfrm>
          <a:prstGeom prst="rect">
            <a:avLst/>
          </a:prstGeom>
          <a:solidFill>
            <a:srgbClr val="F19B14"/>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33" name="Text Placeholder 3"/>
          <p:cNvSpPr>
            <a:spLocks noGrp="1"/>
          </p:cNvSpPr>
          <p:nvPr>
            <p:ph type="body" sz="quarter" idx="26"/>
          </p:nvPr>
        </p:nvSpPr>
        <p:spPr>
          <a:xfrm>
            <a:off x="7505762" y="4285608"/>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34" name="Rectangle 40"/>
          <p:cNvSpPr/>
          <p:nvPr/>
        </p:nvSpPr>
        <p:spPr>
          <a:xfrm>
            <a:off x="9526203" y="4160796"/>
            <a:ext cx="1589234" cy="711201"/>
          </a:xfrm>
          <a:prstGeom prst="rect">
            <a:avLst/>
          </a:prstGeom>
          <a:solidFill>
            <a:srgbClr val="BE382C"/>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35" name="Text Placeholder 3"/>
          <p:cNvSpPr>
            <a:spLocks noGrp="1"/>
          </p:cNvSpPr>
          <p:nvPr>
            <p:ph type="body" sz="quarter" idx="27"/>
          </p:nvPr>
        </p:nvSpPr>
        <p:spPr>
          <a:xfrm>
            <a:off x="9637197" y="4285608"/>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36" name="Round Same Side Corner Rectangle 36"/>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37"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138"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139" name="Text Placeholder 3"/>
          <p:cNvSpPr>
            <a:spLocks noGrp="1"/>
          </p:cNvSpPr>
          <p:nvPr>
            <p:ph type="body" sz="quarter" idx="28"/>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19.xml><?xml version="1.0" encoding="utf-8"?>
<p:sldLayout xmlns:a="http://schemas.openxmlformats.org/drawingml/2006/main" xmlns:r="http://schemas.openxmlformats.org/officeDocument/2006/relationships" xmlns:p="http://schemas.openxmlformats.org/presentationml/2006/main" type="tx">
  <p:cSld name="3_Team02">
    <p:spTree>
      <p:nvGrpSpPr>
        <p:cNvPr id="1" name=""/>
        <p:cNvGrpSpPr/>
        <p:nvPr/>
      </p:nvGrpSpPr>
      <p:grpSpPr>
        <a:xfrm>
          <a:off x="0" y="0"/>
          <a:ext cx="0" cy="0"/>
          <a:chOff x="0" y="0"/>
          <a:chExt cx="0" cy="0"/>
        </a:xfrm>
      </p:grpSpPr>
      <p:sp>
        <p:nvSpPr>
          <p:cNvPr id="2146" name="Teardrop 12"/>
          <p:cNvSpPr/>
          <p:nvPr/>
        </p:nvSpPr>
        <p:spPr>
          <a:xfrm rot="2700000">
            <a:off x="3279192" y="1450756"/>
            <a:ext cx="2235201" cy="223520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47" name="Straight Line buttom"/>
          <p:cNvSpPr/>
          <p:nvPr/>
        </p:nvSpPr>
        <p:spPr>
          <a:xfrm flipV="1">
            <a:off x="6097060" y="1805856"/>
            <a:ext cx="2" cy="5052146"/>
          </a:xfrm>
          <a:prstGeom prst="line">
            <a:avLst/>
          </a:prstGeom>
          <a:ln w="19050">
            <a:solidFill>
              <a:srgbClr val="939393"/>
            </a:solidFill>
            <a:prstDash val="sysDot"/>
            <a:tailEnd type="oval"/>
          </a:ln>
        </p:spPr>
        <p:txBody>
          <a:bodyPr lIns="45719" rIns="45719"/>
          <a:lstStyle/>
          <a:p>
            <a:endParaRPr/>
          </a:p>
        </p:txBody>
      </p:sp>
      <p:sp>
        <p:nvSpPr>
          <p:cNvPr id="2148" name="Oval 7"/>
          <p:cNvSpPr/>
          <p:nvPr/>
        </p:nvSpPr>
        <p:spPr>
          <a:xfrm>
            <a:off x="5977316" y="2463267"/>
            <a:ext cx="239489" cy="239489"/>
          </a:xfrm>
          <a:prstGeom prst="ellipse">
            <a:avLst/>
          </a:prstGeom>
          <a:solidFill>
            <a:srgbClr val="237DB9"/>
          </a:solidFill>
          <a:ln w="12700">
            <a:miter lim="400000"/>
          </a:ln>
        </p:spPr>
        <p:txBody>
          <a:bodyPr lIns="45719" rIns="45719" anchor="ctr"/>
          <a:lstStyle/>
          <a:p>
            <a:pPr algn="ctr" defTabSz="1374775">
              <a:defRPr sz="3700">
                <a:solidFill>
                  <a:srgbClr val="1A5E8B"/>
                </a:solidFill>
                <a:latin typeface="FontAwesome"/>
                <a:ea typeface="FontAwesome"/>
                <a:cs typeface="FontAwesome"/>
                <a:sym typeface="FontAwesome"/>
              </a:defRPr>
            </a:pPr>
            <a:endParaRPr/>
          </a:p>
        </p:txBody>
      </p:sp>
      <p:sp>
        <p:nvSpPr>
          <p:cNvPr id="2149" name="Picture Placeholder 7"/>
          <p:cNvSpPr>
            <a:spLocks noGrp="1"/>
          </p:cNvSpPr>
          <p:nvPr>
            <p:ph type="pic" sz="quarter" idx="13"/>
          </p:nvPr>
        </p:nvSpPr>
        <p:spPr>
          <a:xfrm>
            <a:off x="3509504" y="1681775"/>
            <a:ext cx="1773697" cy="1773167"/>
          </a:xfrm>
          <a:prstGeom prst="rect">
            <a:avLst/>
          </a:prstGeom>
          <a:ln w="28575">
            <a:solidFill>
              <a:srgbClr val="1A5E8B"/>
            </a:solidFill>
            <a:round/>
          </a:ln>
        </p:spPr>
        <p:txBody>
          <a:bodyPr lIns="91439" rIns="91439">
            <a:noAutofit/>
          </a:bodyPr>
          <a:lstStyle/>
          <a:p>
            <a:endParaRPr/>
          </a:p>
        </p:txBody>
      </p:sp>
      <p:sp>
        <p:nvSpPr>
          <p:cNvPr id="2150" name="Up Arrow Callout 33"/>
          <p:cNvSpPr/>
          <p:nvPr/>
        </p:nvSpPr>
        <p:spPr>
          <a:xfrm rot="16200000">
            <a:off x="7901468" y="118969"/>
            <a:ext cx="1597173" cy="4951892"/>
          </a:xfrm>
          <a:custGeom>
            <a:avLst/>
            <a:gdLst/>
            <a:ahLst/>
            <a:cxnLst>
              <a:cxn ang="0">
                <a:pos x="wd2" y="hd2"/>
              </a:cxn>
              <a:cxn ang="5400000">
                <a:pos x="wd2" y="hd2"/>
              </a:cxn>
              <a:cxn ang="10800000">
                <a:pos x="wd2" y="hd2"/>
              </a:cxn>
              <a:cxn ang="16200000">
                <a:pos x="wd2" y="hd2"/>
              </a:cxn>
            </a:cxnLst>
            <a:rect l="0" t="0" r="r" b="b"/>
            <a:pathLst>
              <a:path w="21600" h="21600" extrusionOk="0">
                <a:moveTo>
                  <a:pt x="0" y="847"/>
                </a:moveTo>
                <a:lnTo>
                  <a:pt x="7469" y="847"/>
                </a:lnTo>
                <a:lnTo>
                  <a:pt x="10800" y="0"/>
                </a:lnTo>
                <a:lnTo>
                  <a:pt x="14131" y="847"/>
                </a:lnTo>
                <a:lnTo>
                  <a:pt x="21600" y="847"/>
                </a:lnTo>
                <a:lnTo>
                  <a:pt x="21600" y="21600"/>
                </a:lnTo>
                <a:lnTo>
                  <a:pt x="0" y="21600"/>
                </a:lnTo>
                <a:close/>
              </a:path>
            </a:pathLst>
          </a:custGeom>
          <a:ln w="19050">
            <a:solidFill>
              <a:srgbClr val="237DB9"/>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51" name="正文级别 1…"/>
          <p:cNvSpPr txBox="1">
            <a:spLocks noGrp="1"/>
          </p:cNvSpPr>
          <p:nvPr>
            <p:ph type="body" sz="quarter" idx="1" hasCustomPrompt="1"/>
          </p:nvPr>
        </p:nvSpPr>
        <p:spPr>
          <a:xfrm>
            <a:off x="6590100" y="1902960"/>
            <a:ext cx="4421200" cy="508974"/>
          </a:xfrm>
          <a:prstGeom prst="rect">
            <a:avLst/>
          </a:prstGeom>
        </p:spPr>
        <p:txBody>
          <a:bodyPr lIns="0" tIns="0" rIns="0" bIns="0"/>
          <a:lstStyle>
            <a:lvl1pPr marL="0" indent="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152" name="Text Placeholder 3"/>
          <p:cNvSpPr>
            <a:spLocks noGrp="1"/>
          </p:cNvSpPr>
          <p:nvPr>
            <p:ph type="body" sz="quarter" idx="14"/>
          </p:nvPr>
        </p:nvSpPr>
        <p:spPr>
          <a:xfrm>
            <a:off x="6606816" y="2399100"/>
            <a:ext cx="4404486" cy="860329"/>
          </a:xfrm>
          <a:prstGeom prst="rect">
            <a:avLst/>
          </a:prstGeom>
        </p:spPr>
        <p:txBody>
          <a:bodyPr lIns="0" tIns="0" rIns="0" bIns="0"/>
          <a:lstStyle/>
          <a:p>
            <a:pPr marL="0" indent="0" algn="ctr"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53" name="Teardrop 18"/>
          <p:cNvSpPr/>
          <p:nvPr/>
        </p:nvSpPr>
        <p:spPr>
          <a:xfrm rot="18900000" flipH="1">
            <a:off x="6679728" y="3982075"/>
            <a:ext cx="2235201" cy="22352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54" name="Oval 19"/>
          <p:cNvSpPr/>
          <p:nvPr/>
        </p:nvSpPr>
        <p:spPr>
          <a:xfrm>
            <a:off x="5977316" y="4994583"/>
            <a:ext cx="239489" cy="239489"/>
          </a:xfrm>
          <a:prstGeom prst="ellipse">
            <a:avLst/>
          </a:prstGeom>
          <a:solidFill>
            <a:srgbClr val="15AA96"/>
          </a:solidFill>
          <a:ln w="12700">
            <a:miter lim="400000"/>
          </a:ln>
        </p:spPr>
        <p:txBody>
          <a:bodyPr lIns="45719" rIns="45719" anchor="ctr"/>
          <a:lstStyle/>
          <a:p>
            <a:pPr algn="ctr" defTabSz="1374775">
              <a:defRPr sz="3700">
                <a:solidFill>
                  <a:srgbClr val="1A5E8B"/>
                </a:solidFill>
                <a:latin typeface="FontAwesome"/>
                <a:ea typeface="FontAwesome"/>
                <a:cs typeface="FontAwesome"/>
                <a:sym typeface="FontAwesome"/>
              </a:defRPr>
            </a:pPr>
            <a:endParaRPr/>
          </a:p>
        </p:txBody>
      </p:sp>
      <p:sp>
        <p:nvSpPr>
          <p:cNvPr id="2155" name="Picture Placeholder 7"/>
          <p:cNvSpPr>
            <a:spLocks noGrp="1"/>
          </p:cNvSpPr>
          <p:nvPr>
            <p:ph type="pic" sz="quarter" idx="15"/>
          </p:nvPr>
        </p:nvSpPr>
        <p:spPr>
          <a:xfrm>
            <a:off x="6910041" y="4213092"/>
            <a:ext cx="1773697" cy="1773167"/>
          </a:xfrm>
          <a:prstGeom prst="rect">
            <a:avLst/>
          </a:prstGeom>
          <a:ln w="28575">
            <a:solidFill>
              <a:srgbClr val="108071"/>
            </a:solidFill>
            <a:round/>
          </a:ln>
        </p:spPr>
        <p:txBody>
          <a:bodyPr lIns="91439" rIns="91439">
            <a:noAutofit/>
          </a:bodyPr>
          <a:lstStyle/>
          <a:p>
            <a:endParaRPr/>
          </a:p>
        </p:txBody>
      </p:sp>
      <p:sp>
        <p:nvSpPr>
          <p:cNvPr id="2156" name="Up Arrow Callout 21"/>
          <p:cNvSpPr/>
          <p:nvPr/>
        </p:nvSpPr>
        <p:spPr>
          <a:xfrm rot="5400000" flipH="1">
            <a:off x="2668535" y="2650287"/>
            <a:ext cx="1597173" cy="4951892"/>
          </a:xfrm>
          <a:custGeom>
            <a:avLst/>
            <a:gdLst/>
            <a:ahLst/>
            <a:cxnLst>
              <a:cxn ang="0">
                <a:pos x="wd2" y="hd2"/>
              </a:cxn>
              <a:cxn ang="5400000">
                <a:pos x="wd2" y="hd2"/>
              </a:cxn>
              <a:cxn ang="10800000">
                <a:pos x="wd2" y="hd2"/>
              </a:cxn>
              <a:cxn ang="16200000">
                <a:pos x="wd2" y="hd2"/>
              </a:cxn>
            </a:cxnLst>
            <a:rect l="0" t="0" r="r" b="b"/>
            <a:pathLst>
              <a:path w="21600" h="21600" extrusionOk="0">
                <a:moveTo>
                  <a:pt x="0" y="847"/>
                </a:moveTo>
                <a:lnTo>
                  <a:pt x="7469" y="847"/>
                </a:lnTo>
                <a:lnTo>
                  <a:pt x="10800" y="0"/>
                </a:lnTo>
                <a:lnTo>
                  <a:pt x="14131" y="847"/>
                </a:lnTo>
                <a:lnTo>
                  <a:pt x="21600" y="847"/>
                </a:lnTo>
                <a:lnTo>
                  <a:pt x="21600" y="21600"/>
                </a:lnTo>
                <a:lnTo>
                  <a:pt x="0" y="21600"/>
                </a:lnTo>
                <a:close/>
              </a:path>
            </a:pathLst>
          </a:custGeom>
          <a:ln w="19050">
            <a:solidFill>
              <a:srgbClr val="15AA96"/>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57" name="Text Placeholder 3"/>
          <p:cNvSpPr>
            <a:spLocks noGrp="1"/>
          </p:cNvSpPr>
          <p:nvPr>
            <p:ph type="body" sz="quarter" idx="16"/>
          </p:nvPr>
        </p:nvSpPr>
        <p:spPr>
          <a:xfrm>
            <a:off x="1128300" y="4434278"/>
            <a:ext cx="4421200" cy="508974"/>
          </a:xfrm>
          <a:prstGeom prst="rect">
            <a:avLst/>
          </a:prstGeom>
        </p:spPr>
        <p:txBody>
          <a:bodyPr lIns="0" tIns="0" rIns="0" bIns="0"/>
          <a:lstStyle/>
          <a:p>
            <a:pPr marL="0" indent="0" algn="ctr" defTabSz="1217930">
              <a:lnSpc>
                <a:spcPct val="100000"/>
              </a:lnSpc>
              <a:spcBef>
                <a:spcPts val="300"/>
              </a:spcBef>
              <a:buSzTx/>
              <a:buFontTx/>
              <a:buNone/>
              <a:defRPr sz="1400" b="1">
                <a:solidFill>
                  <a:srgbClr val="15AA9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58" name="Text Placeholder 3"/>
          <p:cNvSpPr>
            <a:spLocks noGrp="1"/>
          </p:cNvSpPr>
          <p:nvPr>
            <p:ph type="body" sz="quarter" idx="17"/>
          </p:nvPr>
        </p:nvSpPr>
        <p:spPr>
          <a:xfrm>
            <a:off x="1145016" y="4930416"/>
            <a:ext cx="4404486" cy="860329"/>
          </a:xfrm>
          <a:prstGeom prst="rect">
            <a:avLst/>
          </a:prstGeom>
        </p:spPr>
        <p:txBody>
          <a:bodyPr lIns="0" tIns="0" rIns="0" bIns="0"/>
          <a:lstStyle/>
          <a:p>
            <a:pPr marL="0" indent="0" algn="ctr"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59" name="Round Same Side Corner Rectangle 25"/>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60"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161"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162" name="Text Placeholder 3"/>
          <p:cNvSpPr>
            <a:spLocks noGrp="1"/>
          </p:cNvSpPr>
          <p:nvPr>
            <p:ph type="body" sz="quarter" idx="18"/>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34_Title Slide">
    <p:spTree>
      <p:nvGrpSpPr>
        <p:cNvPr id="1" name=""/>
        <p:cNvGrpSpPr/>
        <p:nvPr/>
      </p:nvGrpSpPr>
      <p:grpSpPr>
        <a:xfrm>
          <a:off x="0" y="0"/>
          <a:ext cx="0" cy="0"/>
          <a:chOff x="0" y="0"/>
          <a:chExt cx="0" cy="0"/>
        </a:xfrm>
      </p:grpSpPr>
      <p:sp>
        <p:nvSpPr>
          <p:cNvPr id="11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0" name="标题文本"/>
          <p:cNvSpPr txBox="1">
            <a:spLocks noGrp="1"/>
          </p:cNvSpPr>
          <p:nvPr>
            <p:ph type="title" hasCustomPrompt="1"/>
          </p:nvPr>
        </p:nvSpPr>
        <p:spPr>
          <a:xfrm>
            <a:off x="577959" y="1682805"/>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21"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4_Team02">
    <p:spTree>
      <p:nvGrpSpPr>
        <p:cNvPr id="1" name=""/>
        <p:cNvGrpSpPr/>
        <p:nvPr/>
      </p:nvGrpSpPr>
      <p:grpSpPr>
        <a:xfrm>
          <a:off x="0" y="0"/>
          <a:ext cx="0" cy="0"/>
          <a:chOff x="0" y="0"/>
          <a:chExt cx="0" cy="0"/>
        </a:xfrm>
      </p:grpSpPr>
      <p:sp>
        <p:nvSpPr>
          <p:cNvPr id="2169" name="Teardrop 12"/>
          <p:cNvSpPr/>
          <p:nvPr/>
        </p:nvSpPr>
        <p:spPr>
          <a:xfrm rot="2700000">
            <a:off x="3279192" y="1450756"/>
            <a:ext cx="2235201" cy="223520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70" name="Straight Line buttom"/>
          <p:cNvSpPr/>
          <p:nvPr/>
        </p:nvSpPr>
        <p:spPr>
          <a:xfrm flipV="1">
            <a:off x="6097059" y="-3"/>
            <a:ext cx="4" cy="5959479"/>
          </a:xfrm>
          <a:prstGeom prst="line">
            <a:avLst/>
          </a:prstGeom>
          <a:ln w="19050">
            <a:solidFill>
              <a:srgbClr val="939393"/>
            </a:solidFill>
            <a:prstDash val="sysDot"/>
            <a:headEnd type="oval"/>
          </a:ln>
        </p:spPr>
        <p:txBody>
          <a:bodyPr lIns="45719" rIns="45719"/>
          <a:lstStyle/>
          <a:p>
            <a:endParaRPr/>
          </a:p>
        </p:txBody>
      </p:sp>
      <p:sp>
        <p:nvSpPr>
          <p:cNvPr id="2171" name="Oval 7"/>
          <p:cNvSpPr/>
          <p:nvPr/>
        </p:nvSpPr>
        <p:spPr>
          <a:xfrm>
            <a:off x="5977316" y="2463267"/>
            <a:ext cx="239489" cy="239489"/>
          </a:xfrm>
          <a:prstGeom prst="ellipse">
            <a:avLst/>
          </a:prstGeom>
          <a:solidFill>
            <a:srgbClr val="9BB955"/>
          </a:solidFill>
          <a:ln w="12700">
            <a:miter lim="400000"/>
          </a:ln>
        </p:spPr>
        <p:txBody>
          <a:bodyPr lIns="45719" rIns="45719" anchor="ctr"/>
          <a:lstStyle/>
          <a:p>
            <a:pPr algn="ctr" defTabSz="1374775">
              <a:defRPr sz="3700">
                <a:solidFill>
                  <a:srgbClr val="1A5E8B"/>
                </a:solidFill>
                <a:latin typeface="FontAwesome"/>
                <a:ea typeface="FontAwesome"/>
                <a:cs typeface="FontAwesome"/>
                <a:sym typeface="FontAwesome"/>
              </a:defRPr>
            </a:pPr>
            <a:endParaRPr/>
          </a:p>
        </p:txBody>
      </p:sp>
      <p:sp>
        <p:nvSpPr>
          <p:cNvPr id="2172" name="Picture Placeholder 7"/>
          <p:cNvSpPr>
            <a:spLocks noGrp="1"/>
          </p:cNvSpPr>
          <p:nvPr>
            <p:ph type="pic" sz="quarter" idx="13"/>
          </p:nvPr>
        </p:nvSpPr>
        <p:spPr>
          <a:xfrm>
            <a:off x="3509504" y="1681775"/>
            <a:ext cx="1773697" cy="1773167"/>
          </a:xfrm>
          <a:prstGeom prst="rect">
            <a:avLst/>
          </a:prstGeom>
          <a:ln w="28575">
            <a:solidFill>
              <a:srgbClr val="768F3B"/>
            </a:solidFill>
            <a:round/>
          </a:ln>
        </p:spPr>
        <p:txBody>
          <a:bodyPr lIns="91439" rIns="91439">
            <a:noAutofit/>
          </a:bodyPr>
          <a:lstStyle/>
          <a:p>
            <a:endParaRPr/>
          </a:p>
        </p:txBody>
      </p:sp>
      <p:sp>
        <p:nvSpPr>
          <p:cNvPr id="2173" name="Up Arrow Callout 33"/>
          <p:cNvSpPr/>
          <p:nvPr/>
        </p:nvSpPr>
        <p:spPr>
          <a:xfrm rot="16200000">
            <a:off x="7901468" y="118969"/>
            <a:ext cx="1597173" cy="4951892"/>
          </a:xfrm>
          <a:custGeom>
            <a:avLst/>
            <a:gdLst/>
            <a:ahLst/>
            <a:cxnLst>
              <a:cxn ang="0">
                <a:pos x="wd2" y="hd2"/>
              </a:cxn>
              <a:cxn ang="5400000">
                <a:pos x="wd2" y="hd2"/>
              </a:cxn>
              <a:cxn ang="10800000">
                <a:pos x="wd2" y="hd2"/>
              </a:cxn>
              <a:cxn ang="16200000">
                <a:pos x="wd2" y="hd2"/>
              </a:cxn>
            </a:cxnLst>
            <a:rect l="0" t="0" r="r" b="b"/>
            <a:pathLst>
              <a:path w="21600" h="21600" extrusionOk="0">
                <a:moveTo>
                  <a:pt x="0" y="847"/>
                </a:moveTo>
                <a:lnTo>
                  <a:pt x="7469" y="847"/>
                </a:lnTo>
                <a:lnTo>
                  <a:pt x="10800" y="0"/>
                </a:lnTo>
                <a:lnTo>
                  <a:pt x="14131" y="847"/>
                </a:lnTo>
                <a:lnTo>
                  <a:pt x="21600" y="847"/>
                </a:lnTo>
                <a:lnTo>
                  <a:pt x="21600" y="21600"/>
                </a:lnTo>
                <a:lnTo>
                  <a:pt x="0" y="21600"/>
                </a:lnTo>
                <a:close/>
              </a:path>
            </a:pathLst>
          </a:custGeom>
          <a:ln w="19050">
            <a:solidFill>
              <a:srgbClr val="768F3B"/>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74" name="正文级别 1…"/>
          <p:cNvSpPr txBox="1">
            <a:spLocks noGrp="1"/>
          </p:cNvSpPr>
          <p:nvPr>
            <p:ph type="body" sz="quarter" idx="1" hasCustomPrompt="1"/>
          </p:nvPr>
        </p:nvSpPr>
        <p:spPr>
          <a:xfrm>
            <a:off x="6590100" y="1902960"/>
            <a:ext cx="4421200" cy="508974"/>
          </a:xfrm>
          <a:prstGeom prst="rect">
            <a:avLst/>
          </a:prstGeom>
        </p:spPr>
        <p:txBody>
          <a:bodyPr lIns="0" tIns="0" rIns="0" bIns="0"/>
          <a:lstStyle>
            <a:lvl1pPr marL="0" indent="0" algn="ctr" defTabSz="1217930">
              <a:lnSpc>
                <a:spcPct val="100000"/>
              </a:lnSpc>
              <a:spcBef>
                <a:spcPts val="300"/>
              </a:spcBef>
              <a:buSzTx/>
              <a:buFontTx/>
              <a:buNone/>
              <a:defRPr sz="14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4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4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4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4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175" name="Text Placeholder 3"/>
          <p:cNvSpPr>
            <a:spLocks noGrp="1"/>
          </p:cNvSpPr>
          <p:nvPr>
            <p:ph type="body" sz="quarter" idx="14"/>
          </p:nvPr>
        </p:nvSpPr>
        <p:spPr>
          <a:xfrm>
            <a:off x="6606816" y="2399100"/>
            <a:ext cx="4404486" cy="860329"/>
          </a:xfrm>
          <a:prstGeom prst="rect">
            <a:avLst/>
          </a:prstGeom>
        </p:spPr>
        <p:txBody>
          <a:bodyPr lIns="0" tIns="0" rIns="0" bIns="0"/>
          <a:lstStyle/>
          <a:p>
            <a:pPr marL="0" indent="0" algn="ctr"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76" name="Teardrop 18"/>
          <p:cNvSpPr/>
          <p:nvPr/>
        </p:nvSpPr>
        <p:spPr>
          <a:xfrm rot="18900000" flipH="1">
            <a:off x="6679728" y="3982075"/>
            <a:ext cx="2235201" cy="22352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19B14"/>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77" name="Oval 19"/>
          <p:cNvSpPr/>
          <p:nvPr/>
        </p:nvSpPr>
        <p:spPr>
          <a:xfrm>
            <a:off x="5977316" y="4994583"/>
            <a:ext cx="239489" cy="239489"/>
          </a:xfrm>
          <a:prstGeom prst="ellipse">
            <a:avLst/>
          </a:prstGeom>
          <a:solidFill>
            <a:srgbClr val="F19B14"/>
          </a:solidFill>
          <a:ln w="12700">
            <a:miter lim="400000"/>
          </a:ln>
        </p:spPr>
        <p:txBody>
          <a:bodyPr lIns="45719" rIns="45719" anchor="ctr"/>
          <a:lstStyle/>
          <a:p>
            <a:pPr algn="ctr" defTabSz="1374775">
              <a:defRPr sz="3700">
                <a:solidFill>
                  <a:srgbClr val="1A5E8B"/>
                </a:solidFill>
                <a:latin typeface="FontAwesome"/>
                <a:ea typeface="FontAwesome"/>
                <a:cs typeface="FontAwesome"/>
                <a:sym typeface="FontAwesome"/>
              </a:defRPr>
            </a:pPr>
            <a:endParaRPr/>
          </a:p>
        </p:txBody>
      </p:sp>
      <p:sp>
        <p:nvSpPr>
          <p:cNvPr id="2178" name="Picture Placeholder 7"/>
          <p:cNvSpPr>
            <a:spLocks noGrp="1"/>
          </p:cNvSpPr>
          <p:nvPr>
            <p:ph type="pic" sz="quarter" idx="15"/>
          </p:nvPr>
        </p:nvSpPr>
        <p:spPr>
          <a:xfrm>
            <a:off x="6910041" y="4213092"/>
            <a:ext cx="1773697" cy="1773167"/>
          </a:xfrm>
          <a:prstGeom prst="rect">
            <a:avLst/>
          </a:prstGeom>
          <a:ln w="28575">
            <a:solidFill>
              <a:srgbClr val="B9750B"/>
            </a:solidFill>
            <a:round/>
          </a:ln>
        </p:spPr>
        <p:txBody>
          <a:bodyPr lIns="91439" rIns="91439">
            <a:noAutofit/>
          </a:bodyPr>
          <a:lstStyle/>
          <a:p>
            <a:endParaRPr/>
          </a:p>
        </p:txBody>
      </p:sp>
      <p:sp>
        <p:nvSpPr>
          <p:cNvPr id="2179" name="Up Arrow Callout 21"/>
          <p:cNvSpPr/>
          <p:nvPr/>
        </p:nvSpPr>
        <p:spPr>
          <a:xfrm rot="5400000" flipH="1">
            <a:off x="2668535" y="2650287"/>
            <a:ext cx="1597173" cy="4951892"/>
          </a:xfrm>
          <a:custGeom>
            <a:avLst/>
            <a:gdLst/>
            <a:ahLst/>
            <a:cxnLst>
              <a:cxn ang="0">
                <a:pos x="wd2" y="hd2"/>
              </a:cxn>
              <a:cxn ang="5400000">
                <a:pos x="wd2" y="hd2"/>
              </a:cxn>
              <a:cxn ang="10800000">
                <a:pos x="wd2" y="hd2"/>
              </a:cxn>
              <a:cxn ang="16200000">
                <a:pos x="wd2" y="hd2"/>
              </a:cxn>
            </a:cxnLst>
            <a:rect l="0" t="0" r="r" b="b"/>
            <a:pathLst>
              <a:path w="21600" h="21600" extrusionOk="0">
                <a:moveTo>
                  <a:pt x="0" y="847"/>
                </a:moveTo>
                <a:lnTo>
                  <a:pt x="7469" y="847"/>
                </a:lnTo>
                <a:lnTo>
                  <a:pt x="10800" y="0"/>
                </a:lnTo>
                <a:lnTo>
                  <a:pt x="14131" y="847"/>
                </a:lnTo>
                <a:lnTo>
                  <a:pt x="21600" y="847"/>
                </a:lnTo>
                <a:lnTo>
                  <a:pt x="21600" y="21600"/>
                </a:lnTo>
                <a:lnTo>
                  <a:pt x="0" y="21600"/>
                </a:lnTo>
                <a:close/>
              </a:path>
            </a:pathLst>
          </a:custGeom>
          <a:ln w="19050">
            <a:solidFill>
              <a:srgbClr val="F19B14"/>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80" name="Text Placeholder 3"/>
          <p:cNvSpPr>
            <a:spLocks noGrp="1"/>
          </p:cNvSpPr>
          <p:nvPr>
            <p:ph type="body" sz="quarter" idx="16"/>
          </p:nvPr>
        </p:nvSpPr>
        <p:spPr>
          <a:xfrm>
            <a:off x="1128300" y="4434278"/>
            <a:ext cx="4421200" cy="508974"/>
          </a:xfrm>
          <a:prstGeom prst="rect">
            <a:avLst/>
          </a:prstGeom>
        </p:spPr>
        <p:txBody>
          <a:bodyPr lIns="0" tIns="0" rIns="0" bIns="0"/>
          <a:lstStyle/>
          <a:p>
            <a:pPr marL="0" indent="0" algn="ctr" defTabSz="1217930">
              <a:lnSpc>
                <a:spcPct val="100000"/>
              </a:lnSpc>
              <a:spcBef>
                <a:spcPts val="300"/>
              </a:spcBef>
              <a:buSzTx/>
              <a:buFontTx/>
              <a:buNone/>
              <a:defRPr sz="1400" b="1">
                <a:solidFill>
                  <a:srgbClr val="F19B14"/>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81" name="Text Placeholder 3"/>
          <p:cNvSpPr>
            <a:spLocks noGrp="1"/>
          </p:cNvSpPr>
          <p:nvPr>
            <p:ph type="body" sz="quarter" idx="17"/>
          </p:nvPr>
        </p:nvSpPr>
        <p:spPr>
          <a:xfrm>
            <a:off x="1145016" y="4930416"/>
            <a:ext cx="4404486" cy="860329"/>
          </a:xfrm>
          <a:prstGeom prst="rect">
            <a:avLst/>
          </a:prstGeom>
        </p:spPr>
        <p:txBody>
          <a:bodyPr lIns="0" tIns="0" rIns="0" bIns="0"/>
          <a:lstStyle/>
          <a:p>
            <a:pPr marL="0" indent="0" algn="ctr"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82" name="Round Same Side Corner Rectangle 16"/>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83"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Tree>
  </p:cSld>
  <p:clrMapOvr>
    <a:masterClrMapping/>
  </p:clrMapOvr>
  <p:transition spd="med"/>
</p:sldLayout>
</file>

<file path=ppt/slideLayouts/slideLayout121.xml><?xml version="1.0" encoding="utf-8"?>
<p:sldLayout xmlns:a="http://schemas.openxmlformats.org/drawingml/2006/main" xmlns:r="http://schemas.openxmlformats.org/officeDocument/2006/relationships" xmlns:p="http://schemas.openxmlformats.org/presentationml/2006/main" type="tx">
  <p:cSld name="1_Team08">
    <p:spTree>
      <p:nvGrpSpPr>
        <p:cNvPr id="1" name=""/>
        <p:cNvGrpSpPr/>
        <p:nvPr/>
      </p:nvGrpSpPr>
      <p:grpSpPr>
        <a:xfrm>
          <a:off x="0" y="0"/>
          <a:ext cx="0" cy="0"/>
          <a:chOff x="0" y="0"/>
          <a:chExt cx="0" cy="0"/>
        </a:xfrm>
      </p:grpSpPr>
      <p:sp>
        <p:nvSpPr>
          <p:cNvPr id="2190" name="Rounded Rectangle 23"/>
          <p:cNvSpPr/>
          <p:nvPr/>
        </p:nvSpPr>
        <p:spPr>
          <a:xfrm>
            <a:off x="872965" y="1698807"/>
            <a:ext cx="5069417" cy="4574994"/>
          </a:xfrm>
          <a:prstGeom prst="roundRect">
            <a:avLst>
              <a:gd name="adj" fmla="val 2818"/>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91" name="Picture Placeholder 7"/>
          <p:cNvSpPr>
            <a:spLocks noGrp="1"/>
          </p:cNvSpPr>
          <p:nvPr>
            <p:ph type="pic" sz="quarter" idx="13"/>
          </p:nvPr>
        </p:nvSpPr>
        <p:spPr>
          <a:xfrm>
            <a:off x="1129850" y="1870707"/>
            <a:ext cx="1868378" cy="1901952"/>
          </a:xfrm>
          <a:prstGeom prst="rect">
            <a:avLst/>
          </a:prstGeom>
        </p:spPr>
        <p:txBody>
          <a:bodyPr lIns="91439" rIns="91439">
            <a:noAutofit/>
          </a:bodyPr>
          <a:lstStyle/>
          <a:p>
            <a:endParaRPr/>
          </a:p>
        </p:txBody>
      </p:sp>
      <p:sp>
        <p:nvSpPr>
          <p:cNvPr id="2192" name="Oval 7"/>
          <p:cNvSpPr/>
          <p:nvPr/>
        </p:nvSpPr>
        <p:spPr>
          <a:xfrm>
            <a:off x="4765475" y="1390204"/>
            <a:ext cx="915721" cy="915721"/>
          </a:xfrm>
          <a:prstGeom prst="ellipse">
            <a:avLst/>
          </a:prstGeom>
          <a:solidFill>
            <a:srgbClr val="237DB9"/>
          </a:solidFill>
          <a:ln w="19050">
            <a:solidFill>
              <a:srgbClr val="1A5E8B"/>
            </a:solidFill>
          </a:ln>
        </p:spPr>
        <p:txBody>
          <a:bodyPr lIns="45719" rIns="45719" anchor="ctr"/>
          <a:lstStyle/>
          <a:p>
            <a:pPr algn="ctr" defTabSz="1374775">
              <a:defRPr sz="3700">
                <a:solidFill>
                  <a:srgbClr val="1A5E8B"/>
                </a:solidFill>
                <a:latin typeface="FontAwesome"/>
                <a:ea typeface="FontAwesome"/>
                <a:cs typeface="FontAwesome"/>
                <a:sym typeface="FontAwesome"/>
              </a:defRPr>
            </a:pPr>
            <a:endParaRPr/>
          </a:p>
        </p:txBody>
      </p:sp>
      <p:sp>
        <p:nvSpPr>
          <p:cNvPr id="2193" name="Freeform 62"/>
          <p:cNvSpPr/>
          <p:nvPr/>
        </p:nvSpPr>
        <p:spPr>
          <a:xfrm>
            <a:off x="5015612" y="1638679"/>
            <a:ext cx="415450" cy="418774"/>
          </a:xfrm>
          <a:custGeom>
            <a:avLst/>
            <a:gdLst/>
            <a:ahLst/>
            <a:cxnLst>
              <a:cxn ang="0">
                <a:pos x="wd2" y="hd2"/>
              </a:cxn>
              <a:cxn ang="5400000">
                <a:pos x="wd2" y="hd2"/>
              </a:cxn>
              <a:cxn ang="10800000">
                <a:pos x="wd2" y="hd2"/>
              </a:cxn>
              <a:cxn ang="16200000">
                <a:pos x="wd2" y="hd2"/>
              </a:cxn>
            </a:cxnLst>
            <a:rect l="0" t="0" r="r" b="b"/>
            <a:pathLst>
              <a:path w="21600" h="21600" extrusionOk="0">
                <a:moveTo>
                  <a:pt x="21600" y="12290"/>
                </a:moveTo>
                <a:cubicBezTo>
                  <a:pt x="21600" y="12662"/>
                  <a:pt x="21600" y="12662"/>
                  <a:pt x="21228" y="12662"/>
                </a:cubicBezTo>
                <a:cubicBezTo>
                  <a:pt x="18621" y="13034"/>
                  <a:pt x="18621" y="13034"/>
                  <a:pt x="18621" y="13034"/>
                </a:cubicBezTo>
                <a:cubicBezTo>
                  <a:pt x="18621" y="13779"/>
                  <a:pt x="18248" y="14152"/>
                  <a:pt x="18248" y="14524"/>
                </a:cubicBezTo>
                <a:cubicBezTo>
                  <a:pt x="18621" y="15269"/>
                  <a:pt x="18993" y="15641"/>
                  <a:pt x="19738" y="16386"/>
                </a:cubicBezTo>
                <a:cubicBezTo>
                  <a:pt x="19738" y="16386"/>
                  <a:pt x="19738" y="16759"/>
                  <a:pt x="19738" y="16759"/>
                </a:cubicBezTo>
                <a:cubicBezTo>
                  <a:pt x="19738" y="16759"/>
                  <a:pt x="19738" y="17131"/>
                  <a:pt x="19738" y="17131"/>
                </a:cubicBezTo>
                <a:cubicBezTo>
                  <a:pt x="19366" y="17503"/>
                  <a:pt x="17503" y="19738"/>
                  <a:pt x="16759" y="19738"/>
                </a:cubicBezTo>
                <a:cubicBezTo>
                  <a:pt x="16759" y="19738"/>
                  <a:pt x="16759" y="19738"/>
                  <a:pt x="16386" y="19366"/>
                </a:cubicBezTo>
                <a:cubicBezTo>
                  <a:pt x="14524" y="17876"/>
                  <a:pt x="14524" y="17876"/>
                  <a:pt x="14524" y="17876"/>
                </a:cubicBezTo>
                <a:cubicBezTo>
                  <a:pt x="14152" y="18248"/>
                  <a:pt x="13779" y="18248"/>
                  <a:pt x="13407" y="18621"/>
                </a:cubicBezTo>
                <a:cubicBezTo>
                  <a:pt x="13034" y="19366"/>
                  <a:pt x="13034" y="20483"/>
                  <a:pt x="12662" y="21228"/>
                </a:cubicBezTo>
                <a:cubicBezTo>
                  <a:pt x="12662" y="21228"/>
                  <a:pt x="12662" y="21600"/>
                  <a:pt x="12290" y="21600"/>
                </a:cubicBezTo>
                <a:cubicBezTo>
                  <a:pt x="9310" y="21600"/>
                  <a:pt x="9310" y="21600"/>
                  <a:pt x="9310" y="21600"/>
                </a:cubicBezTo>
                <a:cubicBezTo>
                  <a:pt x="8938" y="21600"/>
                  <a:pt x="8566" y="21228"/>
                  <a:pt x="8566" y="21228"/>
                </a:cubicBezTo>
                <a:cubicBezTo>
                  <a:pt x="8193" y="18621"/>
                  <a:pt x="8193" y="18621"/>
                  <a:pt x="8193" y="18621"/>
                </a:cubicBezTo>
                <a:cubicBezTo>
                  <a:pt x="7821" y="18248"/>
                  <a:pt x="7448" y="18248"/>
                  <a:pt x="7076" y="17876"/>
                </a:cubicBezTo>
                <a:cubicBezTo>
                  <a:pt x="5214" y="19366"/>
                  <a:pt x="5214" y="19366"/>
                  <a:pt x="5214" y="19366"/>
                </a:cubicBezTo>
                <a:cubicBezTo>
                  <a:pt x="4841" y="19738"/>
                  <a:pt x="4841" y="19738"/>
                  <a:pt x="4841" y="19738"/>
                </a:cubicBezTo>
                <a:cubicBezTo>
                  <a:pt x="4469" y="19738"/>
                  <a:pt x="4469" y="19738"/>
                  <a:pt x="4469" y="19366"/>
                </a:cubicBezTo>
                <a:cubicBezTo>
                  <a:pt x="3724" y="18621"/>
                  <a:pt x="2607" y="17876"/>
                  <a:pt x="1862" y="17131"/>
                </a:cubicBezTo>
                <a:cubicBezTo>
                  <a:pt x="1862" y="17131"/>
                  <a:pt x="1862" y="16759"/>
                  <a:pt x="1862" y="16759"/>
                </a:cubicBezTo>
                <a:cubicBezTo>
                  <a:pt x="1862" y="16759"/>
                  <a:pt x="1862" y="16386"/>
                  <a:pt x="1862" y="16386"/>
                </a:cubicBezTo>
                <a:cubicBezTo>
                  <a:pt x="2607" y="15641"/>
                  <a:pt x="2979" y="15269"/>
                  <a:pt x="3352" y="14524"/>
                </a:cubicBezTo>
                <a:cubicBezTo>
                  <a:pt x="3352" y="14152"/>
                  <a:pt x="2979" y="13779"/>
                  <a:pt x="2979" y="13034"/>
                </a:cubicBezTo>
                <a:cubicBezTo>
                  <a:pt x="372" y="12662"/>
                  <a:pt x="372" y="12662"/>
                  <a:pt x="372" y="12662"/>
                </a:cubicBezTo>
                <a:cubicBezTo>
                  <a:pt x="0" y="12662"/>
                  <a:pt x="0" y="12290"/>
                  <a:pt x="0" y="12290"/>
                </a:cubicBezTo>
                <a:cubicBezTo>
                  <a:pt x="0" y="8938"/>
                  <a:pt x="0" y="8938"/>
                  <a:pt x="0" y="8938"/>
                </a:cubicBezTo>
                <a:cubicBezTo>
                  <a:pt x="0" y="8938"/>
                  <a:pt x="0" y="8566"/>
                  <a:pt x="372" y="8566"/>
                </a:cubicBezTo>
                <a:cubicBezTo>
                  <a:pt x="2979" y="8193"/>
                  <a:pt x="2979" y="8193"/>
                  <a:pt x="2979" y="8193"/>
                </a:cubicBezTo>
                <a:cubicBezTo>
                  <a:pt x="2979" y="7821"/>
                  <a:pt x="3352" y="7448"/>
                  <a:pt x="3352" y="6703"/>
                </a:cubicBezTo>
                <a:cubicBezTo>
                  <a:pt x="2979" y="6331"/>
                  <a:pt x="2607" y="5586"/>
                  <a:pt x="1862" y="4841"/>
                </a:cubicBezTo>
                <a:cubicBezTo>
                  <a:pt x="1862" y="4841"/>
                  <a:pt x="1862" y="4841"/>
                  <a:pt x="1862" y="4469"/>
                </a:cubicBezTo>
                <a:cubicBezTo>
                  <a:pt x="1862" y="4469"/>
                  <a:pt x="1862" y="4469"/>
                  <a:pt x="1862" y="4097"/>
                </a:cubicBezTo>
                <a:cubicBezTo>
                  <a:pt x="2234" y="3724"/>
                  <a:pt x="4097" y="1862"/>
                  <a:pt x="4841" y="1862"/>
                </a:cubicBezTo>
                <a:cubicBezTo>
                  <a:pt x="4841" y="1862"/>
                  <a:pt x="4841" y="1862"/>
                  <a:pt x="5214" y="1862"/>
                </a:cubicBezTo>
                <a:cubicBezTo>
                  <a:pt x="7076" y="3352"/>
                  <a:pt x="7076" y="3352"/>
                  <a:pt x="7076" y="3352"/>
                </a:cubicBezTo>
                <a:cubicBezTo>
                  <a:pt x="7448" y="3352"/>
                  <a:pt x="7821" y="2979"/>
                  <a:pt x="8193" y="2979"/>
                </a:cubicBezTo>
                <a:cubicBezTo>
                  <a:pt x="8193" y="1862"/>
                  <a:pt x="8566" y="1117"/>
                  <a:pt x="8566" y="372"/>
                </a:cubicBezTo>
                <a:cubicBezTo>
                  <a:pt x="8566" y="0"/>
                  <a:pt x="8938" y="0"/>
                  <a:pt x="9310" y="0"/>
                </a:cubicBezTo>
                <a:cubicBezTo>
                  <a:pt x="12290" y="0"/>
                  <a:pt x="12290" y="0"/>
                  <a:pt x="12290" y="0"/>
                </a:cubicBezTo>
                <a:cubicBezTo>
                  <a:pt x="12662" y="0"/>
                  <a:pt x="12662" y="0"/>
                  <a:pt x="12662" y="372"/>
                </a:cubicBezTo>
                <a:cubicBezTo>
                  <a:pt x="13407" y="2979"/>
                  <a:pt x="13407" y="2979"/>
                  <a:pt x="13407" y="2979"/>
                </a:cubicBezTo>
                <a:cubicBezTo>
                  <a:pt x="13779" y="2979"/>
                  <a:pt x="14152" y="3352"/>
                  <a:pt x="14524" y="3352"/>
                </a:cubicBezTo>
                <a:cubicBezTo>
                  <a:pt x="16386" y="1862"/>
                  <a:pt x="16386" y="1862"/>
                  <a:pt x="16386" y="1862"/>
                </a:cubicBezTo>
                <a:cubicBezTo>
                  <a:pt x="16759" y="1862"/>
                  <a:pt x="16759" y="1862"/>
                  <a:pt x="16759" y="1862"/>
                </a:cubicBezTo>
                <a:cubicBezTo>
                  <a:pt x="17131" y="1862"/>
                  <a:pt x="17131" y="1862"/>
                  <a:pt x="17131" y="1862"/>
                </a:cubicBezTo>
                <a:cubicBezTo>
                  <a:pt x="17876" y="2607"/>
                  <a:pt x="18993" y="3352"/>
                  <a:pt x="19366" y="4469"/>
                </a:cubicBezTo>
                <a:cubicBezTo>
                  <a:pt x="19738" y="4469"/>
                  <a:pt x="19738" y="4469"/>
                  <a:pt x="19738" y="4469"/>
                </a:cubicBezTo>
                <a:cubicBezTo>
                  <a:pt x="19738" y="4841"/>
                  <a:pt x="19738" y="4841"/>
                  <a:pt x="19366" y="4841"/>
                </a:cubicBezTo>
                <a:cubicBezTo>
                  <a:pt x="18993" y="5586"/>
                  <a:pt x="18621" y="6331"/>
                  <a:pt x="17876" y="6703"/>
                </a:cubicBezTo>
                <a:cubicBezTo>
                  <a:pt x="18248" y="7448"/>
                  <a:pt x="18621" y="7821"/>
                  <a:pt x="18621" y="8193"/>
                </a:cubicBezTo>
                <a:cubicBezTo>
                  <a:pt x="21228" y="8566"/>
                  <a:pt x="21228" y="8566"/>
                  <a:pt x="21228" y="8566"/>
                </a:cubicBezTo>
                <a:cubicBezTo>
                  <a:pt x="21600" y="8566"/>
                  <a:pt x="21600" y="8938"/>
                  <a:pt x="21600" y="9310"/>
                </a:cubicBezTo>
                <a:lnTo>
                  <a:pt x="21600" y="12290"/>
                </a:lnTo>
                <a:close/>
                <a:moveTo>
                  <a:pt x="10800" y="7076"/>
                </a:moveTo>
                <a:cubicBezTo>
                  <a:pt x="8938" y="7076"/>
                  <a:pt x="7076" y="8566"/>
                  <a:pt x="7076" y="10800"/>
                </a:cubicBezTo>
                <a:cubicBezTo>
                  <a:pt x="7076" y="12662"/>
                  <a:pt x="8938" y="14152"/>
                  <a:pt x="10800" y="14152"/>
                </a:cubicBezTo>
                <a:cubicBezTo>
                  <a:pt x="12662" y="14152"/>
                  <a:pt x="14524" y="12662"/>
                  <a:pt x="14524" y="10800"/>
                </a:cubicBezTo>
                <a:cubicBezTo>
                  <a:pt x="14524" y="8566"/>
                  <a:pt x="12662" y="7076"/>
                  <a:pt x="10800" y="7076"/>
                </a:cubicBez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94" name="正文级别 1…"/>
          <p:cNvSpPr txBox="1">
            <a:spLocks noGrp="1"/>
          </p:cNvSpPr>
          <p:nvPr>
            <p:ph type="body" sz="quarter" idx="1" hasCustomPrompt="1"/>
          </p:nvPr>
        </p:nvSpPr>
        <p:spPr>
          <a:xfrm>
            <a:off x="3126614" y="2026599"/>
            <a:ext cx="1851786" cy="508974"/>
          </a:xfrm>
          <a:prstGeom prst="rect">
            <a:avLst/>
          </a:prstGeom>
        </p:spPr>
        <p:txBody>
          <a:bodyPr lIns="0" tIns="0" rIns="0" bIns="0"/>
          <a:lstStyle>
            <a:lvl1pPr marL="0" indent="0"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195" name="Text Placeholder 3"/>
          <p:cNvSpPr>
            <a:spLocks noGrp="1"/>
          </p:cNvSpPr>
          <p:nvPr>
            <p:ph type="body" sz="quarter" idx="14"/>
          </p:nvPr>
        </p:nvSpPr>
        <p:spPr>
          <a:xfrm>
            <a:off x="3126614" y="2577156"/>
            <a:ext cx="2554582" cy="1143812"/>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96" name="Rounded Rectangle 11"/>
          <p:cNvSpPr/>
          <p:nvPr/>
        </p:nvSpPr>
        <p:spPr>
          <a:xfrm>
            <a:off x="6253159" y="1698807"/>
            <a:ext cx="5069417" cy="4574994"/>
          </a:xfrm>
          <a:prstGeom prst="roundRect">
            <a:avLst>
              <a:gd name="adj" fmla="val 2818"/>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97" name="Picture Placeholder 7"/>
          <p:cNvSpPr>
            <a:spLocks noGrp="1"/>
          </p:cNvSpPr>
          <p:nvPr>
            <p:ph type="pic" sz="quarter" idx="15"/>
          </p:nvPr>
        </p:nvSpPr>
        <p:spPr>
          <a:xfrm>
            <a:off x="6510043" y="1870707"/>
            <a:ext cx="1868377" cy="1901952"/>
          </a:xfrm>
          <a:prstGeom prst="rect">
            <a:avLst/>
          </a:prstGeom>
        </p:spPr>
        <p:txBody>
          <a:bodyPr lIns="91439" rIns="91439">
            <a:noAutofit/>
          </a:bodyPr>
          <a:lstStyle/>
          <a:p>
            <a:endParaRPr/>
          </a:p>
        </p:txBody>
      </p:sp>
      <p:sp>
        <p:nvSpPr>
          <p:cNvPr id="2198" name="Oval 13"/>
          <p:cNvSpPr/>
          <p:nvPr/>
        </p:nvSpPr>
        <p:spPr>
          <a:xfrm>
            <a:off x="10145668" y="1390204"/>
            <a:ext cx="915721" cy="915721"/>
          </a:xfrm>
          <a:prstGeom prst="ellipse">
            <a:avLst/>
          </a:prstGeom>
          <a:solidFill>
            <a:srgbClr val="15AA96"/>
          </a:solidFill>
          <a:ln w="19050">
            <a:solidFill>
              <a:srgbClr val="108071"/>
            </a:solidFill>
          </a:ln>
        </p:spPr>
        <p:txBody>
          <a:bodyPr lIns="45719" rIns="45719" anchor="ctr"/>
          <a:lstStyle/>
          <a:p>
            <a:pPr algn="ctr" defTabSz="1374775">
              <a:defRPr sz="3700">
                <a:solidFill>
                  <a:srgbClr val="1A5E8B"/>
                </a:solidFill>
                <a:latin typeface="FontAwesome"/>
                <a:ea typeface="FontAwesome"/>
                <a:cs typeface="FontAwesome"/>
                <a:sym typeface="FontAwesome"/>
              </a:defRPr>
            </a:pPr>
            <a:endParaRPr/>
          </a:p>
        </p:txBody>
      </p:sp>
      <p:sp>
        <p:nvSpPr>
          <p:cNvPr id="2199" name="Text Placeholder 3"/>
          <p:cNvSpPr>
            <a:spLocks noGrp="1"/>
          </p:cNvSpPr>
          <p:nvPr>
            <p:ph type="body" sz="quarter" idx="16"/>
          </p:nvPr>
        </p:nvSpPr>
        <p:spPr>
          <a:xfrm>
            <a:off x="8506808" y="2026599"/>
            <a:ext cx="1851786" cy="508974"/>
          </a:xfrm>
          <a:prstGeom prst="rect">
            <a:avLst/>
          </a:prstGeom>
        </p:spPr>
        <p:txBody>
          <a:bodyPr lIns="0" tIns="0" rIns="0" bIns="0"/>
          <a:lstStyle/>
          <a:p>
            <a:pPr marL="0" indent="0"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00" name="Text Placeholder 3"/>
          <p:cNvSpPr>
            <a:spLocks noGrp="1"/>
          </p:cNvSpPr>
          <p:nvPr>
            <p:ph type="body" sz="quarter" idx="17"/>
          </p:nvPr>
        </p:nvSpPr>
        <p:spPr>
          <a:xfrm>
            <a:off x="8506808" y="2577156"/>
            <a:ext cx="2554581" cy="1143812"/>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01" name="Freeform 178"/>
          <p:cNvSpPr/>
          <p:nvPr/>
        </p:nvSpPr>
        <p:spPr>
          <a:xfrm>
            <a:off x="10380251" y="1679900"/>
            <a:ext cx="446553" cy="3363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1230" y="0"/>
                </a:lnTo>
                <a:lnTo>
                  <a:pt x="1230" y="19603"/>
                </a:lnTo>
                <a:lnTo>
                  <a:pt x="21600" y="19603"/>
                </a:lnTo>
                <a:lnTo>
                  <a:pt x="21600" y="21600"/>
                </a:lnTo>
                <a:close/>
                <a:moveTo>
                  <a:pt x="6835" y="17970"/>
                </a:moveTo>
                <a:lnTo>
                  <a:pt x="3965" y="17970"/>
                </a:lnTo>
                <a:lnTo>
                  <a:pt x="3965" y="10891"/>
                </a:lnTo>
                <a:lnTo>
                  <a:pt x="6835" y="10891"/>
                </a:lnTo>
                <a:lnTo>
                  <a:pt x="6835" y="17970"/>
                </a:lnTo>
                <a:close/>
                <a:moveTo>
                  <a:pt x="10663" y="17970"/>
                </a:moveTo>
                <a:lnTo>
                  <a:pt x="8066" y="17970"/>
                </a:lnTo>
                <a:lnTo>
                  <a:pt x="8066" y="3449"/>
                </a:lnTo>
                <a:lnTo>
                  <a:pt x="10663" y="3449"/>
                </a:lnTo>
                <a:lnTo>
                  <a:pt x="10663" y="17970"/>
                </a:lnTo>
                <a:close/>
                <a:moveTo>
                  <a:pt x="14901" y="17970"/>
                </a:moveTo>
                <a:lnTo>
                  <a:pt x="12167" y="17970"/>
                </a:lnTo>
                <a:lnTo>
                  <a:pt x="12167" y="7079"/>
                </a:lnTo>
                <a:lnTo>
                  <a:pt x="14901" y="7079"/>
                </a:lnTo>
                <a:lnTo>
                  <a:pt x="14901" y="17970"/>
                </a:lnTo>
                <a:close/>
                <a:moveTo>
                  <a:pt x="19003" y="17970"/>
                </a:moveTo>
                <a:lnTo>
                  <a:pt x="16268" y="17970"/>
                </a:lnTo>
                <a:lnTo>
                  <a:pt x="16268" y="1997"/>
                </a:lnTo>
                <a:lnTo>
                  <a:pt x="19003" y="1997"/>
                </a:lnTo>
                <a:lnTo>
                  <a:pt x="19003" y="17970"/>
                </a:ln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02" name="Round Same Side Corner Rectangle 17"/>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03"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204"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205" name="Text Placeholder 3"/>
          <p:cNvSpPr>
            <a:spLocks noGrp="1"/>
          </p:cNvSpPr>
          <p:nvPr>
            <p:ph type="body" sz="quarter" idx="18"/>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22.xml><?xml version="1.0" encoding="utf-8"?>
<p:sldLayout xmlns:a="http://schemas.openxmlformats.org/drawingml/2006/main" xmlns:r="http://schemas.openxmlformats.org/officeDocument/2006/relationships" xmlns:p="http://schemas.openxmlformats.org/presentationml/2006/main" type="tx">
  <p:cSld name="2_Team08">
    <p:spTree>
      <p:nvGrpSpPr>
        <p:cNvPr id="1" name=""/>
        <p:cNvGrpSpPr/>
        <p:nvPr/>
      </p:nvGrpSpPr>
      <p:grpSpPr>
        <a:xfrm>
          <a:off x="0" y="0"/>
          <a:ext cx="0" cy="0"/>
          <a:chOff x="0" y="0"/>
          <a:chExt cx="0" cy="0"/>
        </a:xfrm>
      </p:grpSpPr>
      <p:sp>
        <p:nvSpPr>
          <p:cNvPr id="2212" name="Rounded Rectangle 48"/>
          <p:cNvSpPr/>
          <p:nvPr/>
        </p:nvSpPr>
        <p:spPr>
          <a:xfrm>
            <a:off x="6299200" y="4170684"/>
            <a:ext cx="4454941" cy="1920233"/>
          </a:xfrm>
          <a:prstGeom prst="roundRect">
            <a:avLst>
              <a:gd name="adj" fmla="val 5551"/>
            </a:avLst>
          </a:prstGeom>
          <a:ln w="25400">
            <a:solidFill>
              <a:srgbClr val="F19B14"/>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13" name="Rounded Rectangle 40"/>
          <p:cNvSpPr/>
          <p:nvPr/>
        </p:nvSpPr>
        <p:spPr>
          <a:xfrm>
            <a:off x="6299200" y="1731654"/>
            <a:ext cx="4454941" cy="1920233"/>
          </a:xfrm>
          <a:prstGeom prst="roundRect">
            <a:avLst>
              <a:gd name="adj" fmla="val 5551"/>
            </a:avLst>
          </a:prstGeom>
          <a:ln w="25400">
            <a:solidFill>
              <a:srgbClr val="9BB955"/>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14" name="Rounded Rectangle 36"/>
          <p:cNvSpPr/>
          <p:nvPr/>
        </p:nvSpPr>
        <p:spPr>
          <a:xfrm>
            <a:off x="1411259" y="4150367"/>
            <a:ext cx="4454942" cy="1920233"/>
          </a:xfrm>
          <a:prstGeom prst="roundRect">
            <a:avLst>
              <a:gd name="adj" fmla="val 5551"/>
            </a:avLst>
          </a:prstGeom>
          <a:ln w="25400">
            <a:solidFill>
              <a:srgbClr val="15AA96"/>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15" name="Rounded Rectangle 19"/>
          <p:cNvSpPr/>
          <p:nvPr/>
        </p:nvSpPr>
        <p:spPr>
          <a:xfrm>
            <a:off x="1411259" y="1731654"/>
            <a:ext cx="4454942" cy="1920233"/>
          </a:xfrm>
          <a:prstGeom prst="roundRect">
            <a:avLst>
              <a:gd name="adj" fmla="val 5551"/>
            </a:avLst>
          </a:prstGeom>
          <a:ln w="25400">
            <a:solidFill>
              <a:srgbClr val="237DB9"/>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16" name="Picture Placeholder 7"/>
          <p:cNvSpPr>
            <a:spLocks noGrp="1"/>
          </p:cNvSpPr>
          <p:nvPr>
            <p:ph type="pic" sz="quarter" idx="13"/>
          </p:nvPr>
        </p:nvSpPr>
        <p:spPr>
          <a:xfrm>
            <a:off x="696035" y="1916159"/>
            <a:ext cx="1523839" cy="1551222"/>
          </a:xfrm>
          <a:prstGeom prst="rect">
            <a:avLst/>
          </a:prstGeom>
          <a:ln w="28575">
            <a:solidFill>
              <a:srgbClr val="237DB9"/>
            </a:solidFill>
            <a:round/>
          </a:ln>
        </p:spPr>
        <p:txBody>
          <a:bodyPr lIns="91439" rIns="91439">
            <a:noAutofit/>
          </a:bodyPr>
          <a:lstStyle/>
          <a:p>
            <a:endParaRPr/>
          </a:p>
        </p:txBody>
      </p:sp>
      <p:sp>
        <p:nvSpPr>
          <p:cNvPr id="2217" name="正文级别 1…"/>
          <p:cNvSpPr txBox="1">
            <a:spLocks noGrp="1"/>
          </p:cNvSpPr>
          <p:nvPr>
            <p:ph type="body" sz="quarter" idx="1" hasCustomPrompt="1"/>
          </p:nvPr>
        </p:nvSpPr>
        <p:spPr>
          <a:xfrm>
            <a:off x="2438400" y="1836234"/>
            <a:ext cx="1851787" cy="508974"/>
          </a:xfrm>
          <a:prstGeom prst="rect">
            <a:avLst/>
          </a:prstGeom>
        </p:spPr>
        <p:txBody>
          <a:bodyPr lIns="0" tIns="0" rIns="0" bIns="0"/>
          <a:lstStyle>
            <a:lvl1pPr marL="0" indent="0"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218" name="Text Placeholder 3"/>
          <p:cNvSpPr>
            <a:spLocks noGrp="1"/>
          </p:cNvSpPr>
          <p:nvPr>
            <p:ph type="body" sz="quarter" idx="14"/>
          </p:nvPr>
        </p:nvSpPr>
        <p:spPr>
          <a:xfrm>
            <a:off x="2438400" y="2386789"/>
            <a:ext cx="2400968" cy="1143812"/>
          </a:xfrm>
          <a:prstGeom prst="rect">
            <a:avLst/>
          </a:prstGeom>
        </p:spPr>
        <p:txBody>
          <a:bodyPr lIns="0" tIns="0" rIns="0" bIns="0"/>
          <a:lstStyle/>
          <a:p>
            <a:pPr marL="0" indent="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19" name="Picture Placeholder 7"/>
          <p:cNvSpPr>
            <a:spLocks noGrp="1"/>
          </p:cNvSpPr>
          <p:nvPr>
            <p:ph type="pic" sz="quarter" idx="15"/>
          </p:nvPr>
        </p:nvSpPr>
        <p:spPr>
          <a:xfrm>
            <a:off x="645235" y="4334874"/>
            <a:ext cx="1523839" cy="1551222"/>
          </a:xfrm>
          <a:prstGeom prst="rect">
            <a:avLst/>
          </a:prstGeom>
          <a:ln w="28575">
            <a:solidFill>
              <a:srgbClr val="15AA96"/>
            </a:solidFill>
            <a:round/>
          </a:ln>
        </p:spPr>
        <p:txBody>
          <a:bodyPr lIns="91439" rIns="91439">
            <a:noAutofit/>
          </a:bodyPr>
          <a:lstStyle/>
          <a:p>
            <a:endParaRPr/>
          </a:p>
        </p:txBody>
      </p:sp>
      <p:sp>
        <p:nvSpPr>
          <p:cNvPr id="2220" name="Text Placeholder 3"/>
          <p:cNvSpPr>
            <a:spLocks noGrp="1"/>
          </p:cNvSpPr>
          <p:nvPr>
            <p:ph type="body" sz="quarter" idx="16"/>
          </p:nvPr>
        </p:nvSpPr>
        <p:spPr>
          <a:xfrm>
            <a:off x="2438400" y="4254946"/>
            <a:ext cx="1851786" cy="508974"/>
          </a:xfrm>
          <a:prstGeom prst="rect">
            <a:avLst/>
          </a:prstGeom>
        </p:spPr>
        <p:txBody>
          <a:bodyPr lIns="0" tIns="0" rIns="0" bIns="0"/>
          <a:lstStyle/>
          <a:p>
            <a:pPr marL="0" indent="0" defTabSz="1217930">
              <a:lnSpc>
                <a:spcPct val="100000"/>
              </a:lnSpc>
              <a:spcBef>
                <a:spcPts val="300"/>
              </a:spcBef>
              <a:buSzTx/>
              <a:buFontTx/>
              <a:buNone/>
              <a:defRPr sz="1400" b="1">
                <a:solidFill>
                  <a:srgbClr val="15AA9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21" name="Text Placeholder 3"/>
          <p:cNvSpPr>
            <a:spLocks noGrp="1"/>
          </p:cNvSpPr>
          <p:nvPr>
            <p:ph type="body" sz="quarter" idx="17"/>
          </p:nvPr>
        </p:nvSpPr>
        <p:spPr>
          <a:xfrm>
            <a:off x="2438400" y="4805503"/>
            <a:ext cx="2400968" cy="1143812"/>
          </a:xfrm>
          <a:prstGeom prst="rect">
            <a:avLst/>
          </a:prstGeom>
        </p:spPr>
        <p:txBody>
          <a:bodyPr lIns="0" tIns="0" rIns="0" bIns="0"/>
          <a:lstStyle/>
          <a:p>
            <a:pPr marL="0" indent="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22" name="Picture Placeholder 7"/>
          <p:cNvSpPr>
            <a:spLocks noGrp="1"/>
          </p:cNvSpPr>
          <p:nvPr>
            <p:ph type="pic" sz="quarter" idx="18"/>
          </p:nvPr>
        </p:nvSpPr>
        <p:spPr>
          <a:xfrm>
            <a:off x="9992222" y="1916159"/>
            <a:ext cx="1523838" cy="1551222"/>
          </a:xfrm>
          <a:prstGeom prst="rect">
            <a:avLst/>
          </a:prstGeom>
          <a:ln w="28575">
            <a:solidFill>
              <a:srgbClr val="9BB955"/>
            </a:solidFill>
            <a:round/>
          </a:ln>
        </p:spPr>
        <p:txBody>
          <a:bodyPr lIns="91439" rIns="91439">
            <a:noAutofit/>
          </a:bodyPr>
          <a:lstStyle/>
          <a:p>
            <a:endParaRPr/>
          </a:p>
        </p:txBody>
      </p:sp>
      <p:sp>
        <p:nvSpPr>
          <p:cNvPr id="2223" name="Text Placeholder 3"/>
          <p:cNvSpPr>
            <a:spLocks noGrp="1"/>
          </p:cNvSpPr>
          <p:nvPr>
            <p:ph type="body" sz="quarter" idx="19"/>
          </p:nvPr>
        </p:nvSpPr>
        <p:spPr>
          <a:xfrm>
            <a:off x="7900255" y="1836234"/>
            <a:ext cx="1851786" cy="508974"/>
          </a:xfrm>
          <a:prstGeom prst="rect">
            <a:avLst/>
          </a:prstGeom>
        </p:spPr>
        <p:txBody>
          <a:bodyPr lIns="0" tIns="0" rIns="0" bIns="0"/>
          <a:lstStyle/>
          <a:p>
            <a:pPr marL="0" indent="0" algn="r" defTabSz="1217930">
              <a:lnSpc>
                <a:spcPct val="100000"/>
              </a:lnSpc>
              <a:spcBef>
                <a:spcPts val="300"/>
              </a:spcBef>
              <a:buSzTx/>
              <a:buFontTx/>
              <a:buNone/>
              <a:defRPr sz="14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24" name="Text Placeholder 3"/>
          <p:cNvSpPr>
            <a:spLocks noGrp="1"/>
          </p:cNvSpPr>
          <p:nvPr>
            <p:ph type="body" sz="quarter" idx="20"/>
          </p:nvPr>
        </p:nvSpPr>
        <p:spPr>
          <a:xfrm>
            <a:off x="7351073" y="2386789"/>
            <a:ext cx="2400968" cy="1143812"/>
          </a:xfrm>
          <a:prstGeom prst="rect">
            <a:avLst/>
          </a:prstGeom>
        </p:spPr>
        <p:txBody>
          <a:bodyPr lIns="0" tIns="0" rIns="0" bIns="0"/>
          <a:lstStyle/>
          <a:p>
            <a:pPr marL="0" indent="0" algn="r"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25" name="Picture Placeholder 7"/>
          <p:cNvSpPr>
            <a:spLocks noGrp="1"/>
          </p:cNvSpPr>
          <p:nvPr>
            <p:ph type="pic" sz="quarter" idx="21"/>
          </p:nvPr>
        </p:nvSpPr>
        <p:spPr>
          <a:xfrm>
            <a:off x="9992222" y="4355189"/>
            <a:ext cx="1523838" cy="1551222"/>
          </a:xfrm>
          <a:prstGeom prst="rect">
            <a:avLst/>
          </a:prstGeom>
          <a:ln w="28575">
            <a:solidFill>
              <a:srgbClr val="F19B14"/>
            </a:solidFill>
            <a:round/>
          </a:ln>
        </p:spPr>
        <p:txBody>
          <a:bodyPr lIns="91439" rIns="91439">
            <a:noAutofit/>
          </a:bodyPr>
          <a:lstStyle/>
          <a:p>
            <a:endParaRPr/>
          </a:p>
        </p:txBody>
      </p:sp>
      <p:sp>
        <p:nvSpPr>
          <p:cNvPr id="2226" name="Text Placeholder 3"/>
          <p:cNvSpPr>
            <a:spLocks noGrp="1"/>
          </p:cNvSpPr>
          <p:nvPr>
            <p:ph type="body" sz="quarter" idx="22"/>
          </p:nvPr>
        </p:nvSpPr>
        <p:spPr>
          <a:xfrm>
            <a:off x="7900255" y="4275263"/>
            <a:ext cx="1851786" cy="508974"/>
          </a:xfrm>
          <a:prstGeom prst="rect">
            <a:avLst/>
          </a:prstGeom>
        </p:spPr>
        <p:txBody>
          <a:bodyPr lIns="0" tIns="0" rIns="0" bIns="0"/>
          <a:lstStyle/>
          <a:p>
            <a:pPr marL="0" indent="0" algn="r" defTabSz="1217930">
              <a:lnSpc>
                <a:spcPct val="100000"/>
              </a:lnSpc>
              <a:spcBef>
                <a:spcPts val="300"/>
              </a:spcBef>
              <a:buSzTx/>
              <a:buFontTx/>
              <a:buNone/>
              <a:defRPr sz="1400" b="1">
                <a:solidFill>
                  <a:srgbClr val="F19B14"/>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27" name="Text Placeholder 3"/>
          <p:cNvSpPr>
            <a:spLocks noGrp="1"/>
          </p:cNvSpPr>
          <p:nvPr>
            <p:ph type="body" sz="quarter" idx="23"/>
          </p:nvPr>
        </p:nvSpPr>
        <p:spPr>
          <a:xfrm>
            <a:off x="7351073" y="4825819"/>
            <a:ext cx="2400968" cy="1143812"/>
          </a:xfrm>
          <a:prstGeom prst="rect">
            <a:avLst/>
          </a:prstGeom>
        </p:spPr>
        <p:txBody>
          <a:bodyPr lIns="0" tIns="0" rIns="0" bIns="0"/>
          <a:lstStyle/>
          <a:p>
            <a:pPr marL="0" indent="0" algn="r"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28" name="Rounded Rectangle 64"/>
          <p:cNvSpPr/>
          <p:nvPr/>
        </p:nvSpPr>
        <p:spPr>
          <a:xfrm>
            <a:off x="4965698" y="2870200"/>
            <a:ext cx="2032004" cy="1914038"/>
          </a:xfrm>
          <a:prstGeom prst="roundRect">
            <a:avLst>
              <a:gd name="adj" fmla="val 8041"/>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29" name="Freeform 245"/>
          <p:cNvSpPr/>
          <p:nvPr/>
        </p:nvSpPr>
        <p:spPr>
          <a:xfrm>
            <a:off x="5598412" y="3443930"/>
            <a:ext cx="766578" cy="766578"/>
          </a:xfrm>
          <a:custGeom>
            <a:avLst/>
            <a:gdLst/>
            <a:ahLst/>
            <a:cxnLst>
              <a:cxn ang="0">
                <a:pos x="wd2" y="hd2"/>
              </a:cxn>
              <a:cxn ang="5400000">
                <a:pos x="wd2" y="hd2"/>
              </a:cxn>
              <a:cxn ang="10800000">
                <a:pos x="wd2" y="hd2"/>
              </a:cxn>
              <a:cxn ang="16200000">
                <a:pos x="wd2" y="hd2"/>
              </a:cxn>
            </a:cxnLst>
            <a:rect l="0" t="0" r="r" b="b"/>
            <a:pathLst>
              <a:path w="21600" h="21600" extrusionOk="0">
                <a:moveTo>
                  <a:pt x="21600" y="953"/>
                </a:moveTo>
                <a:cubicBezTo>
                  <a:pt x="18424" y="19376"/>
                  <a:pt x="18424" y="19376"/>
                  <a:pt x="18424" y="19376"/>
                </a:cubicBezTo>
                <a:cubicBezTo>
                  <a:pt x="18424" y="19694"/>
                  <a:pt x="18106" y="19694"/>
                  <a:pt x="18106" y="20012"/>
                </a:cubicBezTo>
                <a:cubicBezTo>
                  <a:pt x="17788" y="20012"/>
                  <a:pt x="17788" y="20012"/>
                  <a:pt x="17788" y="20012"/>
                </a:cubicBezTo>
                <a:cubicBezTo>
                  <a:pt x="17471" y="20012"/>
                  <a:pt x="17471" y="20012"/>
                  <a:pt x="17471" y="20012"/>
                </a:cubicBezTo>
                <a:cubicBezTo>
                  <a:pt x="12071" y="17788"/>
                  <a:pt x="12071" y="17788"/>
                  <a:pt x="12071" y="17788"/>
                </a:cubicBezTo>
                <a:cubicBezTo>
                  <a:pt x="8894" y="21282"/>
                  <a:pt x="8894" y="21282"/>
                  <a:pt x="8894" y="21282"/>
                </a:cubicBezTo>
                <a:cubicBezTo>
                  <a:pt x="8894" y="21282"/>
                  <a:pt x="8576" y="21600"/>
                  <a:pt x="8259" y="21600"/>
                </a:cubicBezTo>
                <a:cubicBezTo>
                  <a:pt x="8259" y="21600"/>
                  <a:pt x="8259" y="21600"/>
                  <a:pt x="8259" y="21600"/>
                </a:cubicBezTo>
                <a:cubicBezTo>
                  <a:pt x="7941" y="21282"/>
                  <a:pt x="7624" y="20965"/>
                  <a:pt x="7624" y="20647"/>
                </a:cubicBezTo>
                <a:cubicBezTo>
                  <a:pt x="7624" y="16518"/>
                  <a:pt x="7624" y="16518"/>
                  <a:pt x="7624" y="16518"/>
                </a:cubicBezTo>
                <a:cubicBezTo>
                  <a:pt x="18106" y="3812"/>
                  <a:pt x="18106" y="3812"/>
                  <a:pt x="18106" y="3812"/>
                </a:cubicBezTo>
                <a:cubicBezTo>
                  <a:pt x="5082" y="14929"/>
                  <a:pt x="5082" y="14929"/>
                  <a:pt x="5082" y="14929"/>
                </a:cubicBezTo>
                <a:cubicBezTo>
                  <a:pt x="318" y="13024"/>
                  <a:pt x="318" y="13024"/>
                  <a:pt x="318" y="13024"/>
                </a:cubicBezTo>
                <a:cubicBezTo>
                  <a:pt x="0" y="12706"/>
                  <a:pt x="0" y="12706"/>
                  <a:pt x="0" y="12388"/>
                </a:cubicBezTo>
                <a:cubicBezTo>
                  <a:pt x="0" y="12071"/>
                  <a:pt x="0" y="11753"/>
                  <a:pt x="318" y="11435"/>
                </a:cubicBezTo>
                <a:cubicBezTo>
                  <a:pt x="20329" y="0"/>
                  <a:pt x="20329" y="0"/>
                  <a:pt x="20329" y="0"/>
                </a:cubicBezTo>
                <a:cubicBezTo>
                  <a:pt x="20647" y="0"/>
                  <a:pt x="20647" y="0"/>
                  <a:pt x="20647" y="0"/>
                </a:cubicBezTo>
                <a:cubicBezTo>
                  <a:pt x="20965" y="0"/>
                  <a:pt x="20965" y="0"/>
                  <a:pt x="21282" y="0"/>
                </a:cubicBezTo>
                <a:cubicBezTo>
                  <a:pt x="21600" y="318"/>
                  <a:pt x="21600" y="635"/>
                  <a:pt x="21600" y="953"/>
                </a:cubicBez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30" name="Round Same Side Corner Rectangle 23"/>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31"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232"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233" name="Text Placeholder 3"/>
          <p:cNvSpPr>
            <a:spLocks noGrp="1"/>
          </p:cNvSpPr>
          <p:nvPr>
            <p:ph type="body" sz="quarter" idx="24"/>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23.xml><?xml version="1.0" encoding="utf-8"?>
<p:sldLayout xmlns:a="http://schemas.openxmlformats.org/drawingml/2006/main" xmlns:r="http://schemas.openxmlformats.org/officeDocument/2006/relationships" xmlns:p="http://schemas.openxmlformats.org/presentationml/2006/main" type="tx">
  <p:cSld name="1_Team03">
    <p:spTree>
      <p:nvGrpSpPr>
        <p:cNvPr id="1" name=""/>
        <p:cNvGrpSpPr/>
        <p:nvPr/>
      </p:nvGrpSpPr>
      <p:grpSpPr>
        <a:xfrm>
          <a:off x="0" y="0"/>
          <a:ext cx="0" cy="0"/>
          <a:chOff x="0" y="0"/>
          <a:chExt cx="0" cy="0"/>
        </a:xfrm>
      </p:grpSpPr>
      <p:sp>
        <p:nvSpPr>
          <p:cNvPr id="2240" name="Picture Placeholder 7"/>
          <p:cNvSpPr>
            <a:spLocks noGrp="1"/>
          </p:cNvSpPr>
          <p:nvPr>
            <p:ph type="pic" sz="quarter" idx="13"/>
          </p:nvPr>
        </p:nvSpPr>
        <p:spPr>
          <a:xfrm>
            <a:off x="1042732" y="2100700"/>
            <a:ext cx="2444556" cy="2443828"/>
          </a:xfrm>
          <a:prstGeom prst="rect">
            <a:avLst/>
          </a:prstGeom>
          <a:ln w="19050">
            <a:solidFill>
              <a:srgbClr val="237DB9"/>
            </a:solidFill>
            <a:round/>
          </a:ln>
        </p:spPr>
        <p:txBody>
          <a:bodyPr lIns="91439" rIns="91439">
            <a:noAutofit/>
          </a:bodyPr>
          <a:lstStyle/>
          <a:p>
            <a:endParaRPr/>
          </a:p>
        </p:txBody>
      </p:sp>
      <p:sp>
        <p:nvSpPr>
          <p:cNvPr id="2241" name="Picture Placeholder 7"/>
          <p:cNvSpPr>
            <a:spLocks noGrp="1"/>
          </p:cNvSpPr>
          <p:nvPr>
            <p:ph type="pic" sz="quarter" idx="14"/>
          </p:nvPr>
        </p:nvSpPr>
        <p:spPr>
          <a:xfrm>
            <a:off x="2329176" y="3386780"/>
            <a:ext cx="2444557" cy="2443828"/>
          </a:xfrm>
          <a:prstGeom prst="rect">
            <a:avLst/>
          </a:prstGeom>
          <a:ln w="19050">
            <a:solidFill>
              <a:srgbClr val="15AA96"/>
            </a:solidFill>
            <a:round/>
          </a:ln>
        </p:spPr>
        <p:txBody>
          <a:bodyPr lIns="91439" rIns="91439">
            <a:noAutofit/>
          </a:bodyPr>
          <a:lstStyle/>
          <a:p>
            <a:endParaRPr/>
          </a:p>
        </p:txBody>
      </p:sp>
      <p:sp>
        <p:nvSpPr>
          <p:cNvPr id="2242" name="Picture Placeholder 7"/>
          <p:cNvSpPr>
            <a:spLocks noGrp="1"/>
          </p:cNvSpPr>
          <p:nvPr>
            <p:ph type="pic" sz="quarter" idx="15"/>
          </p:nvPr>
        </p:nvSpPr>
        <p:spPr>
          <a:xfrm>
            <a:off x="3605877" y="2087866"/>
            <a:ext cx="2444556" cy="2443828"/>
          </a:xfrm>
          <a:prstGeom prst="rect">
            <a:avLst/>
          </a:prstGeom>
          <a:ln w="19050">
            <a:solidFill>
              <a:srgbClr val="9BB955"/>
            </a:solidFill>
            <a:round/>
          </a:ln>
        </p:spPr>
        <p:txBody>
          <a:bodyPr lIns="91439" rIns="91439">
            <a:noAutofit/>
          </a:bodyPr>
          <a:lstStyle/>
          <a:p>
            <a:endParaRPr/>
          </a:p>
        </p:txBody>
      </p:sp>
      <p:sp>
        <p:nvSpPr>
          <p:cNvPr id="2243" name="Picture Placeholder 7"/>
          <p:cNvSpPr>
            <a:spLocks noGrp="1"/>
          </p:cNvSpPr>
          <p:nvPr>
            <p:ph type="pic" sz="quarter" idx="16"/>
          </p:nvPr>
        </p:nvSpPr>
        <p:spPr>
          <a:xfrm>
            <a:off x="4893883" y="3373947"/>
            <a:ext cx="2444556" cy="2443828"/>
          </a:xfrm>
          <a:prstGeom prst="rect">
            <a:avLst/>
          </a:prstGeom>
          <a:ln w="19050">
            <a:solidFill>
              <a:srgbClr val="F19B14"/>
            </a:solidFill>
            <a:round/>
          </a:ln>
        </p:spPr>
        <p:txBody>
          <a:bodyPr lIns="91439" rIns="91439">
            <a:noAutofit/>
          </a:bodyPr>
          <a:lstStyle/>
          <a:p>
            <a:endParaRPr/>
          </a:p>
        </p:txBody>
      </p:sp>
      <p:sp>
        <p:nvSpPr>
          <p:cNvPr id="2244" name="Picture Placeholder 7"/>
          <p:cNvSpPr>
            <a:spLocks noGrp="1"/>
          </p:cNvSpPr>
          <p:nvPr>
            <p:ph type="pic" sz="quarter" idx="17"/>
          </p:nvPr>
        </p:nvSpPr>
        <p:spPr>
          <a:xfrm>
            <a:off x="6169021" y="2075033"/>
            <a:ext cx="2444556" cy="2443828"/>
          </a:xfrm>
          <a:prstGeom prst="rect">
            <a:avLst/>
          </a:prstGeom>
          <a:ln w="19050">
            <a:solidFill>
              <a:srgbClr val="BE382C"/>
            </a:solidFill>
            <a:round/>
          </a:ln>
        </p:spPr>
        <p:txBody>
          <a:bodyPr lIns="91439" rIns="91439">
            <a:noAutofit/>
          </a:bodyPr>
          <a:lstStyle/>
          <a:p>
            <a:endParaRPr/>
          </a:p>
        </p:txBody>
      </p:sp>
      <p:sp>
        <p:nvSpPr>
          <p:cNvPr id="2245" name="Picture Placeholder 7"/>
          <p:cNvSpPr>
            <a:spLocks noGrp="1"/>
          </p:cNvSpPr>
          <p:nvPr>
            <p:ph type="pic" sz="quarter" idx="18"/>
          </p:nvPr>
        </p:nvSpPr>
        <p:spPr>
          <a:xfrm>
            <a:off x="7458588" y="3361113"/>
            <a:ext cx="2444556" cy="2443828"/>
          </a:xfrm>
          <a:prstGeom prst="rect">
            <a:avLst/>
          </a:prstGeom>
          <a:ln w="19050">
            <a:solidFill>
              <a:srgbClr val="633247"/>
            </a:solidFill>
            <a:round/>
          </a:ln>
        </p:spPr>
        <p:txBody>
          <a:bodyPr lIns="91439" rIns="91439">
            <a:noAutofit/>
          </a:bodyPr>
          <a:lstStyle/>
          <a:p>
            <a:endParaRPr/>
          </a:p>
        </p:txBody>
      </p:sp>
      <p:sp>
        <p:nvSpPr>
          <p:cNvPr id="2246" name="Picture Placeholder 7"/>
          <p:cNvSpPr>
            <a:spLocks noGrp="1"/>
          </p:cNvSpPr>
          <p:nvPr>
            <p:ph type="pic" sz="quarter" idx="19"/>
          </p:nvPr>
        </p:nvSpPr>
        <p:spPr>
          <a:xfrm>
            <a:off x="8732163" y="2075033"/>
            <a:ext cx="2444556" cy="2443828"/>
          </a:xfrm>
          <a:prstGeom prst="rect">
            <a:avLst/>
          </a:prstGeom>
          <a:ln w="19050">
            <a:solidFill>
              <a:srgbClr val="237DB9"/>
            </a:solidFill>
            <a:round/>
          </a:ln>
        </p:spPr>
        <p:txBody>
          <a:bodyPr lIns="91439" rIns="91439">
            <a:noAutofit/>
          </a:bodyPr>
          <a:lstStyle/>
          <a:p>
            <a:endParaRPr/>
          </a:p>
        </p:txBody>
      </p:sp>
      <p:sp>
        <p:nvSpPr>
          <p:cNvPr id="2247" name="Round Same Side Corner Rectangle 12"/>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48"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249"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250" name="正文级别 1…"/>
          <p:cNvSpPr txBox="1">
            <a:spLocks noGrp="1"/>
          </p:cNvSpPr>
          <p:nvPr>
            <p:ph type="body" sz="quarter" idx="1" hasCustomPrompt="1"/>
          </p:nvPr>
        </p:nvSpPr>
        <p:spPr>
          <a:xfrm>
            <a:off x="812800" y="951922"/>
            <a:ext cx="5486400" cy="267662"/>
          </a:xfrm>
          <a:prstGeom prst="rect">
            <a:avLst/>
          </a:prstGeom>
        </p:spPr>
        <p:txBody>
          <a:bodyPr lIns="0" tIns="0" rIns="0" bIns="0" anchor="ctr"/>
          <a:lstStyle>
            <a:lvl1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24.xml><?xml version="1.0" encoding="utf-8"?>
<p:sldLayout xmlns:a="http://schemas.openxmlformats.org/drawingml/2006/main" xmlns:r="http://schemas.openxmlformats.org/officeDocument/2006/relationships" xmlns:p="http://schemas.openxmlformats.org/presentationml/2006/main" type="tx">
  <p:cSld name="2_MockUp02">
    <p:spTree>
      <p:nvGrpSpPr>
        <p:cNvPr id="1" name=""/>
        <p:cNvGrpSpPr/>
        <p:nvPr/>
      </p:nvGrpSpPr>
      <p:grpSpPr>
        <a:xfrm>
          <a:off x="0" y="0"/>
          <a:ext cx="0" cy="0"/>
          <a:chOff x="0" y="0"/>
          <a:chExt cx="0" cy="0"/>
        </a:xfrm>
      </p:grpSpPr>
      <p:grpSp>
        <p:nvGrpSpPr>
          <p:cNvPr id="2264" name="Group 17"/>
          <p:cNvGrpSpPr/>
          <p:nvPr/>
        </p:nvGrpSpPr>
        <p:grpSpPr>
          <a:xfrm>
            <a:off x="3968592" y="1726607"/>
            <a:ext cx="4343762" cy="3456122"/>
            <a:chOff x="0" y="0"/>
            <a:chExt cx="4343760" cy="3456120"/>
          </a:xfrm>
        </p:grpSpPr>
        <p:sp>
          <p:nvSpPr>
            <p:cNvPr id="2257" name="Rectangle 19"/>
            <p:cNvSpPr/>
            <p:nvPr/>
          </p:nvSpPr>
          <p:spPr>
            <a:xfrm>
              <a:off x="164147" y="163677"/>
              <a:ext cx="4028587" cy="223063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58" name="Freeform 5"/>
            <p:cNvSpPr/>
            <p:nvPr/>
          </p:nvSpPr>
          <p:spPr>
            <a:xfrm>
              <a:off x="-1" y="-1"/>
              <a:ext cx="4343762" cy="2574780"/>
            </a:xfrm>
            <a:custGeom>
              <a:avLst/>
              <a:gdLst/>
              <a:ahLst/>
              <a:cxnLst>
                <a:cxn ang="0">
                  <a:pos x="wd2" y="hd2"/>
                </a:cxn>
                <a:cxn ang="5400000">
                  <a:pos x="wd2" y="hd2"/>
                </a:cxn>
                <a:cxn ang="10800000">
                  <a:pos x="wd2" y="hd2"/>
                </a:cxn>
                <a:cxn ang="16200000">
                  <a:pos x="wd2" y="hd2"/>
                </a:cxn>
              </a:cxnLst>
              <a:rect l="0" t="0" r="r" b="b"/>
              <a:pathLst>
                <a:path w="21600" h="21600" extrusionOk="0">
                  <a:moveTo>
                    <a:pt x="20898" y="0"/>
                  </a:moveTo>
                  <a:cubicBezTo>
                    <a:pt x="10955" y="0"/>
                    <a:pt x="10955" y="0"/>
                    <a:pt x="10955" y="0"/>
                  </a:cubicBezTo>
                  <a:cubicBezTo>
                    <a:pt x="10622" y="0"/>
                    <a:pt x="10622" y="0"/>
                    <a:pt x="10622" y="0"/>
                  </a:cubicBezTo>
                  <a:cubicBezTo>
                    <a:pt x="666" y="0"/>
                    <a:pt x="666" y="0"/>
                    <a:pt x="666" y="0"/>
                  </a:cubicBezTo>
                  <a:cubicBezTo>
                    <a:pt x="321" y="0"/>
                    <a:pt x="0" y="341"/>
                    <a:pt x="0" y="943"/>
                  </a:cubicBezTo>
                  <a:cubicBezTo>
                    <a:pt x="0" y="21600"/>
                    <a:pt x="0" y="21600"/>
                    <a:pt x="0" y="21600"/>
                  </a:cubicBezTo>
                  <a:cubicBezTo>
                    <a:pt x="21600" y="21600"/>
                    <a:pt x="21600" y="21600"/>
                    <a:pt x="21600" y="21600"/>
                  </a:cubicBezTo>
                  <a:cubicBezTo>
                    <a:pt x="21600" y="943"/>
                    <a:pt x="21600" y="943"/>
                    <a:pt x="21600" y="943"/>
                  </a:cubicBezTo>
                  <a:cubicBezTo>
                    <a:pt x="21600" y="341"/>
                    <a:pt x="21255" y="0"/>
                    <a:pt x="20898" y="0"/>
                  </a:cubicBezTo>
                  <a:moveTo>
                    <a:pt x="20601" y="20074"/>
                  </a:moveTo>
                  <a:cubicBezTo>
                    <a:pt x="904" y="20074"/>
                    <a:pt x="904" y="20074"/>
                    <a:pt x="904" y="20074"/>
                  </a:cubicBezTo>
                  <a:cubicBezTo>
                    <a:pt x="904" y="1365"/>
                    <a:pt x="904" y="1365"/>
                    <a:pt x="904" y="1365"/>
                  </a:cubicBezTo>
                  <a:cubicBezTo>
                    <a:pt x="20601" y="1365"/>
                    <a:pt x="20601" y="1365"/>
                    <a:pt x="20601" y="1365"/>
                  </a:cubicBezTo>
                  <a:cubicBezTo>
                    <a:pt x="20601" y="20074"/>
                    <a:pt x="20601" y="20074"/>
                    <a:pt x="20601" y="20074"/>
                  </a:cubicBezTo>
                </a:path>
              </a:pathLst>
            </a:custGeom>
            <a:solidFill>
              <a:srgbClr val="939393"/>
            </a:solidFill>
            <a:ln w="12700" cap="flat">
              <a:noFill/>
              <a:miter lim="400000"/>
            </a:ln>
            <a:effectLst/>
          </p:spPr>
          <p:txBody>
            <a:bodyPr wrap="square" lIns="45719" tIns="45719" rIns="45719" bIns="45719" numCol="1" anchor="t">
              <a:noAutofit/>
            </a:bodyPr>
            <a:lstStyle/>
            <a:p>
              <a:pPr algn="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59" name="Freeform 23"/>
            <p:cNvSpPr/>
            <p:nvPr/>
          </p:nvSpPr>
          <p:spPr>
            <a:xfrm>
              <a:off x="214040" y="163677"/>
              <a:ext cx="3928270" cy="223063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21600" y="21600"/>
                  </a:lnTo>
                  <a:lnTo>
                    <a:pt x="21600" y="0"/>
                  </a:lnTo>
                  <a:close/>
                </a:path>
              </a:pathLst>
            </a:custGeom>
            <a:solidFill>
              <a:srgbClr val="FFFFFF">
                <a:alpha val="16000"/>
              </a:srgbClr>
            </a:solidFill>
            <a:ln w="12700" cap="flat">
              <a:noFill/>
              <a:miter lim="400000"/>
            </a:ln>
            <a:effectLst/>
          </p:spPr>
          <p:txBody>
            <a:bodyPr wrap="square" lIns="45719" tIns="45719" rIns="45719" bIns="45719" numCol="1" anchor="t">
              <a:noAutofit/>
            </a:bodyPr>
            <a:lstStyle/>
            <a:p>
              <a:pPr algn="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nvGrpSpPr>
            <p:cNvPr id="2262" name="Freeform 27"/>
            <p:cNvGrpSpPr/>
            <p:nvPr/>
          </p:nvGrpSpPr>
          <p:grpSpPr>
            <a:xfrm>
              <a:off x="-1" y="2574776"/>
              <a:ext cx="4343762" cy="485141"/>
              <a:chOff x="0" y="0"/>
              <a:chExt cx="4343760" cy="485140"/>
            </a:xfrm>
          </p:grpSpPr>
          <p:sp>
            <p:nvSpPr>
              <p:cNvPr id="2260" name="形状"/>
              <p:cNvSpPr/>
              <p:nvPr/>
            </p:nvSpPr>
            <p:spPr>
              <a:xfrm>
                <a:off x="0" y="0"/>
                <a:ext cx="4343761" cy="392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13171"/>
                      <a:pt x="0" y="13171"/>
                      <a:pt x="0" y="13171"/>
                    </a:cubicBezTo>
                    <a:cubicBezTo>
                      <a:pt x="0" y="17122"/>
                      <a:pt x="321" y="21600"/>
                      <a:pt x="666" y="21600"/>
                    </a:cubicBezTo>
                    <a:cubicBezTo>
                      <a:pt x="10622" y="21600"/>
                      <a:pt x="10622" y="21600"/>
                      <a:pt x="10622" y="21600"/>
                    </a:cubicBezTo>
                    <a:cubicBezTo>
                      <a:pt x="10955" y="21600"/>
                      <a:pt x="10955" y="21600"/>
                      <a:pt x="10955" y="21600"/>
                    </a:cubicBezTo>
                    <a:cubicBezTo>
                      <a:pt x="20898" y="21600"/>
                      <a:pt x="20898" y="21600"/>
                      <a:pt x="20898" y="21600"/>
                    </a:cubicBezTo>
                    <a:cubicBezTo>
                      <a:pt x="21255" y="21600"/>
                      <a:pt x="21600" y="17122"/>
                      <a:pt x="21600" y="13171"/>
                    </a:cubicBezTo>
                    <a:cubicBezTo>
                      <a:pt x="21600" y="0"/>
                      <a:pt x="21600" y="0"/>
                      <a:pt x="21600" y="0"/>
                    </a:cubicBezTo>
                    <a:lnTo>
                      <a:pt x="0" y="0"/>
                    </a:lnTo>
                    <a:close/>
                  </a:path>
                </a:pathLst>
              </a:custGeom>
              <a:gradFill flip="none" rotWithShape="1">
                <a:gsLst>
                  <a:gs pos="54000">
                    <a:srgbClr val="D9D9D9"/>
                  </a:gs>
                  <a:gs pos="83000">
                    <a:srgbClr val="BFBFBF"/>
                  </a:gs>
                </a:gsLst>
                <a:lin ang="1800000" scaled="0"/>
              </a:gradFill>
              <a:ln w="12700" cap="flat">
                <a:noFill/>
                <a:miter lim="400000"/>
              </a:ln>
              <a:effectLst/>
            </p:spPr>
            <p:txBody>
              <a:bodyPr wrap="square" lIns="45719" tIns="45719" rIns="45719" bIns="45719" numCol="1" anchor="t">
                <a:noAutofit/>
              </a:bodyPr>
              <a:lstStyle/>
              <a:p>
                <a:pPr algn="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61" name="文本"/>
              <p:cNvSpPr txBox="1"/>
              <p:nvPr/>
            </p:nvSpPr>
            <p:spPr>
              <a:xfrm>
                <a:off x="0" y="0"/>
                <a:ext cx="4343761" cy="485140"/>
              </a:xfrm>
              <a:prstGeom prst="rect">
                <a:avLst/>
              </a:prstGeom>
              <a:noFill/>
              <a:ln w="12700" cap="flat">
                <a:noFill/>
                <a:miter lim="400000"/>
              </a:ln>
              <a:effectLst/>
            </p:spPr>
            <p:txBody>
              <a:bodyPr wrap="square" lIns="45719" tIns="45719" rIns="45719" bIns="45719" numCol="1" anchor="t">
                <a:spAutoFit/>
              </a:bodyPr>
              <a:lstStyle>
                <a:lvl1pPr algn="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lvl1pPr>
              </a:lstStyle>
              <a:p>
                <a:r>
                  <a:t> </a:t>
                </a:r>
              </a:p>
            </p:txBody>
          </p:sp>
        </p:grpSp>
        <p:sp>
          <p:nvSpPr>
            <p:cNvPr id="2263" name="Freeform 29"/>
            <p:cNvSpPr/>
            <p:nvPr/>
          </p:nvSpPr>
          <p:spPr>
            <a:xfrm>
              <a:off x="1507378" y="2967184"/>
              <a:ext cx="1342245" cy="488937"/>
            </a:xfrm>
            <a:custGeom>
              <a:avLst/>
              <a:gdLst/>
              <a:ahLst/>
              <a:cxnLst>
                <a:cxn ang="0">
                  <a:pos x="wd2" y="hd2"/>
                </a:cxn>
                <a:cxn ang="5400000">
                  <a:pos x="wd2" y="hd2"/>
                </a:cxn>
                <a:cxn ang="10800000">
                  <a:pos x="wd2" y="hd2"/>
                </a:cxn>
                <a:cxn ang="16200000">
                  <a:pos x="wd2" y="hd2"/>
                </a:cxn>
              </a:cxnLst>
              <a:rect l="0" t="0" r="r" b="b"/>
              <a:pathLst>
                <a:path w="18471" h="21600" extrusionOk="0">
                  <a:moveTo>
                    <a:pt x="9461" y="0"/>
                  </a:moveTo>
                  <a:cubicBezTo>
                    <a:pt x="9033" y="0"/>
                    <a:pt x="9033" y="0"/>
                    <a:pt x="9033" y="0"/>
                  </a:cubicBezTo>
                  <a:cubicBezTo>
                    <a:pt x="3140" y="0"/>
                    <a:pt x="3140" y="0"/>
                    <a:pt x="3140" y="0"/>
                  </a:cubicBezTo>
                  <a:cubicBezTo>
                    <a:pt x="3140" y="0"/>
                    <a:pt x="3107" y="9318"/>
                    <a:pt x="1790" y="13553"/>
                  </a:cubicBezTo>
                  <a:cubicBezTo>
                    <a:pt x="472" y="17894"/>
                    <a:pt x="-1569" y="21600"/>
                    <a:pt x="1987" y="21600"/>
                  </a:cubicBezTo>
                  <a:cubicBezTo>
                    <a:pt x="9033" y="21600"/>
                    <a:pt x="9033" y="21600"/>
                    <a:pt x="9033" y="21600"/>
                  </a:cubicBezTo>
                  <a:cubicBezTo>
                    <a:pt x="9461" y="21600"/>
                    <a:pt x="9461" y="21600"/>
                    <a:pt x="9461" y="21600"/>
                  </a:cubicBezTo>
                  <a:cubicBezTo>
                    <a:pt x="16508" y="21600"/>
                    <a:pt x="16508" y="21600"/>
                    <a:pt x="16508" y="21600"/>
                  </a:cubicBezTo>
                  <a:cubicBezTo>
                    <a:pt x="20031" y="21600"/>
                    <a:pt x="17990" y="17894"/>
                    <a:pt x="16705" y="13553"/>
                  </a:cubicBezTo>
                  <a:cubicBezTo>
                    <a:pt x="15388" y="9318"/>
                    <a:pt x="15322" y="0"/>
                    <a:pt x="15322" y="0"/>
                  </a:cubicBezTo>
                  <a:lnTo>
                    <a:pt x="9461" y="0"/>
                  </a:lnTo>
                  <a:close/>
                </a:path>
              </a:pathLst>
            </a:custGeom>
            <a:gradFill flip="none" rotWithShape="1">
              <a:gsLst>
                <a:gs pos="0">
                  <a:srgbClr val="A6A6A6"/>
                </a:gs>
                <a:gs pos="6000">
                  <a:srgbClr val="D9D9D9"/>
                </a:gs>
                <a:gs pos="42000">
                  <a:srgbClr val="BFBFBF"/>
                </a:gs>
              </a:gsLst>
              <a:lin ang="5400000" scaled="0"/>
            </a:gradFill>
            <a:ln w="12700" cap="flat">
              <a:noFill/>
              <a:miter lim="400000"/>
            </a:ln>
            <a:effectLst/>
          </p:spPr>
          <p:txBody>
            <a:bodyPr wrap="square" lIns="45719" tIns="45719" rIns="45719" bIns="45719" numCol="1" anchor="t">
              <a:noAutofit/>
            </a:bodyPr>
            <a:lstStyle/>
            <a:p>
              <a:pPr algn="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sp>
        <p:nvSpPr>
          <p:cNvPr id="2265" name="Picture Placeholder 7"/>
          <p:cNvSpPr>
            <a:spLocks noGrp="1"/>
          </p:cNvSpPr>
          <p:nvPr>
            <p:ph type="pic" sz="quarter" idx="13"/>
          </p:nvPr>
        </p:nvSpPr>
        <p:spPr>
          <a:xfrm>
            <a:off x="4153966" y="1879600"/>
            <a:ext cx="3944649" cy="2230637"/>
          </a:xfrm>
          <a:prstGeom prst="rect">
            <a:avLst/>
          </a:prstGeom>
        </p:spPr>
        <p:txBody>
          <a:bodyPr lIns="91439" rIns="91439">
            <a:noAutofit/>
          </a:bodyPr>
          <a:lstStyle/>
          <a:p>
            <a:endParaRPr/>
          </a:p>
        </p:txBody>
      </p:sp>
      <p:sp>
        <p:nvSpPr>
          <p:cNvPr id="2266" name="Round Same Side Corner Rectangle 14"/>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67"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268"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269" name="正文级别 1…"/>
          <p:cNvSpPr txBox="1">
            <a:spLocks noGrp="1"/>
          </p:cNvSpPr>
          <p:nvPr>
            <p:ph type="body" sz="quarter" idx="1" hasCustomPrompt="1"/>
          </p:nvPr>
        </p:nvSpPr>
        <p:spPr>
          <a:xfrm>
            <a:off x="812800" y="951922"/>
            <a:ext cx="5486400" cy="267662"/>
          </a:xfrm>
          <a:prstGeom prst="rect">
            <a:avLst/>
          </a:prstGeom>
        </p:spPr>
        <p:txBody>
          <a:bodyPr lIns="0" tIns="0" rIns="0" bIns="0" anchor="ctr"/>
          <a:lstStyle>
            <a:lvl1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25.xml><?xml version="1.0" encoding="utf-8"?>
<p:sldLayout xmlns:a="http://schemas.openxmlformats.org/drawingml/2006/main" xmlns:r="http://schemas.openxmlformats.org/officeDocument/2006/relationships" xmlns:p="http://schemas.openxmlformats.org/presentationml/2006/main" type="tx">
  <p:cSld name="4_Pic4">
    <p:spTree>
      <p:nvGrpSpPr>
        <p:cNvPr id="1" name=""/>
        <p:cNvGrpSpPr/>
        <p:nvPr/>
      </p:nvGrpSpPr>
      <p:grpSpPr>
        <a:xfrm>
          <a:off x="0" y="0"/>
          <a:ext cx="0" cy="0"/>
          <a:chOff x="0" y="0"/>
          <a:chExt cx="0" cy="0"/>
        </a:xfrm>
      </p:grpSpPr>
      <p:sp>
        <p:nvSpPr>
          <p:cNvPr id="2276" name="Rectangle 19"/>
          <p:cNvSpPr/>
          <p:nvPr/>
        </p:nvSpPr>
        <p:spPr>
          <a:xfrm>
            <a:off x="5791200" y="1477051"/>
            <a:ext cx="6400800" cy="1558384"/>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77" name="Round Same Side Corner Rectangle 5"/>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78"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279" name="Picture Placeholder 7"/>
          <p:cNvSpPr>
            <a:spLocks noGrp="1"/>
          </p:cNvSpPr>
          <p:nvPr>
            <p:ph type="pic" sz="quarter" idx="13"/>
          </p:nvPr>
        </p:nvSpPr>
        <p:spPr>
          <a:xfrm>
            <a:off x="9521532" y="1552984"/>
            <a:ext cx="2235201" cy="1406517"/>
          </a:xfrm>
          <a:prstGeom prst="rect">
            <a:avLst/>
          </a:prstGeom>
        </p:spPr>
        <p:txBody>
          <a:bodyPr lIns="91439" rIns="91439">
            <a:noAutofit/>
          </a:bodyPr>
          <a:lstStyle/>
          <a:p>
            <a:endParaRPr/>
          </a:p>
        </p:txBody>
      </p:sp>
      <p:sp>
        <p:nvSpPr>
          <p:cNvPr id="2280"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281" name="正文级别 1…"/>
          <p:cNvSpPr txBox="1">
            <a:spLocks noGrp="1"/>
          </p:cNvSpPr>
          <p:nvPr>
            <p:ph type="body" sz="quarter" idx="1" hasCustomPrompt="1"/>
          </p:nvPr>
        </p:nvSpPr>
        <p:spPr>
          <a:xfrm>
            <a:off x="812800" y="951922"/>
            <a:ext cx="5486400" cy="267662"/>
          </a:xfrm>
          <a:prstGeom prst="rect">
            <a:avLst/>
          </a:prstGeom>
        </p:spPr>
        <p:txBody>
          <a:bodyPr lIns="0" tIns="0" rIns="0" bIns="0" anchor="ctr"/>
          <a:lstStyle>
            <a:lvl1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282" name="Text Placeholder 3"/>
          <p:cNvSpPr>
            <a:spLocks noGrp="1"/>
          </p:cNvSpPr>
          <p:nvPr>
            <p:ph type="body" sz="quarter" idx="14"/>
          </p:nvPr>
        </p:nvSpPr>
        <p:spPr>
          <a:xfrm>
            <a:off x="6096001" y="1589733"/>
            <a:ext cx="3288634" cy="390650"/>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83" name="Text Placeholder 3"/>
          <p:cNvSpPr>
            <a:spLocks noGrp="1"/>
          </p:cNvSpPr>
          <p:nvPr>
            <p:ph type="body" sz="quarter" idx="15"/>
          </p:nvPr>
        </p:nvSpPr>
        <p:spPr>
          <a:xfrm>
            <a:off x="6096001" y="1986824"/>
            <a:ext cx="3269917" cy="959577"/>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84" name="Picture Placeholder 7"/>
          <p:cNvSpPr>
            <a:spLocks noGrp="1"/>
          </p:cNvSpPr>
          <p:nvPr>
            <p:ph type="pic" sz="half" idx="16"/>
          </p:nvPr>
        </p:nvSpPr>
        <p:spPr>
          <a:xfrm>
            <a:off x="0" y="1477051"/>
            <a:ext cx="5791200" cy="4695150"/>
          </a:xfrm>
          <a:prstGeom prst="rect">
            <a:avLst/>
          </a:prstGeom>
        </p:spPr>
        <p:txBody>
          <a:bodyPr lIns="91439" rIns="91439">
            <a:noAutofit/>
          </a:bodyPr>
          <a:lstStyle/>
          <a:p>
            <a:endParaRPr/>
          </a:p>
        </p:txBody>
      </p:sp>
      <p:sp>
        <p:nvSpPr>
          <p:cNvPr id="2285" name="Rectangle 38"/>
          <p:cNvSpPr/>
          <p:nvPr/>
        </p:nvSpPr>
        <p:spPr>
          <a:xfrm>
            <a:off x="5791200" y="3035433"/>
            <a:ext cx="6400800" cy="1558384"/>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86" name="Picture Placeholder 7"/>
          <p:cNvSpPr>
            <a:spLocks noGrp="1"/>
          </p:cNvSpPr>
          <p:nvPr>
            <p:ph type="pic" sz="quarter" idx="17"/>
          </p:nvPr>
        </p:nvSpPr>
        <p:spPr>
          <a:xfrm>
            <a:off x="9521532" y="3111367"/>
            <a:ext cx="2235201" cy="1406517"/>
          </a:xfrm>
          <a:prstGeom prst="rect">
            <a:avLst/>
          </a:prstGeom>
        </p:spPr>
        <p:txBody>
          <a:bodyPr lIns="91439" rIns="91439">
            <a:noAutofit/>
          </a:bodyPr>
          <a:lstStyle/>
          <a:p>
            <a:endParaRPr/>
          </a:p>
        </p:txBody>
      </p:sp>
      <p:sp>
        <p:nvSpPr>
          <p:cNvPr id="2287" name="Text Placeholder 3"/>
          <p:cNvSpPr>
            <a:spLocks noGrp="1"/>
          </p:cNvSpPr>
          <p:nvPr>
            <p:ph type="body" sz="quarter" idx="18"/>
          </p:nvPr>
        </p:nvSpPr>
        <p:spPr>
          <a:xfrm>
            <a:off x="6096001" y="3148116"/>
            <a:ext cx="3288634" cy="390650"/>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88" name="Text Placeholder 3"/>
          <p:cNvSpPr>
            <a:spLocks noGrp="1"/>
          </p:cNvSpPr>
          <p:nvPr>
            <p:ph type="body" sz="quarter" idx="19"/>
          </p:nvPr>
        </p:nvSpPr>
        <p:spPr>
          <a:xfrm>
            <a:off x="6096001" y="3545206"/>
            <a:ext cx="3269917" cy="959577"/>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89" name="Rectangle 46"/>
          <p:cNvSpPr/>
          <p:nvPr/>
        </p:nvSpPr>
        <p:spPr>
          <a:xfrm>
            <a:off x="5791200" y="4600985"/>
            <a:ext cx="6400800" cy="1558384"/>
          </a:xfrm>
          <a:prstGeom prst="rect">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90" name="Picture Placeholder 7"/>
          <p:cNvSpPr>
            <a:spLocks noGrp="1"/>
          </p:cNvSpPr>
          <p:nvPr>
            <p:ph type="pic" sz="quarter" idx="20"/>
          </p:nvPr>
        </p:nvSpPr>
        <p:spPr>
          <a:xfrm>
            <a:off x="9521532" y="4676918"/>
            <a:ext cx="2235201" cy="1406517"/>
          </a:xfrm>
          <a:prstGeom prst="rect">
            <a:avLst/>
          </a:prstGeom>
        </p:spPr>
        <p:txBody>
          <a:bodyPr lIns="91439" rIns="91439">
            <a:noAutofit/>
          </a:bodyPr>
          <a:lstStyle/>
          <a:p>
            <a:endParaRPr/>
          </a:p>
        </p:txBody>
      </p:sp>
      <p:sp>
        <p:nvSpPr>
          <p:cNvPr id="2291" name="Text Placeholder 3"/>
          <p:cNvSpPr>
            <a:spLocks noGrp="1"/>
          </p:cNvSpPr>
          <p:nvPr>
            <p:ph type="body" sz="quarter" idx="21"/>
          </p:nvPr>
        </p:nvSpPr>
        <p:spPr>
          <a:xfrm>
            <a:off x="6096001" y="4713668"/>
            <a:ext cx="3288634" cy="390650"/>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92" name="Text Placeholder 3"/>
          <p:cNvSpPr>
            <a:spLocks noGrp="1"/>
          </p:cNvSpPr>
          <p:nvPr>
            <p:ph type="body" sz="quarter" idx="22"/>
          </p:nvPr>
        </p:nvSpPr>
        <p:spPr>
          <a:xfrm>
            <a:off x="6096001" y="5110757"/>
            <a:ext cx="3269917" cy="959577"/>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26.xml><?xml version="1.0" encoding="utf-8"?>
<p:sldLayout xmlns:a="http://schemas.openxmlformats.org/drawingml/2006/main" xmlns:r="http://schemas.openxmlformats.org/officeDocument/2006/relationships" xmlns:p="http://schemas.openxmlformats.org/presentationml/2006/main" type="tx">
  <p:cSld name="1_Pic05">
    <p:spTree>
      <p:nvGrpSpPr>
        <p:cNvPr id="1" name=""/>
        <p:cNvGrpSpPr/>
        <p:nvPr/>
      </p:nvGrpSpPr>
      <p:grpSpPr>
        <a:xfrm>
          <a:off x="0" y="0"/>
          <a:ext cx="0" cy="0"/>
          <a:chOff x="0" y="0"/>
          <a:chExt cx="0" cy="0"/>
        </a:xfrm>
      </p:grpSpPr>
      <p:sp>
        <p:nvSpPr>
          <p:cNvPr id="2299" name="Picture Placeholder 7"/>
          <p:cNvSpPr>
            <a:spLocks noGrp="1"/>
          </p:cNvSpPr>
          <p:nvPr>
            <p:ph type="pic" idx="13"/>
          </p:nvPr>
        </p:nvSpPr>
        <p:spPr>
          <a:xfrm>
            <a:off x="0" y="1337123"/>
            <a:ext cx="12170444" cy="3717477"/>
          </a:xfrm>
          <a:prstGeom prst="rect">
            <a:avLst/>
          </a:prstGeom>
        </p:spPr>
        <p:txBody>
          <a:bodyPr lIns="91439" rIns="91439">
            <a:noAutofit/>
          </a:bodyPr>
          <a:lstStyle/>
          <a:p>
            <a:endParaRPr/>
          </a:p>
        </p:txBody>
      </p:sp>
      <p:sp>
        <p:nvSpPr>
          <p:cNvPr id="2300" name="Round Same Side Corner Rectangle 6"/>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01"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302"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303" name="正文级别 1…"/>
          <p:cNvSpPr txBox="1">
            <a:spLocks noGrp="1"/>
          </p:cNvSpPr>
          <p:nvPr>
            <p:ph type="body" sz="quarter" idx="1" hasCustomPrompt="1"/>
          </p:nvPr>
        </p:nvSpPr>
        <p:spPr>
          <a:xfrm>
            <a:off x="812800" y="951922"/>
            <a:ext cx="5486400" cy="267662"/>
          </a:xfrm>
          <a:prstGeom prst="rect">
            <a:avLst/>
          </a:prstGeom>
        </p:spPr>
        <p:txBody>
          <a:bodyPr lIns="0" tIns="0" rIns="0" bIns="0" anchor="ctr"/>
          <a:lstStyle>
            <a:lvl1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27.xml><?xml version="1.0" encoding="utf-8"?>
<p:sldLayout xmlns:a="http://schemas.openxmlformats.org/drawingml/2006/main" xmlns:r="http://schemas.openxmlformats.org/officeDocument/2006/relationships" xmlns:p="http://schemas.openxmlformats.org/presentationml/2006/main" type="tx">
  <p:cSld name="2_Pic05">
    <p:spTree>
      <p:nvGrpSpPr>
        <p:cNvPr id="1" name=""/>
        <p:cNvGrpSpPr/>
        <p:nvPr/>
      </p:nvGrpSpPr>
      <p:grpSpPr>
        <a:xfrm>
          <a:off x="0" y="0"/>
          <a:ext cx="0" cy="0"/>
          <a:chOff x="0" y="0"/>
          <a:chExt cx="0" cy="0"/>
        </a:xfrm>
      </p:grpSpPr>
      <p:sp>
        <p:nvSpPr>
          <p:cNvPr id="2310" name="Picture Placeholder 7"/>
          <p:cNvSpPr>
            <a:spLocks noGrp="1"/>
          </p:cNvSpPr>
          <p:nvPr>
            <p:ph type="pic" idx="13"/>
          </p:nvPr>
        </p:nvSpPr>
        <p:spPr>
          <a:xfrm>
            <a:off x="0" y="1337124"/>
            <a:ext cx="12192000" cy="3006277"/>
          </a:xfrm>
          <a:prstGeom prst="rect">
            <a:avLst/>
          </a:prstGeom>
        </p:spPr>
        <p:txBody>
          <a:bodyPr lIns="91439" rIns="91439">
            <a:noAutofit/>
          </a:bodyPr>
          <a:lstStyle/>
          <a:p>
            <a:endParaRPr/>
          </a:p>
        </p:txBody>
      </p:sp>
      <p:sp>
        <p:nvSpPr>
          <p:cNvPr id="2311" name="Picture Placeholder 7"/>
          <p:cNvSpPr>
            <a:spLocks noGrp="1"/>
          </p:cNvSpPr>
          <p:nvPr>
            <p:ph type="pic" sz="quarter" idx="14"/>
          </p:nvPr>
        </p:nvSpPr>
        <p:spPr>
          <a:xfrm>
            <a:off x="0" y="4343401"/>
            <a:ext cx="3048000" cy="1828800"/>
          </a:xfrm>
          <a:prstGeom prst="rect">
            <a:avLst/>
          </a:prstGeom>
        </p:spPr>
        <p:txBody>
          <a:bodyPr lIns="91439" rIns="91439">
            <a:noAutofit/>
          </a:bodyPr>
          <a:lstStyle/>
          <a:p>
            <a:endParaRPr/>
          </a:p>
        </p:txBody>
      </p:sp>
      <p:sp>
        <p:nvSpPr>
          <p:cNvPr id="2312" name="Picture Placeholder 7"/>
          <p:cNvSpPr>
            <a:spLocks noGrp="1"/>
          </p:cNvSpPr>
          <p:nvPr>
            <p:ph type="pic" sz="quarter" idx="15"/>
          </p:nvPr>
        </p:nvSpPr>
        <p:spPr>
          <a:xfrm>
            <a:off x="3048000" y="4343401"/>
            <a:ext cx="3048000" cy="1828800"/>
          </a:xfrm>
          <a:prstGeom prst="rect">
            <a:avLst/>
          </a:prstGeom>
        </p:spPr>
        <p:txBody>
          <a:bodyPr lIns="91439" rIns="91439">
            <a:noAutofit/>
          </a:bodyPr>
          <a:lstStyle/>
          <a:p>
            <a:endParaRPr/>
          </a:p>
        </p:txBody>
      </p:sp>
      <p:sp>
        <p:nvSpPr>
          <p:cNvPr id="2313" name="Picture Placeholder 7"/>
          <p:cNvSpPr>
            <a:spLocks noGrp="1"/>
          </p:cNvSpPr>
          <p:nvPr>
            <p:ph type="pic" sz="quarter" idx="16"/>
          </p:nvPr>
        </p:nvSpPr>
        <p:spPr>
          <a:xfrm>
            <a:off x="6096000" y="4343401"/>
            <a:ext cx="3048000" cy="1828800"/>
          </a:xfrm>
          <a:prstGeom prst="rect">
            <a:avLst/>
          </a:prstGeom>
        </p:spPr>
        <p:txBody>
          <a:bodyPr lIns="91439" rIns="91439">
            <a:noAutofit/>
          </a:bodyPr>
          <a:lstStyle/>
          <a:p>
            <a:endParaRPr/>
          </a:p>
        </p:txBody>
      </p:sp>
      <p:sp>
        <p:nvSpPr>
          <p:cNvPr id="2314" name="Picture Placeholder 7"/>
          <p:cNvSpPr>
            <a:spLocks noGrp="1"/>
          </p:cNvSpPr>
          <p:nvPr>
            <p:ph type="pic" sz="quarter" idx="17"/>
          </p:nvPr>
        </p:nvSpPr>
        <p:spPr>
          <a:xfrm>
            <a:off x="9144000" y="4343401"/>
            <a:ext cx="3048000" cy="1828800"/>
          </a:xfrm>
          <a:prstGeom prst="rect">
            <a:avLst/>
          </a:prstGeom>
        </p:spPr>
        <p:txBody>
          <a:bodyPr lIns="91439" rIns="91439">
            <a:noAutofit/>
          </a:bodyPr>
          <a:lstStyle/>
          <a:p>
            <a:endParaRPr/>
          </a:p>
        </p:txBody>
      </p:sp>
      <p:sp>
        <p:nvSpPr>
          <p:cNvPr id="2315" name="Round Same Side Corner Rectangle 10"/>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16"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317"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318" name="正文级别 1…"/>
          <p:cNvSpPr txBox="1">
            <a:spLocks noGrp="1"/>
          </p:cNvSpPr>
          <p:nvPr>
            <p:ph type="body" sz="quarter" idx="1" hasCustomPrompt="1"/>
          </p:nvPr>
        </p:nvSpPr>
        <p:spPr>
          <a:xfrm>
            <a:off x="812800" y="951922"/>
            <a:ext cx="5486400" cy="267662"/>
          </a:xfrm>
          <a:prstGeom prst="rect">
            <a:avLst/>
          </a:prstGeom>
        </p:spPr>
        <p:txBody>
          <a:bodyPr lIns="0" tIns="0" rIns="0" bIns="0" anchor="ctr"/>
          <a:lstStyle>
            <a:lvl1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28.xml><?xml version="1.0" encoding="utf-8"?>
<p:sldLayout xmlns:a="http://schemas.openxmlformats.org/drawingml/2006/main" xmlns:r="http://schemas.openxmlformats.org/officeDocument/2006/relationships" xmlns:p="http://schemas.openxmlformats.org/presentationml/2006/main" type="tx">
  <p:cSld name="3_Pic05">
    <p:spTree>
      <p:nvGrpSpPr>
        <p:cNvPr id="1" name=""/>
        <p:cNvGrpSpPr/>
        <p:nvPr/>
      </p:nvGrpSpPr>
      <p:grpSpPr>
        <a:xfrm>
          <a:off x="0" y="0"/>
          <a:ext cx="0" cy="0"/>
          <a:chOff x="0" y="0"/>
          <a:chExt cx="0" cy="0"/>
        </a:xfrm>
      </p:grpSpPr>
      <p:sp>
        <p:nvSpPr>
          <p:cNvPr id="2325" name="Picture Placeholder 7"/>
          <p:cNvSpPr>
            <a:spLocks noGrp="1"/>
          </p:cNvSpPr>
          <p:nvPr>
            <p:ph type="pic" idx="13"/>
          </p:nvPr>
        </p:nvSpPr>
        <p:spPr>
          <a:xfrm>
            <a:off x="0" y="1"/>
            <a:ext cx="12192000" cy="6858000"/>
          </a:xfrm>
          <a:prstGeom prst="rect">
            <a:avLst/>
          </a:prstGeom>
        </p:spPr>
        <p:txBody>
          <a:bodyPr lIns="91439" rIns="91439">
            <a:noAutofit/>
          </a:bodyPr>
          <a:lstStyle/>
          <a:p>
            <a:endParaRPr/>
          </a:p>
        </p:txBody>
      </p:sp>
      <p:sp>
        <p:nvSpPr>
          <p:cNvPr id="2326" name="标题文本"/>
          <p:cNvSpPr txBox="1">
            <a:spLocks noGrp="1"/>
          </p:cNvSpPr>
          <p:nvPr>
            <p:ph type="title" hasCustomPrompt="1"/>
          </p:nvPr>
        </p:nvSpPr>
        <p:spPr>
          <a:xfrm>
            <a:off x="2336800" y="516467"/>
            <a:ext cx="7518400" cy="471366"/>
          </a:xfrm>
          <a:prstGeom prst="rect">
            <a:avLst/>
          </a:prstGeom>
        </p:spPr>
        <p:txBody>
          <a:bodyPr lIns="0" tIns="0" rIns="0" bIns="0"/>
          <a:lstStyle>
            <a:lvl1pPr algn="ctr" defTabSz="1217930">
              <a:lnSpc>
                <a:spcPct val="100000"/>
              </a:lnSpc>
              <a:defRPr sz="2600" b="1">
                <a:solidFill>
                  <a:srgbClr val="FFFFFF"/>
                </a:solidFill>
                <a:latin typeface="Roboto Medium"/>
                <a:ea typeface="Roboto Medium"/>
                <a:cs typeface="Roboto Medium"/>
                <a:sym typeface="Roboto Medium"/>
              </a:defRPr>
            </a:lvl1pPr>
          </a:lstStyle>
          <a:p>
            <a:r>
              <a:t>标题文本</a:t>
            </a:r>
          </a:p>
        </p:txBody>
      </p:sp>
      <p:sp>
        <p:nvSpPr>
          <p:cNvPr id="2327" name="正文级别 1…"/>
          <p:cNvSpPr txBox="1">
            <a:spLocks noGrp="1"/>
          </p:cNvSpPr>
          <p:nvPr>
            <p:ph type="body" sz="quarter" idx="1" hasCustomPrompt="1"/>
          </p:nvPr>
        </p:nvSpPr>
        <p:spPr>
          <a:xfrm>
            <a:off x="3352800" y="985787"/>
            <a:ext cx="5486400" cy="267662"/>
          </a:xfrm>
          <a:prstGeom prst="rect">
            <a:avLst/>
          </a:prstGeom>
        </p:spPr>
        <p:txBody>
          <a:bodyPr lIns="0" tIns="0" rIns="0" bIns="0" anchor="ctr"/>
          <a:lstStyle>
            <a:lvl1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328"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29.xml><?xml version="1.0" encoding="utf-8"?>
<p:sldLayout xmlns:a="http://schemas.openxmlformats.org/drawingml/2006/main" xmlns:r="http://schemas.openxmlformats.org/officeDocument/2006/relationships" xmlns:p="http://schemas.openxmlformats.org/presentationml/2006/main" type="tx">
  <p:cSld name="6_Pic05">
    <p:spTree>
      <p:nvGrpSpPr>
        <p:cNvPr id="1" name=""/>
        <p:cNvGrpSpPr/>
        <p:nvPr/>
      </p:nvGrpSpPr>
      <p:grpSpPr>
        <a:xfrm>
          <a:off x="0" y="0"/>
          <a:ext cx="0" cy="0"/>
          <a:chOff x="0" y="0"/>
          <a:chExt cx="0" cy="0"/>
        </a:xfrm>
      </p:grpSpPr>
      <p:sp>
        <p:nvSpPr>
          <p:cNvPr id="2335" name="Picture Placeholder 7"/>
          <p:cNvSpPr>
            <a:spLocks noGrp="1"/>
          </p:cNvSpPr>
          <p:nvPr>
            <p:ph type="pic" idx="13"/>
          </p:nvPr>
        </p:nvSpPr>
        <p:spPr>
          <a:xfrm>
            <a:off x="0" y="1"/>
            <a:ext cx="12192000" cy="6858000"/>
          </a:xfrm>
          <a:prstGeom prst="rect">
            <a:avLst/>
          </a:prstGeom>
        </p:spPr>
        <p:txBody>
          <a:bodyPr lIns="91439" rIns="91439">
            <a:noAutofit/>
          </a:bodyPr>
          <a:lstStyle/>
          <a:p>
            <a:endParaRPr/>
          </a:p>
        </p:txBody>
      </p:sp>
      <p:sp>
        <p:nvSpPr>
          <p:cNvPr id="2336" name="标题文本"/>
          <p:cNvSpPr txBox="1">
            <a:spLocks noGrp="1"/>
          </p:cNvSpPr>
          <p:nvPr>
            <p:ph type="title" hasCustomPrompt="1"/>
          </p:nvPr>
        </p:nvSpPr>
        <p:spPr>
          <a:xfrm>
            <a:off x="2336800" y="516467"/>
            <a:ext cx="7518400" cy="471366"/>
          </a:xfrm>
          <a:prstGeom prst="rect">
            <a:avLst/>
          </a:prstGeom>
        </p:spPr>
        <p:txBody>
          <a:bodyPr lIns="0" tIns="0" rIns="0" bIns="0"/>
          <a:lstStyle>
            <a:lvl1pPr algn="ctr" defTabSz="1217930">
              <a:lnSpc>
                <a:spcPct val="100000"/>
              </a:lnSpc>
              <a:defRPr sz="2600" b="1">
                <a:solidFill>
                  <a:srgbClr val="FFFFFF"/>
                </a:solidFill>
                <a:latin typeface="Roboto Medium"/>
                <a:ea typeface="Roboto Medium"/>
                <a:cs typeface="Roboto Medium"/>
                <a:sym typeface="Roboto Medium"/>
              </a:defRPr>
            </a:lvl1pPr>
          </a:lstStyle>
          <a:p>
            <a:r>
              <a:t>标题文本</a:t>
            </a:r>
          </a:p>
        </p:txBody>
      </p:sp>
      <p:sp>
        <p:nvSpPr>
          <p:cNvPr id="2337" name="正文级别 1…"/>
          <p:cNvSpPr txBox="1">
            <a:spLocks noGrp="1"/>
          </p:cNvSpPr>
          <p:nvPr>
            <p:ph type="body" sz="quarter" idx="1" hasCustomPrompt="1"/>
          </p:nvPr>
        </p:nvSpPr>
        <p:spPr>
          <a:xfrm>
            <a:off x="3352800" y="985787"/>
            <a:ext cx="5486400" cy="267662"/>
          </a:xfrm>
          <a:prstGeom prst="rect">
            <a:avLst/>
          </a:prstGeom>
        </p:spPr>
        <p:txBody>
          <a:bodyPr lIns="0" tIns="0" rIns="0" bIns="0" anchor="ctr"/>
          <a:lstStyle>
            <a:lvl1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338" name="Picture Placeholder 7"/>
          <p:cNvSpPr>
            <a:spLocks noGrp="1"/>
          </p:cNvSpPr>
          <p:nvPr>
            <p:ph type="pic" sz="half" idx="14"/>
          </p:nvPr>
        </p:nvSpPr>
        <p:spPr>
          <a:xfrm>
            <a:off x="6197600" y="2337904"/>
            <a:ext cx="5486400" cy="3529496"/>
          </a:xfrm>
          <a:prstGeom prst="rect">
            <a:avLst/>
          </a:prstGeom>
        </p:spPr>
        <p:txBody>
          <a:bodyPr lIns="91439" rIns="91439">
            <a:noAutofit/>
          </a:bodyPr>
          <a:lstStyle/>
          <a:p>
            <a:endParaRPr/>
          </a:p>
        </p:txBody>
      </p:sp>
      <p:sp>
        <p:nvSpPr>
          <p:cNvPr id="2339"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28_Title Slide">
    <p:spTree>
      <p:nvGrpSpPr>
        <p:cNvPr id="1" name=""/>
        <p:cNvGrpSpPr/>
        <p:nvPr/>
      </p:nvGrpSpPr>
      <p:grpSpPr>
        <a:xfrm>
          <a:off x="0" y="0"/>
          <a:ext cx="0" cy="0"/>
          <a:chOff x="0" y="0"/>
          <a:chExt cx="0" cy="0"/>
        </a:xfrm>
      </p:grpSpPr>
      <p:sp>
        <p:nvSpPr>
          <p:cNvPr id="128"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9"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pic>
        <p:nvPicPr>
          <p:cNvPr id="130" name="Picture 5" descr="Picture 5"/>
          <p:cNvPicPr>
            <a:picLocks noChangeAspect="1"/>
          </p:cNvPicPr>
          <p:nvPr/>
        </p:nvPicPr>
        <p:blipFill>
          <a:blip r:embed="rId2"/>
          <a:stretch>
            <a:fillRect/>
          </a:stretch>
        </p:blipFill>
        <p:spPr>
          <a:xfrm>
            <a:off x="5391248" y="1064634"/>
            <a:ext cx="10058402" cy="5627409"/>
          </a:xfrm>
          <a:prstGeom prst="rect">
            <a:avLst/>
          </a:prstGeom>
          <a:ln w="12700">
            <a:miter lim="400000"/>
            <a:headEnd/>
            <a:tailEnd/>
          </a:ln>
        </p:spPr>
      </p:pic>
      <p:sp>
        <p:nvSpPr>
          <p:cNvPr id="131" name="Picture Placeholder 2"/>
          <p:cNvSpPr>
            <a:spLocks noGrp="1"/>
          </p:cNvSpPr>
          <p:nvPr>
            <p:ph type="pic" sz="half" idx="13"/>
          </p:nvPr>
        </p:nvSpPr>
        <p:spPr>
          <a:xfrm>
            <a:off x="7302844" y="1334529"/>
            <a:ext cx="6314303" cy="3941806"/>
          </a:xfrm>
          <a:prstGeom prst="rect">
            <a:avLst/>
          </a:prstGeom>
        </p:spPr>
        <p:txBody>
          <a:bodyPr lIns="91439" rIns="91439">
            <a:noAutofit/>
          </a:bodyPr>
          <a:lstStyle/>
          <a:p>
            <a:endParaRPr/>
          </a:p>
        </p:txBody>
      </p:sp>
      <p:sp>
        <p:nvSpPr>
          <p:cNvPr id="132"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30.xml><?xml version="1.0" encoding="utf-8"?>
<p:sldLayout xmlns:a="http://schemas.openxmlformats.org/drawingml/2006/main" xmlns:r="http://schemas.openxmlformats.org/officeDocument/2006/relationships" xmlns:p="http://schemas.openxmlformats.org/presentationml/2006/main" type="tx">
  <p:cSld name="5_Pic4">
    <p:spTree>
      <p:nvGrpSpPr>
        <p:cNvPr id="1" name=""/>
        <p:cNvGrpSpPr/>
        <p:nvPr/>
      </p:nvGrpSpPr>
      <p:grpSpPr>
        <a:xfrm>
          <a:off x="0" y="0"/>
          <a:ext cx="0" cy="0"/>
          <a:chOff x="0" y="0"/>
          <a:chExt cx="0" cy="0"/>
        </a:xfrm>
      </p:grpSpPr>
      <p:sp>
        <p:nvSpPr>
          <p:cNvPr id="2346" name="Round Same Side Corner Rectangle 5"/>
          <p:cNvSpPr/>
          <p:nvPr/>
        </p:nvSpPr>
        <p:spPr>
          <a:xfrm rot="16200000" flipH="1">
            <a:off x="11731145" y="6331908"/>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47" name="幻灯片编号"/>
          <p:cNvSpPr txBox="1">
            <a:spLocks noGrp="1"/>
          </p:cNvSpPr>
          <p:nvPr>
            <p:ph type="sldNum" sz="quarter" idx="2"/>
          </p:nvPr>
        </p:nvSpPr>
        <p:spPr>
          <a:xfrm>
            <a:off x="11779614" y="6457188"/>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348" name="标题文本"/>
          <p:cNvSpPr txBox="1">
            <a:spLocks noGrp="1"/>
          </p:cNvSpPr>
          <p:nvPr>
            <p:ph type="title" hasCustomPrompt="1"/>
          </p:nvPr>
        </p:nvSpPr>
        <p:spPr>
          <a:xfrm>
            <a:off x="2336800" y="516467"/>
            <a:ext cx="7518400" cy="471366"/>
          </a:xfrm>
          <a:prstGeom prst="rect">
            <a:avLst/>
          </a:prstGeom>
        </p:spPr>
        <p:txBody>
          <a:bodyPr lIns="0" tIns="0" rIns="0" bIns="0"/>
          <a:lstStyle>
            <a:lvl1pPr algn="ctr" defTabSz="1217930">
              <a:lnSpc>
                <a:spcPct val="100000"/>
              </a:lnSpc>
              <a:defRPr sz="2600" b="1">
                <a:solidFill>
                  <a:srgbClr val="939393"/>
                </a:solidFill>
                <a:latin typeface="Roboto Medium"/>
                <a:ea typeface="Roboto Medium"/>
                <a:cs typeface="Roboto Medium"/>
                <a:sym typeface="Roboto Medium"/>
              </a:defRPr>
            </a:lvl1pPr>
          </a:lstStyle>
          <a:p>
            <a:r>
              <a:t>标题文本</a:t>
            </a:r>
          </a:p>
        </p:txBody>
      </p:sp>
      <p:sp>
        <p:nvSpPr>
          <p:cNvPr id="2349" name="正文级别 1…"/>
          <p:cNvSpPr txBox="1">
            <a:spLocks noGrp="1"/>
          </p:cNvSpPr>
          <p:nvPr>
            <p:ph type="body" sz="quarter" idx="1" hasCustomPrompt="1"/>
          </p:nvPr>
        </p:nvSpPr>
        <p:spPr>
          <a:xfrm>
            <a:off x="3352800" y="985787"/>
            <a:ext cx="5486400" cy="267662"/>
          </a:xfrm>
          <a:prstGeom prst="rect">
            <a:avLst/>
          </a:prstGeom>
        </p:spPr>
        <p:txBody>
          <a:bodyPr lIns="0" tIns="0" rIns="0" bIns="0" anchor="ctr"/>
          <a:lstStyle>
            <a:lvl1pPr marL="0" indent="0" algn="ctr" defTabSz="1217930">
              <a:lnSpc>
                <a:spcPct val="100000"/>
              </a:lnSpc>
              <a:spcBef>
                <a:spcPts val="300"/>
              </a:spcBef>
              <a:buSzTx/>
              <a:buFontTx/>
              <a:buNone/>
              <a:defRPr sz="14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4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4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4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4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350" name="Rounded Rectangle 18"/>
          <p:cNvSpPr/>
          <p:nvPr/>
        </p:nvSpPr>
        <p:spPr>
          <a:xfrm>
            <a:off x="863600" y="1477051"/>
            <a:ext cx="10464800" cy="2155150"/>
          </a:xfrm>
          <a:prstGeom prst="roundRect">
            <a:avLst>
              <a:gd name="adj" fmla="val 7608"/>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51" name="Picture Placeholder 7"/>
          <p:cNvSpPr>
            <a:spLocks noGrp="1"/>
          </p:cNvSpPr>
          <p:nvPr>
            <p:ph type="pic" sz="quarter" idx="13"/>
          </p:nvPr>
        </p:nvSpPr>
        <p:spPr>
          <a:xfrm>
            <a:off x="1219200" y="1741825"/>
            <a:ext cx="2235200" cy="1625601"/>
          </a:xfrm>
          <a:prstGeom prst="rect">
            <a:avLst/>
          </a:prstGeom>
        </p:spPr>
        <p:txBody>
          <a:bodyPr lIns="91439" rIns="91439">
            <a:noAutofit/>
          </a:bodyPr>
          <a:lstStyle/>
          <a:p>
            <a:endParaRPr/>
          </a:p>
        </p:txBody>
      </p:sp>
      <p:sp>
        <p:nvSpPr>
          <p:cNvPr id="2352" name="Text Placeholder 3"/>
          <p:cNvSpPr>
            <a:spLocks noGrp="1"/>
          </p:cNvSpPr>
          <p:nvPr>
            <p:ph type="body" sz="quarter" idx="14"/>
          </p:nvPr>
        </p:nvSpPr>
        <p:spPr>
          <a:xfrm>
            <a:off x="3657600" y="1791499"/>
            <a:ext cx="7315200" cy="390650"/>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53" name="Text Placeholder 3"/>
          <p:cNvSpPr>
            <a:spLocks noGrp="1"/>
          </p:cNvSpPr>
          <p:nvPr>
            <p:ph type="body" sz="quarter" idx="15"/>
          </p:nvPr>
        </p:nvSpPr>
        <p:spPr>
          <a:xfrm>
            <a:off x="3657600" y="2188589"/>
            <a:ext cx="7315200" cy="1178837"/>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54" name="Rounded Rectangle 25"/>
          <p:cNvSpPr/>
          <p:nvPr/>
        </p:nvSpPr>
        <p:spPr>
          <a:xfrm>
            <a:off x="863600" y="3732734"/>
            <a:ext cx="10464800" cy="2675982"/>
          </a:xfrm>
          <a:prstGeom prst="roundRect">
            <a:avLst>
              <a:gd name="adj" fmla="val 7608"/>
            </a:avLst>
          </a:prstGeom>
          <a:solidFill>
            <a:srgbClr val="E9E9E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55" name="Picture Placeholder 7"/>
          <p:cNvSpPr>
            <a:spLocks noGrp="1"/>
          </p:cNvSpPr>
          <p:nvPr>
            <p:ph type="pic" sz="quarter" idx="16"/>
          </p:nvPr>
        </p:nvSpPr>
        <p:spPr>
          <a:xfrm>
            <a:off x="1219200" y="3923100"/>
            <a:ext cx="3048000" cy="1828801"/>
          </a:xfrm>
          <a:prstGeom prst="rect">
            <a:avLst/>
          </a:prstGeom>
        </p:spPr>
        <p:txBody>
          <a:bodyPr lIns="91439" rIns="91439">
            <a:noAutofit/>
          </a:bodyPr>
          <a:lstStyle/>
          <a:p>
            <a:endParaRPr/>
          </a:p>
        </p:txBody>
      </p:sp>
      <p:sp>
        <p:nvSpPr>
          <p:cNvPr id="2356" name="Text Placeholder 3"/>
          <p:cNvSpPr>
            <a:spLocks noGrp="1"/>
          </p:cNvSpPr>
          <p:nvPr>
            <p:ph type="body" sz="quarter" idx="17"/>
          </p:nvPr>
        </p:nvSpPr>
        <p:spPr>
          <a:xfrm>
            <a:off x="1225084" y="5803234"/>
            <a:ext cx="3042118" cy="390650"/>
          </a:xfrm>
          <a:prstGeom prst="rect">
            <a:avLst/>
          </a:prstGeom>
        </p:spPr>
        <p:txBody>
          <a:bodyPr lIns="0" tIns="0" rIns="0" bIns="0" anchor="ctr"/>
          <a:lstStyle/>
          <a:p>
            <a:pPr marL="0" indent="0" algn="ctr" defTabSz="1217930">
              <a:lnSpc>
                <a:spcPct val="100000"/>
              </a:lnSpc>
              <a:spcBef>
                <a:spcPts val="400"/>
              </a:spcBef>
              <a:buSzTx/>
              <a:buFontTx/>
              <a:buNone/>
              <a:defRPr sz="18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57" name="Picture Placeholder 7"/>
          <p:cNvSpPr>
            <a:spLocks noGrp="1"/>
          </p:cNvSpPr>
          <p:nvPr>
            <p:ph type="pic" sz="quarter" idx="18"/>
          </p:nvPr>
        </p:nvSpPr>
        <p:spPr>
          <a:xfrm>
            <a:off x="4635100" y="3923100"/>
            <a:ext cx="3048001" cy="1828801"/>
          </a:xfrm>
          <a:prstGeom prst="rect">
            <a:avLst/>
          </a:prstGeom>
        </p:spPr>
        <p:txBody>
          <a:bodyPr lIns="91439" rIns="91439">
            <a:noAutofit/>
          </a:bodyPr>
          <a:lstStyle/>
          <a:p>
            <a:endParaRPr/>
          </a:p>
        </p:txBody>
      </p:sp>
      <p:sp>
        <p:nvSpPr>
          <p:cNvPr id="2358" name="Text Placeholder 3"/>
          <p:cNvSpPr>
            <a:spLocks noGrp="1"/>
          </p:cNvSpPr>
          <p:nvPr>
            <p:ph type="body" sz="quarter" idx="19"/>
          </p:nvPr>
        </p:nvSpPr>
        <p:spPr>
          <a:xfrm>
            <a:off x="4640984" y="5803234"/>
            <a:ext cx="3042117" cy="390650"/>
          </a:xfrm>
          <a:prstGeom prst="rect">
            <a:avLst/>
          </a:prstGeom>
        </p:spPr>
        <p:txBody>
          <a:bodyPr lIns="0" tIns="0" rIns="0" bIns="0" anchor="ctr"/>
          <a:lstStyle/>
          <a:p>
            <a:pPr marL="0" indent="0" algn="ctr" defTabSz="1217930">
              <a:lnSpc>
                <a:spcPct val="100000"/>
              </a:lnSpc>
              <a:spcBef>
                <a:spcPts val="400"/>
              </a:spcBef>
              <a:buSzTx/>
              <a:buFontTx/>
              <a:buNone/>
              <a:defRPr sz="18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59" name="Picture Placeholder 7"/>
          <p:cNvSpPr>
            <a:spLocks noGrp="1"/>
          </p:cNvSpPr>
          <p:nvPr>
            <p:ph type="pic" sz="quarter" idx="20"/>
          </p:nvPr>
        </p:nvSpPr>
        <p:spPr>
          <a:xfrm>
            <a:off x="7924800" y="3923100"/>
            <a:ext cx="3048000" cy="1828801"/>
          </a:xfrm>
          <a:prstGeom prst="rect">
            <a:avLst/>
          </a:prstGeom>
        </p:spPr>
        <p:txBody>
          <a:bodyPr lIns="91439" rIns="91439">
            <a:noAutofit/>
          </a:bodyPr>
          <a:lstStyle/>
          <a:p>
            <a:endParaRPr/>
          </a:p>
        </p:txBody>
      </p:sp>
      <p:sp>
        <p:nvSpPr>
          <p:cNvPr id="2360" name="Text Placeholder 3"/>
          <p:cNvSpPr>
            <a:spLocks noGrp="1"/>
          </p:cNvSpPr>
          <p:nvPr>
            <p:ph type="body" sz="quarter" idx="21"/>
          </p:nvPr>
        </p:nvSpPr>
        <p:spPr>
          <a:xfrm>
            <a:off x="7930684" y="5803234"/>
            <a:ext cx="3042117" cy="390650"/>
          </a:xfrm>
          <a:prstGeom prst="rect">
            <a:avLst/>
          </a:prstGeom>
        </p:spPr>
        <p:txBody>
          <a:bodyPr lIns="0" tIns="0" rIns="0" bIns="0" anchor="ctr"/>
          <a:lstStyle/>
          <a:p>
            <a:pPr marL="0" indent="0" algn="ctr" defTabSz="1217930">
              <a:lnSpc>
                <a:spcPct val="100000"/>
              </a:lnSpc>
              <a:spcBef>
                <a:spcPts val="400"/>
              </a:spcBef>
              <a:buSzTx/>
              <a:buFontTx/>
              <a:buNone/>
              <a:defRPr sz="18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31.xml><?xml version="1.0" encoding="utf-8"?>
<p:sldLayout xmlns:a="http://schemas.openxmlformats.org/drawingml/2006/main" xmlns:r="http://schemas.openxmlformats.org/officeDocument/2006/relationships" xmlns:p="http://schemas.openxmlformats.org/presentationml/2006/main" type="tx">
  <p:cSld name="4_Pic05">
    <p:spTree>
      <p:nvGrpSpPr>
        <p:cNvPr id="1" name=""/>
        <p:cNvGrpSpPr/>
        <p:nvPr/>
      </p:nvGrpSpPr>
      <p:grpSpPr>
        <a:xfrm>
          <a:off x="0" y="0"/>
          <a:ext cx="0" cy="0"/>
          <a:chOff x="0" y="0"/>
          <a:chExt cx="0" cy="0"/>
        </a:xfrm>
      </p:grpSpPr>
      <p:sp>
        <p:nvSpPr>
          <p:cNvPr id="2367" name="Picture Placeholder 7"/>
          <p:cNvSpPr>
            <a:spLocks noGrp="1"/>
          </p:cNvSpPr>
          <p:nvPr>
            <p:ph type="pic" sz="quarter" idx="13"/>
          </p:nvPr>
        </p:nvSpPr>
        <p:spPr>
          <a:xfrm>
            <a:off x="715432" y="2463800"/>
            <a:ext cx="2560322" cy="1524000"/>
          </a:xfrm>
          <a:prstGeom prst="rect">
            <a:avLst/>
          </a:prstGeom>
        </p:spPr>
        <p:txBody>
          <a:bodyPr lIns="91439" rIns="91439">
            <a:noAutofit/>
          </a:bodyPr>
          <a:lstStyle/>
          <a:p>
            <a:endParaRPr/>
          </a:p>
        </p:txBody>
      </p:sp>
      <p:grpSp>
        <p:nvGrpSpPr>
          <p:cNvPr id="2372" name="Group 12"/>
          <p:cNvGrpSpPr/>
          <p:nvPr/>
        </p:nvGrpSpPr>
        <p:grpSpPr>
          <a:xfrm>
            <a:off x="723900" y="1915865"/>
            <a:ext cx="2540000" cy="537777"/>
            <a:chOff x="0" y="0"/>
            <a:chExt cx="2540000" cy="537775"/>
          </a:xfrm>
        </p:grpSpPr>
        <p:grpSp>
          <p:nvGrpSpPr>
            <p:cNvPr id="2370" name="Rectangle 10"/>
            <p:cNvGrpSpPr/>
            <p:nvPr/>
          </p:nvGrpSpPr>
          <p:grpSpPr>
            <a:xfrm>
              <a:off x="0" y="-1"/>
              <a:ext cx="2540000" cy="406401"/>
              <a:chOff x="0" y="0"/>
              <a:chExt cx="2540000" cy="406400"/>
            </a:xfrm>
          </p:grpSpPr>
          <p:sp>
            <p:nvSpPr>
              <p:cNvPr id="2368" name="矩形"/>
              <p:cNvSpPr/>
              <p:nvPr/>
            </p:nvSpPr>
            <p:spPr>
              <a:xfrm>
                <a:off x="0" y="-1"/>
                <a:ext cx="2540000" cy="406401"/>
              </a:xfrm>
              <a:prstGeom prst="rect">
                <a:avLst/>
              </a:prstGeom>
              <a:solidFill>
                <a:srgbClr val="237DB9"/>
              </a:solidFill>
              <a:ln w="12700" cap="flat">
                <a:noFill/>
                <a:miter lim="400000"/>
              </a:ln>
              <a:effectLst/>
            </p:spPr>
            <p:txBody>
              <a:bodyPr wrap="square" lIns="45719" tIns="45719" rIns="45719" bIns="45719" numCol="1" anchor="ctr">
                <a:noAutofit/>
              </a:bodyPr>
              <a:lstStyle/>
              <a:p>
                <a: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69" name="Title Goes Here"/>
              <p:cNvSpPr txBox="1"/>
              <p:nvPr/>
            </p:nvSpPr>
            <p:spPr>
              <a:xfrm>
                <a:off x="0" y="17779"/>
                <a:ext cx="2540000" cy="370841"/>
              </a:xfrm>
              <a:prstGeom prst="rect">
                <a:avLst/>
              </a:prstGeom>
              <a:noFill/>
              <a:ln w="12700" cap="flat">
                <a:noFill/>
                <a:miter lim="400000"/>
              </a:ln>
              <a:effectLst/>
            </p:spPr>
            <p:txBody>
              <a:bodyPr wrap="square" lIns="45719" tIns="45719" rIns="45719" bIns="45719" numCol="1" anchor="ctr">
                <a:spAutoFit/>
              </a:bodyPr>
              <a:lstStyle>
                <a:lvl1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stStyle>
              <a:p>
                <a:r>
                  <a:t>Title Goes Here</a:t>
                </a:r>
              </a:p>
            </p:txBody>
          </p:sp>
        </p:grpSp>
        <p:sp>
          <p:nvSpPr>
            <p:cNvPr id="2371" name="Isosceles Triangle 11"/>
            <p:cNvSpPr/>
            <p:nvPr/>
          </p:nvSpPr>
          <p:spPr>
            <a:xfrm rot="10800000">
              <a:off x="1117601" y="406400"/>
              <a:ext cx="304801" cy="131376"/>
            </a:xfrm>
            <a:prstGeom prst="triangle">
              <a:avLst/>
            </a:prstGeom>
            <a:solidFill>
              <a:srgbClr val="237DB9"/>
            </a:solidFill>
            <a:ln w="12700" cap="flat">
              <a:noFill/>
              <a:miter lim="400000"/>
            </a:ln>
            <a:effectLst/>
          </p:spPr>
          <p:txBody>
            <a:bodyPr wrap="square" lIns="45719" tIns="45719" rIns="45719" bIns="45719" numCol="1" anchor="ctr">
              <a:noAutofit/>
            </a:bodyP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sp>
        <p:nvSpPr>
          <p:cNvPr id="2373" name="Rectangle 13"/>
          <p:cNvSpPr/>
          <p:nvPr/>
        </p:nvSpPr>
        <p:spPr>
          <a:xfrm>
            <a:off x="723900" y="3987800"/>
            <a:ext cx="2540000" cy="2032000"/>
          </a:xfrm>
          <a:prstGeom prst="rect">
            <a:avLst/>
          </a:prstGeom>
          <a:ln>
            <a:solidFill>
              <a:srgbClr val="C9C9C9"/>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74" name="正文级别 1…"/>
          <p:cNvSpPr txBox="1">
            <a:spLocks noGrp="1"/>
          </p:cNvSpPr>
          <p:nvPr>
            <p:ph type="body" sz="quarter" idx="1" hasCustomPrompt="1"/>
          </p:nvPr>
        </p:nvSpPr>
        <p:spPr>
          <a:xfrm>
            <a:off x="850900" y="4089401"/>
            <a:ext cx="2286000" cy="390650"/>
          </a:xfrm>
          <a:prstGeom prst="rect">
            <a:avLst/>
          </a:prstGeom>
        </p:spPr>
        <p:txBody>
          <a:bodyPr lIns="0" tIns="0" rIns="0" bIns="0" anchor="ctr"/>
          <a:lstStyle>
            <a:lvl1pPr marL="0" indent="0" algn="ctr" defTabSz="1217930">
              <a:lnSpc>
                <a:spcPct val="100000"/>
              </a:lnSpc>
              <a:spcBef>
                <a:spcPts val="300"/>
              </a:spcBef>
              <a:buSzTx/>
              <a:buFontTx/>
              <a:buNone/>
              <a:defRPr sz="16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6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6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6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6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375" name="Text Placeholder 3"/>
          <p:cNvSpPr>
            <a:spLocks noGrp="1"/>
          </p:cNvSpPr>
          <p:nvPr>
            <p:ph type="body" sz="quarter" idx="14"/>
          </p:nvPr>
        </p:nvSpPr>
        <p:spPr>
          <a:xfrm>
            <a:off x="850900" y="4486490"/>
            <a:ext cx="2286002" cy="1431710"/>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76" name="Picture Placeholder 7"/>
          <p:cNvSpPr>
            <a:spLocks noGrp="1"/>
          </p:cNvSpPr>
          <p:nvPr>
            <p:ph type="pic" sz="quarter" idx="15"/>
          </p:nvPr>
        </p:nvSpPr>
        <p:spPr>
          <a:xfrm>
            <a:off x="3445931" y="2463800"/>
            <a:ext cx="2560321" cy="1524000"/>
          </a:xfrm>
          <a:prstGeom prst="rect">
            <a:avLst/>
          </a:prstGeom>
        </p:spPr>
        <p:txBody>
          <a:bodyPr lIns="91439" rIns="91439">
            <a:noAutofit/>
          </a:bodyPr>
          <a:lstStyle/>
          <a:p>
            <a:endParaRPr/>
          </a:p>
        </p:txBody>
      </p:sp>
      <p:grpSp>
        <p:nvGrpSpPr>
          <p:cNvPr id="2381" name="Group 20"/>
          <p:cNvGrpSpPr/>
          <p:nvPr/>
        </p:nvGrpSpPr>
        <p:grpSpPr>
          <a:xfrm>
            <a:off x="3454400" y="1915865"/>
            <a:ext cx="2540000" cy="537777"/>
            <a:chOff x="0" y="0"/>
            <a:chExt cx="2540000" cy="537775"/>
          </a:xfrm>
        </p:grpSpPr>
        <p:grpSp>
          <p:nvGrpSpPr>
            <p:cNvPr id="2379" name="Rectangle 24"/>
            <p:cNvGrpSpPr/>
            <p:nvPr/>
          </p:nvGrpSpPr>
          <p:grpSpPr>
            <a:xfrm>
              <a:off x="0" y="-1"/>
              <a:ext cx="2540000" cy="406401"/>
              <a:chOff x="0" y="0"/>
              <a:chExt cx="2540000" cy="406400"/>
            </a:xfrm>
          </p:grpSpPr>
          <p:sp>
            <p:nvSpPr>
              <p:cNvPr id="2377" name="矩形"/>
              <p:cNvSpPr/>
              <p:nvPr/>
            </p:nvSpPr>
            <p:spPr>
              <a:xfrm>
                <a:off x="0" y="-1"/>
                <a:ext cx="2540000" cy="406401"/>
              </a:xfrm>
              <a:prstGeom prst="rect">
                <a:avLst/>
              </a:prstGeom>
              <a:solidFill>
                <a:srgbClr val="15AA96"/>
              </a:solidFill>
              <a:ln w="12700" cap="flat">
                <a:noFill/>
                <a:miter lim="400000"/>
              </a:ln>
              <a:effectLst/>
            </p:spPr>
            <p:txBody>
              <a:bodyPr wrap="square" lIns="45719" tIns="45719" rIns="45719" bIns="45719" numCol="1" anchor="ctr">
                <a:noAutofit/>
              </a:bodyPr>
              <a:lstStyle/>
              <a:p>
                <a: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78" name="Title Goes Here"/>
              <p:cNvSpPr txBox="1"/>
              <p:nvPr/>
            </p:nvSpPr>
            <p:spPr>
              <a:xfrm>
                <a:off x="0" y="17779"/>
                <a:ext cx="2540000" cy="370841"/>
              </a:xfrm>
              <a:prstGeom prst="rect">
                <a:avLst/>
              </a:prstGeom>
              <a:noFill/>
              <a:ln w="12700" cap="flat">
                <a:noFill/>
                <a:miter lim="400000"/>
              </a:ln>
              <a:effectLst/>
            </p:spPr>
            <p:txBody>
              <a:bodyPr wrap="square" lIns="45719" tIns="45719" rIns="45719" bIns="45719" numCol="1" anchor="ctr">
                <a:spAutoFit/>
              </a:bodyPr>
              <a:lstStyle>
                <a:lvl1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stStyle>
              <a:p>
                <a:r>
                  <a:t>Title Goes Here</a:t>
                </a:r>
              </a:p>
            </p:txBody>
          </p:sp>
        </p:grpSp>
        <p:sp>
          <p:nvSpPr>
            <p:cNvPr id="2380" name="Isosceles Triangle 25"/>
            <p:cNvSpPr/>
            <p:nvPr/>
          </p:nvSpPr>
          <p:spPr>
            <a:xfrm rot="10800000">
              <a:off x="1117601" y="406400"/>
              <a:ext cx="304801" cy="131376"/>
            </a:xfrm>
            <a:prstGeom prst="triangle">
              <a:avLst/>
            </a:prstGeom>
            <a:solidFill>
              <a:srgbClr val="15AA96"/>
            </a:solidFill>
            <a:ln w="12700" cap="flat">
              <a:noFill/>
              <a:miter lim="400000"/>
            </a:ln>
            <a:effectLst/>
          </p:spPr>
          <p:txBody>
            <a:bodyPr wrap="square" lIns="45719" tIns="45719" rIns="45719" bIns="45719" numCol="1" anchor="ctr">
              <a:noAutofit/>
            </a:bodyP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sp>
        <p:nvSpPr>
          <p:cNvPr id="2382" name="Rectangle 26"/>
          <p:cNvSpPr/>
          <p:nvPr/>
        </p:nvSpPr>
        <p:spPr>
          <a:xfrm>
            <a:off x="3454400" y="3987800"/>
            <a:ext cx="2540000" cy="2032000"/>
          </a:xfrm>
          <a:prstGeom prst="rect">
            <a:avLst/>
          </a:prstGeom>
          <a:ln>
            <a:solidFill>
              <a:srgbClr val="C9C9C9"/>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83" name="Text Placeholder 3"/>
          <p:cNvSpPr>
            <a:spLocks noGrp="1"/>
          </p:cNvSpPr>
          <p:nvPr>
            <p:ph type="body" sz="quarter" idx="16"/>
          </p:nvPr>
        </p:nvSpPr>
        <p:spPr>
          <a:xfrm>
            <a:off x="3581400" y="4089401"/>
            <a:ext cx="2286000" cy="390650"/>
          </a:xfrm>
          <a:prstGeom prst="rect">
            <a:avLst/>
          </a:prstGeom>
        </p:spPr>
        <p:txBody>
          <a:bodyPr lIns="0" tIns="0" rIns="0" bIns="0" anchor="ctr"/>
          <a:lstStyle/>
          <a:p>
            <a:pPr marL="0" indent="0" algn="ctr" defTabSz="1217930">
              <a:lnSpc>
                <a:spcPct val="100000"/>
              </a:lnSpc>
              <a:spcBef>
                <a:spcPts val="300"/>
              </a:spcBef>
              <a:buSzTx/>
              <a:buFontTx/>
              <a:buNone/>
              <a:defRPr sz="1600" b="1">
                <a:solidFill>
                  <a:srgbClr val="15AA9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84" name="Text Placeholder 3"/>
          <p:cNvSpPr>
            <a:spLocks noGrp="1"/>
          </p:cNvSpPr>
          <p:nvPr>
            <p:ph type="body" sz="quarter" idx="17"/>
          </p:nvPr>
        </p:nvSpPr>
        <p:spPr>
          <a:xfrm>
            <a:off x="3581401" y="4486490"/>
            <a:ext cx="2286002" cy="1431710"/>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85" name="Picture Placeholder 7"/>
          <p:cNvSpPr>
            <a:spLocks noGrp="1"/>
          </p:cNvSpPr>
          <p:nvPr>
            <p:ph type="pic" sz="quarter" idx="18"/>
          </p:nvPr>
        </p:nvSpPr>
        <p:spPr>
          <a:xfrm>
            <a:off x="6180666" y="2463800"/>
            <a:ext cx="2560322" cy="1524000"/>
          </a:xfrm>
          <a:prstGeom prst="rect">
            <a:avLst/>
          </a:prstGeom>
        </p:spPr>
        <p:txBody>
          <a:bodyPr lIns="91439" rIns="91439">
            <a:noAutofit/>
          </a:bodyPr>
          <a:lstStyle/>
          <a:p>
            <a:endParaRPr/>
          </a:p>
        </p:txBody>
      </p:sp>
      <p:grpSp>
        <p:nvGrpSpPr>
          <p:cNvPr id="2390" name="Group 32"/>
          <p:cNvGrpSpPr/>
          <p:nvPr/>
        </p:nvGrpSpPr>
        <p:grpSpPr>
          <a:xfrm>
            <a:off x="6197600" y="1915865"/>
            <a:ext cx="2540000" cy="537777"/>
            <a:chOff x="0" y="0"/>
            <a:chExt cx="2540000" cy="537775"/>
          </a:xfrm>
        </p:grpSpPr>
        <p:grpSp>
          <p:nvGrpSpPr>
            <p:cNvPr id="2388" name="Rectangle 33"/>
            <p:cNvGrpSpPr/>
            <p:nvPr/>
          </p:nvGrpSpPr>
          <p:grpSpPr>
            <a:xfrm>
              <a:off x="0" y="-1"/>
              <a:ext cx="2540000" cy="406401"/>
              <a:chOff x="0" y="0"/>
              <a:chExt cx="2540000" cy="406400"/>
            </a:xfrm>
          </p:grpSpPr>
          <p:sp>
            <p:nvSpPr>
              <p:cNvPr id="2386" name="矩形"/>
              <p:cNvSpPr/>
              <p:nvPr/>
            </p:nvSpPr>
            <p:spPr>
              <a:xfrm>
                <a:off x="0" y="-1"/>
                <a:ext cx="2540000" cy="406401"/>
              </a:xfrm>
              <a:prstGeom prst="rect">
                <a:avLst/>
              </a:prstGeom>
              <a:solidFill>
                <a:srgbClr val="9BB955"/>
              </a:solidFill>
              <a:ln w="12700" cap="flat">
                <a:noFill/>
                <a:miter lim="400000"/>
              </a:ln>
              <a:effectLst/>
            </p:spPr>
            <p:txBody>
              <a:bodyPr wrap="square" lIns="45719" tIns="45719" rIns="45719" bIns="45719" numCol="1" anchor="ctr">
                <a:noAutofit/>
              </a:bodyPr>
              <a:lstStyle/>
              <a:p>
                <a: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87" name="Title Goes Here"/>
              <p:cNvSpPr txBox="1"/>
              <p:nvPr/>
            </p:nvSpPr>
            <p:spPr>
              <a:xfrm>
                <a:off x="0" y="17779"/>
                <a:ext cx="2540000" cy="370841"/>
              </a:xfrm>
              <a:prstGeom prst="rect">
                <a:avLst/>
              </a:prstGeom>
              <a:noFill/>
              <a:ln w="12700" cap="flat">
                <a:noFill/>
                <a:miter lim="400000"/>
              </a:ln>
              <a:effectLst/>
            </p:spPr>
            <p:txBody>
              <a:bodyPr wrap="square" lIns="45719" tIns="45719" rIns="45719" bIns="45719" numCol="1" anchor="ctr">
                <a:spAutoFit/>
              </a:bodyPr>
              <a:lstStyle>
                <a:lvl1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stStyle>
              <a:p>
                <a:r>
                  <a:t>Title Goes Here</a:t>
                </a:r>
              </a:p>
            </p:txBody>
          </p:sp>
        </p:grpSp>
        <p:sp>
          <p:nvSpPr>
            <p:cNvPr id="2389" name="Isosceles Triangle 34"/>
            <p:cNvSpPr/>
            <p:nvPr/>
          </p:nvSpPr>
          <p:spPr>
            <a:xfrm rot="10800000">
              <a:off x="1117601" y="406400"/>
              <a:ext cx="304801" cy="131376"/>
            </a:xfrm>
            <a:prstGeom prst="triangle">
              <a:avLst/>
            </a:prstGeom>
            <a:solidFill>
              <a:srgbClr val="9BB955"/>
            </a:solidFill>
            <a:ln w="12700" cap="flat">
              <a:noFill/>
              <a:miter lim="400000"/>
            </a:ln>
            <a:effectLst/>
          </p:spPr>
          <p:txBody>
            <a:bodyPr wrap="square" lIns="45719" tIns="45719" rIns="45719" bIns="45719" numCol="1" anchor="ctr">
              <a:noAutofit/>
            </a:bodyP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sp>
        <p:nvSpPr>
          <p:cNvPr id="2391" name="Rectangle 35"/>
          <p:cNvSpPr/>
          <p:nvPr/>
        </p:nvSpPr>
        <p:spPr>
          <a:xfrm>
            <a:off x="6197600" y="3987800"/>
            <a:ext cx="2540000" cy="2032000"/>
          </a:xfrm>
          <a:prstGeom prst="rect">
            <a:avLst/>
          </a:prstGeom>
          <a:ln>
            <a:solidFill>
              <a:srgbClr val="C9C9C9"/>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92" name="Text Placeholder 3"/>
          <p:cNvSpPr>
            <a:spLocks noGrp="1"/>
          </p:cNvSpPr>
          <p:nvPr>
            <p:ph type="body" sz="quarter" idx="19"/>
          </p:nvPr>
        </p:nvSpPr>
        <p:spPr>
          <a:xfrm>
            <a:off x="6324600" y="4089401"/>
            <a:ext cx="2286000" cy="390650"/>
          </a:xfrm>
          <a:prstGeom prst="rect">
            <a:avLst/>
          </a:prstGeom>
        </p:spPr>
        <p:txBody>
          <a:bodyPr lIns="0" tIns="0" rIns="0" bIns="0" anchor="ctr"/>
          <a:lstStyle/>
          <a:p>
            <a:pPr marL="0" indent="0" algn="ctr" defTabSz="1217930">
              <a:lnSpc>
                <a:spcPct val="100000"/>
              </a:lnSpc>
              <a:spcBef>
                <a:spcPts val="300"/>
              </a:spcBef>
              <a:buSzTx/>
              <a:buFontTx/>
              <a:buNone/>
              <a:defRPr sz="16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93" name="Text Placeholder 3"/>
          <p:cNvSpPr>
            <a:spLocks noGrp="1"/>
          </p:cNvSpPr>
          <p:nvPr>
            <p:ph type="body" sz="quarter" idx="20"/>
          </p:nvPr>
        </p:nvSpPr>
        <p:spPr>
          <a:xfrm>
            <a:off x="6324601" y="4486490"/>
            <a:ext cx="2286002" cy="1431710"/>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94" name="Picture Placeholder 7"/>
          <p:cNvSpPr>
            <a:spLocks noGrp="1"/>
          </p:cNvSpPr>
          <p:nvPr>
            <p:ph type="pic" sz="quarter" idx="21"/>
          </p:nvPr>
        </p:nvSpPr>
        <p:spPr>
          <a:xfrm>
            <a:off x="8940768" y="2463800"/>
            <a:ext cx="2560321" cy="1524000"/>
          </a:xfrm>
          <a:prstGeom prst="rect">
            <a:avLst/>
          </a:prstGeom>
        </p:spPr>
        <p:txBody>
          <a:bodyPr lIns="91439" rIns="91439">
            <a:noAutofit/>
          </a:bodyPr>
          <a:lstStyle/>
          <a:p>
            <a:endParaRPr/>
          </a:p>
        </p:txBody>
      </p:sp>
      <p:grpSp>
        <p:nvGrpSpPr>
          <p:cNvPr id="2399" name="Group 39"/>
          <p:cNvGrpSpPr/>
          <p:nvPr/>
        </p:nvGrpSpPr>
        <p:grpSpPr>
          <a:xfrm>
            <a:off x="8949235" y="1915865"/>
            <a:ext cx="2540001" cy="537777"/>
            <a:chOff x="0" y="0"/>
            <a:chExt cx="2540000" cy="537775"/>
          </a:xfrm>
        </p:grpSpPr>
        <p:grpSp>
          <p:nvGrpSpPr>
            <p:cNvPr id="2397" name="Rectangle 40"/>
            <p:cNvGrpSpPr/>
            <p:nvPr/>
          </p:nvGrpSpPr>
          <p:grpSpPr>
            <a:xfrm>
              <a:off x="0" y="-1"/>
              <a:ext cx="2540000" cy="406401"/>
              <a:chOff x="0" y="0"/>
              <a:chExt cx="2540000" cy="406400"/>
            </a:xfrm>
          </p:grpSpPr>
          <p:sp>
            <p:nvSpPr>
              <p:cNvPr id="2395" name="矩形"/>
              <p:cNvSpPr/>
              <p:nvPr/>
            </p:nvSpPr>
            <p:spPr>
              <a:xfrm>
                <a:off x="0" y="-1"/>
                <a:ext cx="2540000" cy="406401"/>
              </a:xfrm>
              <a:prstGeom prst="rect">
                <a:avLst/>
              </a:prstGeom>
              <a:solidFill>
                <a:srgbClr val="F19B14"/>
              </a:solidFill>
              <a:ln w="12700" cap="flat">
                <a:noFill/>
                <a:miter lim="400000"/>
              </a:ln>
              <a:effectLst/>
            </p:spPr>
            <p:txBody>
              <a:bodyPr wrap="square" lIns="45719" tIns="45719" rIns="45719" bIns="45719" numCol="1" anchor="ctr">
                <a:noAutofit/>
              </a:bodyPr>
              <a:lstStyle/>
              <a:p>
                <a: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96" name="Title Goes Here"/>
              <p:cNvSpPr txBox="1"/>
              <p:nvPr/>
            </p:nvSpPr>
            <p:spPr>
              <a:xfrm>
                <a:off x="0" y="17779"/>
                <a:ext cx="2540000" cy="370841"/>
              </a:xfrm>
              <a:prstGeom prst="rect">
                <a:avLst/>
              </a:prstGeom>
              <a:noFill/>
              <a:ln w="12700" cap="flat">
                <a:noFill/>
                <a:miter lim="400000"/>
              </a:ln>
              <a:effectLst/>
            </p:spPr>
            <p:txBody>
              <a:bodyPr wrap="square" lIns="45719" tIns="45719" rIns="45719" bIns="45719" numCol="1" anchor="ctr">
                <a:spAutoFit/>
              </a:bodyPr>
              <a:lstStyle>
                <a:lvl1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stStyle>
              <a:p>
                <a:r>
                  <a:t>Title Goes Here</a:t>
                </a:r>
              </a:p>
            </p:txBody>
          </p:sp>
        </p:grpSp>
        <p:sp>
          <p:nvSpPr>
            <p:cNvPr id="2398" name="Isosceles Triangle 41"/>
            <p:cNvSpPr/>
            <p:nvPr/>
          </p:nvSpPr>
          <p:spPr>
            <a:xfrm rot="10800000">
              <a:off x="1117601" y="406400"/>
              <a:ext cx="304801" cy="131376"/>
            </a:xfrm>
            <a:prstGeom prst="triangle">
              <a:avLst/>
            </a:prstGeom>
            <a:solidFill>
              <a:srgbClr val="F19B14"/>
            </a:solidFill>
            <a:ln w="12700" cap="flat">
              <a:noFill/>
              <a:miter lim="400000"/>
            </a:ln>
            <a:effectLst/>
          </p:spPr>
          <p:txBody>
            <a:bodyPr wrap="square" lIns="45719" tIns="45719" rIns="45719" bIns="45719" numCol="1" anchor="ctr">
              <a:noAutofit/>
            </a:bodyP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sp>
        <p:nvSpPr>
          <p:cNvPr id="2400" name="Rectangle 42"/>
          <p:cNvSpPr/>
          <p:nvPr/>
        </p:nvSpPr>
        <p:spPr>
          <a:xfrm>
            <a:off x="8949235" y="3987800"/>
            <a:ext cx="2540001" cy="2032000"/>
          </a:xfrm>
          <a:prstGeom prst="rect">
            <a:avLst/>
          </a:prstGeom>
          <a:ln>
            <a:solidFill>
              <a:srgbClr val="C9C9C9"/>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01" name="Text Placeholder 3"/>
          <p:cNvSpPr>
            <a:spLocks noGrp="1"/>
          </p:cNvSpPr>
          <p:nvPr>
            <p:ph type="body" sz="quarter" idx="22"/>
          </p:nvPr>
        </p:nvSpPr>
        <p:spPr>
          <a:xfrm>
            <a:off x="9076235" y="4089401"/>
            <a:ext cx="2286001" cy="390650"/>
          </a:xfrm>
          <a:prstGeom prst="rect">
            <a:avLst/>
          </a:prstGeom>
        </p:spPr>
        <p:txBody>
          <a:bodyPr lIns="0" tIns="0" rIns="0" bIns="0" anchor="ctr"/>
          <a:lstStyle/>
          <a:p>
            <a:pPr marL="0" indent="0" algn="ctr" defTabSz="1217930">
              <a:lnSpc>
                <a:spcPct val="100000"/>
              </a:lnSpc>
              <a:spcBef>
                <a:spcPts val="300"/>
              </a:spcBef>
              <a:buSzTx/>
              <a:buFontTx/>
              <a:buNone/>
              <a:defRPr sz="1600" b="1">
                <a:solidFill>
                  <a:srgbClr val="F19B14"/>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02" name="Text Placeholder 3"/>
          <p:cNvSpPr>
            <a:spLocks noGrp="1"/>
          </p:cNvSpPr>
          <p:nvPr>
            <p:ph type="body" sz="quarter" idx="23"/>
          </p:nvPr>
        </p:nvSpPr>
        <p:spPr>
          <a:xfrm>
            <a:off x="9076235" y="4486490"/>
            <a:ext cx="2286002" cy="1431710"/>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03" name="Round Same Side Corner Rectangle 45"/>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04"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405"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406" name="Text Placeholder 3"/>
          <p:cNvSpPr>
            <a:spLocks noGrp="1"/>
          </p:cNvSpPr>
          <p:nvPr>
            <p:ph type="body" sz="quarter" idx="24"/>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5_Pic05">
    <p:spTree>
      <p:nvGrpSpPr>
        <p:cNvPr id="1" name=""/>
        <p:cNvGrpSpPr/>
        <p:nvPr/>
      </p:nvGrpSpPr>
      <p:grpSpPr>
        <a:xfrm>
          <a:off x="0" y="0"/>
          <a:ext cx="0" cy="0"/>
          <a:chOff x="0" y="0"/>
          <a:chExt cx="0" cy="0"/>
        </a:xfrm>
      </p:grpSpPr>
      <p:sp>
        <p:nvSpPr>
          <p:cNvPr id="2413" name="Picture Placeholder 7"/>
          <p:cNvSpPr>
            <a:spLocks noGrp="1"/>
          </p:cNvSpPr>
          <p:nvPr>
            <p:ph type="pic" sz="half" idx="13"/>
          </p:nvPr>
        </p:nvSpPr>
        <p:spPr>
          <a:xfrm>
            <a:off x="0" y="1498600"/>
            <a:ext cx="6705600" cy="4910118"/>
          </a:xfrm>
          <a:prstGeom prst="rect">
            <a:avLst/>
          </a:prstGeom>
        </p:spPr>
        <p:txBody>
          <a:bodyPr lIns="91439" rIns="91439">
            <a:noAutofit/>
          </a:bodyPr>
          <a:lstStyle/>
          <a:p>
            <a:endParaRPr/>
          </a:p>
        </p:txBody>
      </p:sp>
      <p:sp>
        <p:nvSpPr>
          <p:cNvPr id="2414" name="Rectangle 10"/>
          <p:cNvSpPr/>
          <p:nvPr/>
        </p:nvSpPr>
        <p:spPr>
          <a:xfrm>
            <a:off x="6705600" y="1498596"/>
            <a:ext cx="2641600" cy="2455062"/>
          </a:xfrm>
          <a:prstGeom prst="rect">
            <a:avLst/>
          </a:prstGeom>
          <a:solidFill>
            <a:srgbClr val="237DB9"/>
          </a:solidFill>
          <a:ln w="12700">
            <a:miter lim="400000"/>
          </a:ln>
        </p:spPr>
        <p:txBody>
          <a:bodyPr lIns="45719" rIns="45719" anchor="ctr"/>
          <a:lstStyle/>
          <a:p>
            <a: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15" name="Rectangle 39"/>
          <p:cNvSpPr/>
          <p:nvPr/>
        </p:nvSpPr>
        <p:spPr>
          <a:xfrm>
            <a:off x="6705600" y="3953657"/>
            <a:ext cx="2641600" cy="2455061"/>
          </a:xfrm>
          <a:prstGeom prst="rect">
            <a:avLst/>
          </a:prstGeom>
          <a:solidFill>
            <a:srgbClr val="15AA96"/>
          </a:solidFill>
          <a:ln w="12700">
            <a:miter lim="400000"/>
          </a:ln>
        </p:spPr>
        <p:txBody>
          <a:bodyPr lIns="45719" rIns="45719" anchor="ctr"/>
          <a:lstStyle/>
          <a:p>
            <a: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16" name="Picture Placeholder 7"/>
          <p:cNvSpPr>
            <a:spLocks noGrp="1"/>
          </p:cNvSpPr>
          <p:nvPr>
            <p:ph type="pic" sz="quarter" idx="14"/>
          </p:nvPr>
        </p:nvSpPr>
        <p:spPr>
          <a:xfrm>
            <a:off x="9347200" y="1498599"/>
            <a:ext cx="2844800" cy="4910117"/>
          </a:xfrm>
          <a:prstGeom prst="rect">
            <a:avLst/>
          </a:prstGeom>
        </p:spPr>
        <p:txBody>
          <a:bodyPr lIns="91439" rIns="91439">
            <a:noAutofit/>
          </a:bodyPr>
          <a:lstStyle/>
          <a:p>
            <a:endParaRPr/>
          </a:p>
        </p:txBody>
      </p:sp>
      <p:sp>
        <p:nvSpPr>
          <p:cNvPr id="2417" name="正文级别 1…"/>
          <p:cNvSpPr txBox="1">
            <a:spLocks noGrp="1"/>
          </p:cNvSpPr>
          <p:nvPr>
            <p:ph type="body" sz="quarter" idx="1" hasCustomPrompt="1"/>
          </p:nvPr>
        </p:nvSpPr>
        <p:spPr>
          <a:xfrm>
            <a:off x="6883400" y="1803400"/>
            <a:ext cx="2286000" cy="390650"/>
          </a:xfrm>
          <a:prstGeom prst="rect">
            <a:avLst/>
          </a:prstGeom>
        </p:spPr>
        <p:txBody>
          <a:bodyPr lIns="0" tIns="0" rIns="0" bIns="0" anchor="ctr"/>
          <a:lstStyle>
            <a:lvl1pPr marL="0" indent="0" algn="ctr" defTabSz="1217930">
              <a:lnSpc>
                <a:spcPct val="100000"/>
              </a:lnSpc>
              <a:spcBef>
                <a:spcPts val="300"/>
              </a:spcBef>
              <a:buSzTx/>
              <a:buFontTx/>
              <a:buNone/>
              <a:defRPr sz="16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6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6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6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6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418" name="Text Placeholder 3"/>
          <p:cNvSpPr>
            <a:spLocks noGrp="1"/>
          </p:cNvSpPr>
          <p:nvPr>
            <p:ph type="body" sz="quarter" idx="15"/>
          </p:nvPr>
        </p:nvSpPr>
        <p:spPr>
          <a:xfrm>
            <a:off x="6883400" y="2200491"/>
            <a:ext cx="2286002" cy="1431710"/>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19" name="Text Placeholder 3"/>
          <p:cNvSpPr>
            <a:spLocks noGrp="1"/>
          </p:cNvSpPr>
          <p:nvPr>
            <p:ph type="body" sz="quarter" idx="16"/>
          </p:nvPr>
        </p:nvSpPr>
        <p:spPr>
          <a:xfrm>
            <a:off x="6883400" y="4251109"/>
            <a:ext cx="2286000" cy="390650"/>
          </a:xfrm>
          <a:prstGeom prst="rect">
            <a:avLst/>
          </a:prstGeom>
        </p:spPr>
        <p:txBody>
          <a:bodyPr lIns="0" tIns="0" rIns="0" bIns="0" anchor="ctr"/>
          <a:lstStyle/>
          <a:p>
            <a:pPr marL="0" indent="0" algn="ctr" defTabSz="1217930">
              <a:lnSpc>
                <a:spcPct val="100000"/>
              </a:lnSpc>
              <a:spcBef>
                <a:spcPts val="300"/>
              </a:spcBef>
              <a:buSzTx/>
              <a:buFontTx/>
              <a:buNone/>
              <a:defRPr sz="16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20" name="Text Placeholder 3"/>
          <p:cNvSpPr>
            <a:spLocks noGrp="1"/>
          </p:cNvSpPr>
          <p:nvPr>
            <p:ph type="body" sz="quarter" idx="17"/>
          </p:nvPr>
        </p:nvSpPr>
        <p:spPr>
          <a:xfrm>
            <a:off x="6883400" y="4648199"/>
            <a:ext cx="2286002" cy="1431711"/>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21" name="Round Same Side Corner Rectangle 13"/>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22"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423"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424" name="Text Placeholder 3"/>
          <p:cNvSpPr>
            <a:spLocks noGrp="1"/>
          </p:cNvSpPr>
          <p:nvPr>
            <p:ph type="body" sz="quarter" idx="18"/>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33.xml><?xml version="1.0" encoding="utf-8"?>
<p:sldLayout xmlns:a="http://schemas.openxmlformats.org/drawingml/2006/main" xmlns:r="http://schemas.openxmlformats.org/officeDocument/2006/relationships" xmlns:p="http://schemas.openxmlformats.org/presentationml/2006/main" type="tx">
  <p:cSld name="Main Title+ SubTitle+Number">
    <p:spTree>
      <p:nvGrpSpPr>
        <p:cNvPr id="1" name=""/>
        <p:cNvGrpSpPr/>
        <p:nvPr/>
      </p:nvGrpSpPr>
      <p:grpSpPr>
        <a:xfrm>
          <a:off x="0" y="0"/>
          <a:ext cx="0" cy="0"/>
          <a:chOff x="0" y="0"/>
          <a:chExt cx="0" cy="0"/>
        </a:xfrm>
      </p:grpSpPr>
      <p:sp>
        <p:nvSpPr>
          <p:cNvPr id="2431" name="Round Same Side Corner Rectangle 5"/>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32"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433"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434" name="正文级别 1…"/>
          <p:cNvSpPr txBox="1">
            <a:spLocks noGrp="1"/>
          </p:cNvSpPr>
          <p:nvPr>
            <p:ph type="body" sz="quarter" idx="1" hasCustomPrompt="1"/>
          </p:nvPr>
        </p:nvSpPr>
        <p:spPr>
          <a:xfrm>
            <a:off x="812800" y="951922"/>
            <a:ext cx="5486400" cy="267662"/>
          </a:xfrm>
          <a:prstGeom prst="rect">
            <a:avLst/>
          </a:prstGeom>
        </p:spPr>
        <p:txBody>
          <a:bodyPr lIns="0" tIns="0" rIns="0" bIns="0" anchor="ctr"/>
          <a:lstStyle>
            <a:lvl1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29_Title Slide">
    <p:spTree>
      <p:nvGrpSpPr>
        <p:cNvPr id="1" name=""/>
        <p:cNvGrpSpPr/>
        <p:nvPr/>
      </p:nvGrpSpPr>
      <p:grpSpPr>
        <a:xfrm>
          <a:off x="0" y="0"/>
          <a:ext cx="0" cy="0"/>
          <a:chOff x="0" y="0"/>
          <a:chExt cx="0" cy="0"/>
        </a:xfrm>
      </p:grpSpPr>
      <p:sp>
        <p:nvSpPr>
          <p:cNvPr id="13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0"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41"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pic>
        <p:nvPicPr>
          <p:cNvPr id="142" name="Picture 7" descr="Picture 7"/>
          <p:cNvPicPr>
            <a:picLocks noChangeAspect="1"/>
          </p:cNvPicPr>
          <p:nvPr/>
        </p:nvPicPr>
        <p:blipFill>
          <a:blip r:embed="rId2"/>
          <a:stretch>
            <a:fillRect/>
          </a:stretch>
        </p:blipFill>
        <p:spPr>
          <a:xfrm>
            <a:off x="7008952" y="834696"/>
            <a:ext cx="6347902" cy="5818910"/>
          </a:xfrm>
          <a:prstGeom prst="rect">
            <a:avLst/>
          </a:prstGeom>
          <a:ln w="12700">
            <a:miter lim="400000"/>
            <a:headEnd/>
            <a:tailEnd/>
          </a:ln>
        </p:spPr>
      </p:pic>
      <p:sp>
        <p:nvSpPr>
          <p:cNvPr id="143"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44"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45" name="Picture Placeholder 2"/>
          <p:cNvSpPr>
            <a:spLocks noGrp="1"/>
          </p:cNvSpPr>
          <p:nvPr>
            <p:ph type="pic" sz="half" idx="13"/>
          </p:nvPr>
        </p:nvSpPr>
        <p:spPr>
          <a:xfrm>
            <a:off x="7414053" y="1210962"/>
            <a:ext cx="5535828" cy="3311612"/>
          </a:xfrm>
          <a:prstGeom prst="rect">
            <a:avLst/>
          </a:prstGeom>
        </p:spPr>
        <p:txBody>
          <a:bodyPr lIns="91439" rIns="91439">
            <a:noAutofit/>
          </a:bodyPr>
          <a:lstStyle/>
          <a:p>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30_Title Slide">
    <p:spTree>
      <p:nvGrpSpPr>
        <p:cNvPr id="1" name=""/>
        <p:cNvGrpSpPr/>
        <p:nvPr/>
      </p:nvGrpSpPr>
      <p:grpSpPr>
        <a:xfrm>
          <a:off x="0" y="0"/>
          <a:ext cx="0" cy="0"/>
          <a:chOff x="0" y="0"/>
          <a:chExt cx="0" cy="0"/>
        </a:xfrm>
      </p:grpSpPr>
      <p:sp>
        <p:nvSpPr>
          <p:cNvPr id="152"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53"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pic>
        <p:nvPicPr>
          <p:cNvPr id="154" name="Picture 8" descr="Picture 8"/>
          <p:cNvPicPr>
            <a:picLocks noChangeAspect="1"/>
          </p:cNvPicPr>
          <p:nvPr/>
        </p:nvPicPr>
        <p:blipFill>
          <a:blip r:embed="rId2"/>
          <a:stretch>
            <a:fillRect/>
          </a:stretch>
        </p:blipFill>
        <p:spPr>
          <a:xfrm rot="16200000">
            <a:off x="3093199" y="1713358"/>
            <a:ext cx="5010741" cy="3578724"/>
          </a:xfrm>
          <a:prstGeom prst="rect">
            <a:avLst/>
          </a:prstGeom>
          <a:ln w="12700">
            <a:miter lim="400000"/>
            <a:headEnd/>
            <a:tailEnd/>
          </a:ln>
        </p:spPr>
      </p:pic>
      <p:sp>
        <p:nvSpPr>
          <p:cNvPr id="155" name="Picture Placeholder 2"/>
          <p:cNvSpPr>
            <a:spLocks noGrp="1"/>
          </p:cNvSpPr>
          <p:nvPr>
            <p:ph type="pic" sz="quarter" idx="13"/>
          </p:nvPr>
        </p:nvSpPr>
        <p:spPr>
          <a:xfrm>
            <a:off x="4028304" y="1639555"/>
            <a:ext cx="2804985" cy="3768811"/>
          </a:xfrm>
          <a:prstGeom prst="rect">
            <a:avLst/>
          </a:prstGeom>
        </p:spPr>
        <p:txBody>
          <a:bodyPr lIns="91439" rIns="91439">
            <a:noAutofit/>
          </a:bodyPr>
          <a:lstStyle/>
          <a:p>
            <a:endParaRPr/>
          </a:p>
        </p:txBody>
      </p:sp>
      <p:sp>
        <p:nvSpPr>
          <p:cNvPr id="156"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31_Title Slide">
    <p:spTree>
      <p:nvGrpSpPr>
        <p:cNvPr id="1" name=""/>
        <p:cNvGrpSpPr/>
        <p:nvPr/>
      </p:nvGrpSpPr>
      <p:grpSpPr>
        <a:xfrm>
          <a:off x="0" y="0"/>
          <a:ext cx="0" cy="0"/>
          <a:chOff x="0" y="0"/>
          <a:chExt cx="0" cy="0"/>
        </a:xfrm>
      </p:grpSpPr>
      <p:sp>
        <p:nvSpPr>
          <p:cNvPr id="163"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64"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65"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66"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67"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pic>
        <p:nvPicPr>
          <p:cNvPr id="168" name="Picture 7" descr="Picture 7"/>
          <p:cNvPicPr>
            <a:picLocks noChangeAspect="1"/>
          </p:cNvPicPr>
          <p:nvPr/>
        </p:nvPicPr>
        <p:blipFill>
          <a:blip r:embed="rId2"/>
          <a:stretch>
            <a:fillRect/>
          </a:stretch>
        </p:blipFill>
        <p:spPr>
          <a:xfrm>
            <a:off x="4065375" y="1059236"/>
            <a:ext cx="2442715" cy="4286896"/>
          </a:xfrm>
          <a:prstGeom prst="rect">
            <a:avLst/>
          </a:prstGeom>
          <a:ln w="12700">
            <a:miter lim="400000"/>
            <a:headEnd/>
            <a:tailEnd/>
          </a:ln>
        </p:spPr>
      </p:pic>
      <p:pic>
        <p:nvPicPr>
          <p:cNvPr id="169" name="Picture 9" descr="Picture 9"/>
          <p:cNvPicPr>
            <a:picLocks noChangeAspect="1"/>
          </p:cNvPicPr>
          <p:nvPr/>
        </p:nvPicPr>
        <p:blipFill>
          <a:blip r:embed="rId2"/>
          <a:stretch>
            <a:fillRect/>
          </a:stretch>
        </p:blipFill>
        <p:spPr>
          <a:xfrm>
            <a:off x="6395032" y="1059236"/>
            <a:ext cx="2442715" cy="4286896"/>
          </a:xfrm>
          <a:prstGeom prst="rect">
            <a:avLst/>
          </a:prstGeom>
          <a:ln w="12700">
            <a:miter lim="400000"/>
            <a:headEnd/>
            <a:tailEnd/>
          </a:ln>
        </p:spPr>
      </p:pic>
      <p:pic>
        <p:nvPicPr>
          <p:cNvPr id="170" name="Picture 10" descr="Picture 10"/>
          <p:cNvPicPr>
            <a:picLocks noChangeAspect="1"/>
          </p:cNvPicPr>
          <p:nvPr/>
        </p:nvPicPr>
        <p:blipFill>
          <a:blip r:embed="rId2"/>
          <a:stretch>
            <a:fillRect/>
          </a:stretch>
        </p:blipFill>
        <p:spPr>
          <a:xfrm>
            <a:off x="8724689" y="1059236"/>
            <a:ext cx="2442716" cy="4286896"/>
          </a:xfrm>
          <a:prstGeom prst="rect">
            <a:avLst/>
          </a:prstGeom>
          <a:ln w="12700">
            <a:miter lim="400000"/>
            <a:headEnd/>
            <a:tailEnd/>
          </a:ln>
        </p:spPr>
      </p:pic>
      <p:sp>
        <p:nvSpPr>
          <p:cNvPr id="171" name="Picture Placeholder 2"/>
          <p:cNvSpPr>
            <a:spLocks noGrp="1"/>
          </p:cNvSpPr>
          <p:nvPr>
            <p:ph type="pic" sz="quarter" idx="13"/>
          </p:nvPr>
        </p:nvSpPr>
        <p:spPr>
          <a:xfrm>
            <a:off x="4436078" y="1512441"/>
            <a:ext cx="1664838" cy="2979174"/>
          </a:xfrm>
          <a:prstGeom prst="rect">
            <a:avLst/>
          </a:prstGeom>
        </p:spPr>
        <p:txBody>
          <a:bodyPr lIns="91439" rIns="91439">
            <a:noAutofit/>
          </a:bodyPr>
          <a:lstStyle/>
          <a:p>
            <a:endParaRPr/>
          </a:p>
        </p:txBody>
      </p:sp>
      <p:sp>
        <p:nvSpPr>
          <p:cNvPr id="172" name="Picture Placeholder 2"/>
          <p:cNvSpPr>
            <a:spLocks noGrp="1"/>
          </p:cNvSpPr>
          <p:nvPr>
            <p:ph type="pic" sz="quarter" idx="14"/>
          </p:nvPr>
        </p:nvSpPr>
        <p:spPr>
          <a:xfrm>
            <a:off x="6759147" y="1512441"/>
            <a:ext cx="1664839" cy="2979174"/>
          </a:xfrm>
          <a:prstGeom prst="rect">
            <a:avLst/>
          </a:prstGeom>
        </p:spPr>
        <p:txBody>
          <a:bodyPr lIns="91439" rIns="91439">
            <a:noAutofit/>
          </a:bodyPr>
          <a:lstStyle/>
          <a:p>
            <a:endParaRPr/>
          </a:p>
        </p:txBody>
      </p:sp>
      <p:sp>
        <p:nvSpPr>
          <p:cNvPr id="173" name="Picture Placeholder 2"/>
          <p:cNvSpPr>
            <a:spLocks noGrp="1"/>
          </p:cNvSpPr>
          <p:nvPr>
            <p:ph type="pic" sz="quarter" idx="15"/>
          </p:nvPr>
        </p:nvSpPr>
        <p:spPr>
          <a:xfrm>
            <a:off x="9094575" y="1512441"/>
            <a:ext cx="1664839" cy="2979174"/>
          </a:xfrm>
          <a:prstGeom prst="rect">
            <a:avLst/>
          </a:prstGeom>
        </p:spPr>
        <p:txBody>
          <a:bodyPr lIns="91439" rIns="91439">
            <a:noAutofit/>
          </a:bodyPr>
          <a:lstStyle/>
          <a:p>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32_Title Slide">
    <p:spTree>
      <p:nvGrpSpPr>
        <p:cNvPr id="1" name=""/>
        <p:cNvGrpSpPr/>
        <p:nvPr/>
      </p:nvGrpSpPr>
      <p:grpSpPr>
        <a:xfrm>
          <a:off x="0" y="0"/>
          <a:ext cx="0" cy="0"/>
          <a:chOff x="0" y="0"/>
          <a:chExt cx="0" cy="0"/>
        </a:xfrm>
      </p:grpSpPr>
      <p:sp>
        <p:nvSpPr>
          <p:cNvPr id="180"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81"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pic>
        <p:nvPicPr>
          <p:cNvPr id="182" name="Picture 7" descr="Picture 7"/>
          <p:cNvPicPr>
            <a:picLocks noChangeAspect="1"/>
          </p:cNvPicPr>
          <p:nvPr/>
        </p:nvPicPr>
        <p:blipFill>
          <a:blip r:embed="rId2"/>
          <a:stretch>
            <a:fillRect/>
          </a:stretch>
        </p:blipFill>
        <p:spPr>
          <a:xfrm>
            <a:off x="7132664" y="990434"/>
            <a:ext cx="4760160" cy="8353948"/>
          </a:xfrm>
          <a:prstGeom prst="rect">
            <a:avLst/>
          </a:prstGeom>
          <a:ln w="12700">
            <a:miter lim="400000"/>
            <a:headEnd/>
            <a:tailEnd/>
          </a:ln>
        </p:spPr>
      </p:pic>
      <p:sp>
        <p:nvSpPr>
          <p:cNvPr id="183" name="Picture Placeholder 2"/>
          <p:cNvSpPr>
            <a:spLocks noGrp="1"/>
          </p:cNvSpPr>
          <p:nvPr>
            <p:ph type="pic" sz="half" idx="13"/>
          </p:nvPr>
        </p:nvSpPr>
        <p:spPr>
          <a:xfrm>
            <a:off x="7847904" y="1895500"/>
            <a:ext cx="3236106" cy="5790403"/>
          </a:xfrm>
          <a:prstGeom prst="rect">
            <a:avLst/>
          </a:prstGeom>
        </p:spPr>
        <p:txBody>
          <a:bodyPr lIns="91439" rIns="91439">
            <a:noAutofit/>
          </a:bodyPr>
          <a:lstStyle/>
          <a:p>
            <a:endParaRPr/>
          </a:p>
        </p:txBody>
      </p:sp>
      <p:sp>
        <p:nvSpPr>
          <p:cNvPr id="184"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3_Title Slide">
    <p:spTree>
      <p:nvGrpSpPr>
        <p:cNvPr id="1" name=""/>
        <p:cNvGrpSpPr/>
        <p:nvPr/>
      </p:nvGrpSpPr>
      <p:grpSpPr>
        <a:xfrm>
          <a:off x="0" y="0"/>
          <a:ext cx="0" cy="0"/>
          <a:chOff x="0" y="0"/>
          <a:chExt cx="0" cy="0"/>
        </a:xfrm>
      </p:grpSpPr>
      <p:sp>
        <p:nvSpPr>
          <p:cNvPr id="191"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92"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pic>
        <p:nvPicPr>
          <p:cNvPr id="193" name="Picture 8" descr="Picture 8"/>
          <p:cNvPicPr>
            <a:picLocks noChangeAspect="1"/>
          </p:cNvPicPr>
          <p:nvPr/>
        </p:nvPicPr>
        <p:blipFill>
          <a:blip r:embed="rId2"/>
          <a:stretch>
            <a:fillRect/>
          </a:stretch>
        </p:blipFill>
        <p:spPr>
          <a:xfrm>
            <a:off x="3367847" y="580270"/>
            <a:ext cx="3577111" cy="6277730"/>
          </a:xfrm>
          <a:prstGeom prst="rect">
            <a:avLst/>
          </a:prstGeom>
          <a:ln w="12700">
            <a:miter lim="400000"/>
            <a:headEnd/>
            <a:tailEnd/>
          </a:ln>
        </p:spPr>
      </p:pic>
      <p:sp>
        <p:nvSpPr>
          <p:cNvPr id="194" name="Picture Placeholder 2"/>
          <p:cNvSpPr>
            <a:spLocks noGrp="1"/>
          </p:cNvSpPr>
          <p:nvPr>
            <p:ph type="pic" sz="quarter" idx="13"/>
          </p:nvPr>
        </p:nvSpPr>
        <p:spPr>
          <a:xfrm>
            <a:off x="3906587" y="1265306"/>
            <a:ext cx="2444787" cy="4344662"/>
          </a:xfrm>
          <a:prstGeom prst="rect">
            <a:avLst/>
          </a:prstGeom>
        </p:spPr>
        <p:txBody>
          <a:bodyPr lIns="91439" rIns="91439">
            <a:noAutofit/>
          </a:bodyPr>
          <a:lstStyle/>
          <a:p>
            <a:endParaRPr/>
          </a:p>
        </p:txBody>
      </p:sp>
      <p:sp>
        <p:nvSpPr>
          <p:cNvPr id="195"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21_Title Slide">
    <p:spTree>
      <p:nvGrpSpPr>
        <p:cNvPr id="1" name=""/>
        <p:cNvGrpSpPr/>
        <p:nvPr/>
      </p:nvGrpSpPr>
      <p:grpSpPr>
        <a:xfrm>
          <a:off x="0" y="0"/>
          <a:ext cx="0" cy="0"/>
          <a:chOff x="0" y="0"/>
          <a:chExt cx="0" cy="0"/>
        </a:xfrm>
      </p:grpSpPr>
      <p:sp>
        <p:nvSpPr>
          <p:cNvPr id="20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210"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211"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212"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213"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214" name="Picture Placeholder 2"/>
          <p:cNvSpPr>
            <a:spLocks noGrp="1"/>
          </p:cNvSpPr>
          <p:nvPr>
            <p:ph type="pic" sz="quarter" idx="13"/>
          </p:nvPr>
        </p:nvSpPr>
        <p:spPr>
          <a:xfrm>
            <a:off x="4034109" y="1684531"/>
            <a:ext cx="1686297" cy="1686297"/>
          </a:xfrm>
          <a:prstGeom prst="rect">
            <a:avLst/>
          </a:prstGeom>
        </p:spPr>
        <p:txBody>
          <a:bodyPr lIns="91439" rIns="91439">
            <a:noAutofit/>
          </a:bodyPr>
          <a:lstStyle/>
          <a:p>
            <a:endParaRPr/>
          </a:p>
        </p:txBody>
      </p:sp>
      <p:sp>
        <p:nvSpPr>
          <p:cNvPr id="215" name="Picture Placeholder 2"/>
          <p:cNvSpPr>
            <a:spLocks noGrp="1"/>
          </p:cNvSpPr>
          <p:nvPr>
            <p:ph type="pic" sz="quarter" idx="14"/>
          </p:nvPr>
        </p:nvSpPr>
        <p:spPr>
          <a:xfrm>
            <a:off x="6709447" y="1684531"/>
            <a:ext cx="1686297" cy="1686297"/>
          </a:xfrm>
          <a:prstGeom prst="rect">
            <a:avLst/>
          </a:prstGeom>
        </p:spPr>
        <p:txBody>
          <a:bodyPr lIns="91439" rIns="91439">
            <a:noAutofit/>
          </a:bodyPr>
          <a:lstStyle/>
          <a:p>
            <a:endParaRPr/>
          </a:p>
        </p:txBody>
      </p:sp>
      <p:sp>
        <p:nvSpPr>
          <p:cNvPr id="216" name="Picture Placeholder 2"/>
          <p:cNvSpPr>
            <a:spLocks noGrp="1"/>
          </p:cNvSpPr>
          <p:nvPr>
            <p:ph type="pic" sz="quarter" idx="15"/>
          </p:nvPr>
        </p:nvSpPr>
        <p:spPr>
          <a:xfrm>
            <a:off x="9410002" y="1684531"/>
            <a:ext cx="1686297" cy="1686297"/>
          </a:xfrm>
          <a:prstGeom prst="rect">
            <a:avLst/>
          </a:prstGeom>
        </p:spPr>
        <p:txBody>
          <a:bodyPr lIns="91439" rIns="91439">
            <a:noAutofit/>
          </a:bodyPr>
          <a:lstStyle/>
          <a:p>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9_Title Slide">
    <p:spTree>
      <p:nvGrpSpPr>
        <p:cNvPr id="1" name=""/>
        <p:cNvGrpSpPr/>
        <p:nvPr/>
      </p:nvGrpSpPr>
      <p:grpSpPr>
        <a:xfrm>
          <a:off x="0" y="0"/>
          <a:ext cx="0" cy="0"/>
          <a:chOff x="0" y="0"/>
          <a:chExt cx="0" cy="0"/>
        </a:xfrm>
      </p:grpSpPr>
      <p:sp>
        <p:nvSpPr>
          <p:cNvPr id="223"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224"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225"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226"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227"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228" name="Picture Placeholder 2"/>
          <p:cNvSpPr>
            <a:spLocks noGrp="1"/>
          </p:cNvSpPr>
          <p:nvPr>
            <p:ph type="pic" sz="half" idx="13"/>
          </p:nvPr>
        </p:nvSpPr>
        <p:spPr>
          <a:xfrm>
            <a:off x="3027403" y="0"/>
            <a:ext cx="9164596" cy="3129107"/>
          </a:xfrm>
          <a:prstGeom prst="rect">
            <a:avLst/>
          </a:prstGeom>
        </p:spPr>
        <p:txBody>
          <a:bodyPr lIns="91439" rIns="91439">
            <a:noAutofit/>
          </a:bodyPr>
          <a:lstStyle/>
          <a:p>
            <a:endParaRPr/>
          </a:p>
        </p:txBody>
      </p:sp>
      <p:sp>
        <p:nvSpPr>
          <p:cNvPr id="229" name="Picture Placeholder 2"/>
          <p:cNvSpPr>
            <a:spLocks noGrp="1"/>
          </p:cNvSpPr>
          <p:nvPr>
            <p:ph type="pic" sz="quarter" idx="14"/>
          </p:nvPr>
        </p:nvSpPr>
        <p:spPr>
          <a:xfrm>
            <a:off x="3847303" y="3176698"/>
            <a:ext cx="951871" cy="951871"/>
          </a:xfrm>
          <a:prstGeom prst="rect">
            <a:avLst/>
          </a:prstGeom>
        </p:spPr>
        <p:txBody>
          <a:bodyPr lIns="91439" rIns="91439">
            <a:noAutofit/>
          </a:bodyPr>
          <a:lstStyle/>
          <a:p>
            <a:endParaRPr/>
          </a:p>
        </p:txBody>
      </p:sp>
      <p:sp>
        <p:nvSpPr>
          <p:cNvPr id="230" name="Picture Placeholder 2"/>
          <p:cNvSpPr>
            <a:spLocks noGrp="1"/>
          </p:cNvSpPr>
          <p:nvPr>
            <p:ph type="pic" sz="quarter" idx="15"/>
          </p:nvPr>
        </p:nvSpPr>
        <p:spPr>
          <a:xfrm>
            <a:off x="7913474" y="3176698"/>
            <a:ext cx="951871" cy="951871"/>
          </a:xfrm>
          <a:prstGeom prst="rect">
            <a:avLst/>
          </a:prstGeom>
        </p:spPr>
        <p:txBody>
          <a:bodyPr lIns="91439" rIns="91439">
            <a:noAutofit/>
          </a:bodyPr>
          <a:lstStyle/>
          <a:p>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25_Title Slide">
    <p:spTree>
      <p:nvGrpSpPr>
        <p:cNvPr id="1" name=""/>
        <p:cNvGrpSpPr/>
        <p:nvPr/>
      </p:nvGrpSpPr>
      <p:grpSpPr>
        <a:xfrm>
          <a:off x="0" y="0"/>
          <a:ext cx="0" cy="0"/>
          <a:chOff x="0" y="0"/>
          <a:chExt cx="0" cy="0"/>
        </a:xfrm>
      </p:grpSpPr>
      <p:sp>
        <p:nvSpPr>
          <p:cNvPr id="23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238"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239"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240"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241"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242" name="Picture Placeholder 2"/>
          <p:cNvSpPr>
            <a:spLocks noGrp="1"/>
          </p:cNvSpPr>
          <p:nvPr>
            <p:ph type="pic" sz="half" idx="13"/>
          </p:nvPr>
        </p:nvSpPr>
        <p:spPr>
          <a:xfrm>
            <a:off x="4540101" y="-21266"/>
            <a:ext cx="7651898" cy="3450998"/>
          </a:xfrm>
          <a:prstGeom prst="rect">
            <a:avLst/>
          </a:prstGeom>
        </p:spPr>
        <p:txBody>
          <a:bodyPr lIns="91439" rIns="91439">
            <a:noAutofit/>
          </a:bodyPr>
          <a:lstStyle/>
          <a:p>
            <a:endParaRPr/>
          </a:p>
        </p:txBody>
      </p:sp>
      <p:sp>
        <p:nvSpPr>
          <p:cNvPr id="243" name="Picture Placeholder 2"/>
          <p:cNvSpPr>
            <a:spLocks noGrp="1"/>
          </p:cNvSpPr>
          <p:nvPr>
            <p:ph type="pic" sz="half" idx="14"/>
          </p:nvPr>
        </p:nvSpPr>
        <p:spPr>
          <a:xfrm>
            <a:off x="4540101" y="3429732"/>
            <a:ext cx="7651898" cy="3450999"/>
          </a:xfrm>
          <a:prstGeom prst="rect">
            <a:avLst/>
          </a:prstGeom>
        </p:spPr>
        <p:txBody>
          <a:bodyPr lIns="91439" rIns="91439">
            <a:noAutofit/>
          </a:bodyPr>
          <a:lstStyle/>
          <a:p>
            <a:endParaRPr/>
          </a:p>
        </p:txBody>
      </p:sp>
      <p:sp>
        <p:nvSpPr>
          <p:cNvPr id="244" name="Rectangle 11"/>
          <p:cNvSpPr/>
          <p:nvPr/>
        </p:nvSpPr>
        <p:spPr>
          <a:xfrm>
            <a:off x="3047621" y="0"/>
            <a:ext cx="1492480" cy="6858000"/>
          </a:xfrm>
          <a:prstGeom prst="rect">
            <a:avLst/>
          </a:prstGeom>
          <a:solidFill>
            <a:srgbClr val="222222"/>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5_Title Slide">
    <p:spTree>
      <p:nvGrpSpPr>
        <p:cNvPr id="1" name=""/>
        <p:cNvGrpSpPr/>
        <p:nvPr/>
      </p:nvGrpSpPr>
      <p:grpSpPr>
        <a:xfrm>
          <a:off x="0" y="0"/>
          <a:ext cx="0" cy="0"/>
          <a:chOff x="0" y="0"/>
          <a:chExt cx="0" cy="0"/>
        </a:xfrm>
      </p:grpSpPr>
      <p:sp>
        <p:nvSpPr>
          <p:cNvPr id="251"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252" name="标题文本"/>
          <p:cNvSpPr txBox="1">
            <a:spLocks noGrp="1"/>
          </p:cNvSpPr>
          <p:nvPr>
            <p:ph type="title" hasCustomPrompt="1"/>
          </p:nvPr>
        </p:nvSpPr>
        <p:spPr>
          <a:xfrm>
            <a:off x="577959" y="1682805"/>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253"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254"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255"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256" name="Rectangle 5"/>
          <p:cNvSpPr/>
          <p:nvPr/>
        </p:nvSpPr>
        <p:spPr>
          <a:xfrm>
            <a:off x="3047621" y="0"/>
            <a:ext cx="3291394" cy="6858000"/>
          </a:xfrm>
          <a:prstGeom prst="rect">
            <a:avLst/>
          </a:prstGeom>
          <a:solidFill>
            <a:srgbClr val="222222"/>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9_Title Slide">
    <p:spTree>
      <p:nvGrpSpPr>
        <p:cNvPr id="1" name=""/>
        <p:cNvGrpSpPr/>
        <p:nvPr/>
      </p:nvGrpSpPr>
      <p:grpSpPr>
        <a:xfrm>
          <a:off x="0" y="0"/>
          <a:ext cx="0" cy="0"/>
          <a:chOff x="0" y="0"/>
          <a:chExt cx="0" cy="0"/>
        </a:xfrm>
      </p:grpSpPr>
      <p:sp>
        <p:nvSpPr>
          <p:cNvPr id="263"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264"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265"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266"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267"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268" name="Picture Placeholder 2"/>
          <p:cNvSpPr>
            <a:spLocks noGrp="1"/>
          </p:cNvSpPr>
          <p:nvPr>
            <p:ph type="pic" sz="quarter" idx="13"/>
          </p:nvPr>
        </p:nvSpPr>
        <p:spPr>
          <a:xfrm>
            <a:off x="3669955" y="1003184"/>
            <a:ext cx="2397212" cy="2644346"/>
          </a:xfrm>
          <a:prstGeom prst="rect">
            <a:avLst/>
          </a:prstGeom>
        </p:spPr>
        <p:txBody>
          <a:bodyPr lIns="91439" rIns="91439">
            <a:noAutofit/>
          </a:bodyPr>
          <a:lstStyle/>
          <a:p>
            <a:endParaRPr/>
          </a:p>
        </p:txBody>
      </p:sp>
      <p:sp>
        <p:nvSpPr>
          <p:cNvPr id="269" name="Picture Placeholder 2"/>
          <p:cNvSpPr>
            <a:spLocks noGrp="1"/>
          </p:cNvSpPr>
          <p:nvPr>
            <p:ph type="pic" sz="quarter" idx="14"/>
          </p:nvPr>
        </p:nvSpPr>
        <p:spPr>
          <a:xfrm>
            <a:off x="6357551" y="1003184"/>
            <a:ext cx="2397212" cy="2644346"/>
          </a:xfrm>
          <a:prstGeom prst="rect">
            <a:avLst/>
          </a:prstGeom>
        </p:spPr>
        <p:txBody>
          <a:bodyPr lIns="91439" rIns="91439">
            <a:noAutofit/>
          </a:bodyPr>
          <a:lstStyle/>
          <a:p>
            <a:endParaRPr/>
          </a:p>
        </p:txBody>
      </p:sp>
      <p:sp>
        <p:nvSpPr>
          <p:cNvPr id="270" name="Picture Placeholder 2"/>
          <p:cNvSpPr>
            <a:spLocks noGrp="1"/>
          </p:cNvSpPr>
          <p:nvPr>
            <p:ph type="pic" sz="quarter" idx="15"/>
          </p:nvPr>
        </p:nvSpPr>
        <p:spPr>
          <a:xfrm>
            <a:off x="9045144" y="1003184"/>
            <a:ext cx="2397212" cy="2644346"/>
          </a:xfrm>
          <a:prstGeom prst="rect">
            <a:avLst/>
          </a:prstGeom>
        </p:spPr>
        <p:txBody>
          <a:bodyPr lIns="91439" rIns="91439">
            <a:noAutofit/>
          </a:bodyPr>
          <a:lstStyle/>
          <a:p>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4_Title Slide">
    <p:spTree>
      <p:nvGrpSpPr>
        <p:cNvPr id="1" name=""/>
        <p:cNvGrpSpPr/>
        <p:nvPr/>
      </p:nvGrpSpPr>
      <p:grpSpPr>
        <a:xfrm>
          <a:off x="0" y="0"/>
          <a:ext cx="0" cy="0"/>
          <a:chOff x="0" y="0"/>
          <a:chExt cx="0" cy="0"/>
        </a:xfrm>
      </p:grpSpPr>
      <p:sp>
        <p:nvSpPr>
          <p:cNvPr id="27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278"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279"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280"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281"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282" name="Picture Placeholder 2"/>
          <p:cNvSpPr>
            <a:spLocks noGrp="1"/>
          </p:cNvSpPr>
          <p:nvPr>
            <p:ph type="pic" idx="13"/>
          </p:nvPr>
        </p:nvSpPr>
        <p:spPr>
          <a:xfrm>
            <a:off x="7055708" y="0"/>
            <a:ext cx="5136292" cy="6858000"/>
          </a:xfrm>
          <a:prstGeom prst="rect">
            <a:avLst/>
          </a:prstGeom>
        </p:spPr>
        <p:txBody>
          <a:bodyPr lIns="91439" rIns="91439">
            <a:noAutofit/>
          </a:bodyPr>
          <a:lstStyle/>
          <a:p>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10_Title Slide">
    <p:spTree>
      <p:nvGrpSpPr>
        <p:cNvPr id="1" name=""/>
        <p:cNvGrpSpPr/>
        <p:nvPr/>
      </p:nvGrpSpPr>
      <p:grpSpPr>
        <a:xfrm>
          <a:off x="0" y="0"/>
          <a:ext cx="0" cy="0"/>
          <a:chOff x="0" y="0"/>
          <a:chExt cx="0" cy="0"/>
        </a:xfrm>
      </p:grpSpPr>
      <p:sp>
        <p:nvSpPr>
          <p:cNvPr id="28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290"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291"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292"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293"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294" name="Picture Placeholder 2"/>
          <p:cNvSpPr>
            <a:spLocks noGrp="1"/>
          </p:cNvSpPr>
          <p:nvPr>
            <p:ph type="pic" sz="half" idx="13"/>
          </p:nvPr>
        </p:nvSpPr>
        <p:spPr>
          <a:xfrm>
            <a:off x="8501449" y="0"/>
            <a:ext cx="3690552" cy="6858000"/>
          </a:xfrm>
          <a:prstGeom prst="rect">
            <a:avLst/>
          </a:prstGeom>
        </p:spPr>
        <p:txBody>
          <a:bodyPr lIns="91439" rIns="91439">
            <a:noAutofit/>
          </a:bodyPr>
          <a:lstStyle/>
          <a:p>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11_Title Slide">
    <p:spTree>
      <p:nvGrpSpPr>
        <p:cNvPr id="1" name=""/>
        <p:cNvGrpSpPr/>
        <p:nvPr/>
      </p:nvGrpSpPr>
      <p:grpSpPr>
        <a:xfrm>
          <a:off x="0" y="0"/>
          <a:ext cx="0" cy="0"/>
          <a:chOff x="0" y="0"/>
          <a:chExt cx="0" cy="0"/>
        </a:xfrm>
      </p:grpSpPr>
      <p:sp>
        <p:nvSpPr>
          <p:cNvPr id="301"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302"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303"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304"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305"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306" name="Picture Placeholder 2"/>
          <p:cNvSpPr>
            <a:spLocks noGrp="1"/>
          </p:cNvSpPr>
          <p:nvPr>
            <p:ph type="pic" sz="half" idx="13"/>
          </p:nvPr>
        </p:nvSpPr>
        <p:spPr>
          <a:xfrm>
            <a:off x="3027404" y="0"/>
            <a:ext cx="3080084" cy="6858000"/>
          </a:xfrm>
          <a:prstGeom prst="rect">
            <a:avLst/>
          </a:prstGeom>
        </p:spPr>
        <p:txBody>
          <a:bodyPr lIns="91439" rIns="91439">
            <a:noAutofit/>
          </a:bodyPr>
          <a:lstStyle/>
          <a:p>
            <a:endParaRPr/>
          </a:p>
        </p:txBody>
      </p:sp>
      <p:sp>
        <p:nvSpPr>
          <p:cNvPr id="307" name="Picture Placeholder 2"/>
          <p:cNvSpPr>
            <a:spLocks noGrp="1"/>
          </p:cNvSpPr>
          <p:nvPr>
            <p:ph type="pic" sz="half" idx="14"/>
          </p:nvPr>
        </p:nvSpPr>
        <p:spPr>
          <a:xfrm>
            <a:off x="6101189" y="0"/>
            <a:ext cx="3080084" cy="6858000"/>
          </a:xfrm>
          <a:prstGeom prst="rect">
            <a:avLst/>
          </a:prstGeom>
        </p:spPr>
        <p:txBody>
          <a:bodyPr lIns="91439" rIns="91439">
            <a:noAutofit/>
          </a:bodyPr>
          <a:lstStyle/>
          <a:p>
            <a:endParaRPr/>
          </a:p>
        </p:txBody>
      </p:sp>
      <p:sp>
        <p:nvSpPr>
          <p:cNvPr id="308" name="Picture Placeholder 2"/>
          <p:cNvSpPr>
            <a:spLocks noGrp="1"/>
          </p:cNvSpPr>
          <p:nvPr>
            <p:ph type="pic" sz="half" idx="15"/>
          </p:nvPr>
        </p:nvSpPr>
        <p:spPr>
          <a:xfrm>
            <a:off x="9181272" y="0"/>
            <a:ext cx="3080084" cy="6858000"/>
          </a:xfrm>
          <a:prstGeom prst="rect">
            <a:avLst/>
          </a:prstGeom>
        </p:spPr>
        <p:txBody>
          <a:bodyPr lIns="91439" rIns="91439">
            <a:noAutofit/>
          </a:bodyPr>
          <a:lstStyle/>
          <a:p>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17_Title Slide">
    <p:spTree>
      <p:nvGrpSpPr>
        <p:cNvPr id="1" name=""/>
        <p:cNvGrpSpPr/>
        <p:nvPr/>
      </p:nvGrpSpPr>
      <p:grpSpPr>
        <a:xfrm>
          <a:off x="0" y="0"/>
          <a:ext cx="0" cy="0"/>
          <a:chOff x="0" y="0"/>
          <a:chExt cx="0" cy="0"/>
        </a:xfrm>
      </p:grpSpPr>
      <p:sp>
        <p:nvSpPr>
          <p:cNvPr id="315"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316" name="Picture Placeholder 2"/>
          <p:cNvSpPr>
            <a:spLocks noGrp="1"/>
          </p:cNvSpPr>
          <p:nvPr>
            <p:ph type="pic" sz="half" idx="13"/>
          </p:nvPr>
        </p:nvSpPr>
        <p:spPr>
          <a:xfrm>
            <a:off x="3027404" y="0"/>
            <a:ext cx="3080084" cy="6858000"/>
          </a:xfrm>
          <a:prstGeom prst="rect">
            <a:avLst/>
          </a:prstGeom>
        </p:spPr>
        <p:txBody>
          <a:bodyPr lIns="91439" rIns="91439">
            <a:noAutofit/>
          </a:bodyPr>
          <a:lstStyle/>
          <a:p>
            <a:endParaRPr/>
          </a:p>
        </p:txBody>
      </p:sp>
      <p:sp>
        <p:nvSpPr>
          <p:cNvPr id="317" name="Picture Placeholder 2"/>
          <p:cNvSpPr>
            <a:spLocks noGrp="1"/>
          </p:cNvSpPr>
          <p:nvPr>
            <p:ph type="pic" sz="half" idx="14"/>
          </p:nvPr>
        </p:nvSpPr>
        <p:spPr>
          <a:xfrm>
            <a:off x="6101189" y="0"/>
            <a:ext cx="3080084" cy="6858000"/>
          </a:xfrm>
          <a:prstGeom prst="rect">
            <a:avLst/>
          </a:prstGeom>
        </p:spPr>
        <p:txBody>
          <a:bodyPr lIns="91439" rIns="91439">
            <a:noAutofit/>
          </a:bodyPr>
          <a:lstStyle/>
          <a:p>
            <a:endParaRPr/>
          </a:p>
        </p:txBody>
      </p:sp>
      <p:sp>
        <p:nvSpPr>
          <p:cNvPr id="318" name="Picture Placeholder 2"/>
          <p:cNvSpPr>
            <a:spLocks noGrp="1"/>
          </p:cNvSpPr>
          <p:nvPr>
            <p:ph type="pic" sz="half" idx="15"/>
          </p:nvPr>
        </p:nvSpPr>
        <p:spPr>
          <a:xfrm>
            <a:off x="9181272" y="0"/>
            <a:ext cx="3080084" cy="6858000"/>
          </a:xfrm>
          <a:prstGeom prst="rect">
            <a:avLst/>
          </a:prstGeom>
        </p:spPr>
        <p:txBody>
          <a:bodyPr lIns="91439" rIns="91439">
            <a:noAutofit/>
          </a:bodyPr>
          <a:lstStyle/>
          <a:p>
            <a:endParaRPr/>
          </a:p>
        </p:txBody>
      </p:sp>
      <p:sp>
        <p:nvSpPr>
          <p:cNvPr id="319" name="Picture Placeholder 2"/>
          <p:cNvSpPr>
            <a:spLocks noGrp="1"/>
          </p:cNvSpPr>
          <p:nvPr>
            <p:ph type="pic" sz="half" idx="16"/>
          </p:nvPr>
        </p:nvSpPr>
        <p:spPr>
          <a:xfrm>
            <a:off x="-46619" y="0"/>
            <a:ext cx="3080083" cy="6858000"/>
          </a:xfrm>
          <a:prstGeom prst="rect">
            <a:avLst/>
          </a:prstGeom>
        </p:spPr>
        <p:txBody>
          <a:bodyPr lIns="91439" rIns="91439">
            <a:noAutofit/>
          </a:bodyPr>
          <a:lstStyle/>
          <a:p>
            <a:endParaRPr/>
          </a:p>
        </p:txBody>
      </p:sp>
      <p:sp>
        <p:nvSpPr>
          <p:cNvPr id="320"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38_Title Slide">
    <p:spTree>
      <p:nvGrpSpPr>
        <p:cNvPr id="1" name=""/>
        <p:cNvGrpSpPr/>
        <p:nvPr/>
      </p:nvGrpSpPr>
      <p:grpSpPr>
        <a:xfrm>
          <a:off x="0" y="0"/>
          <a:ext cx="0" cy="0"/>
          <a:chOff x="0" y="0"/>
          <a:chExt cx="0" cy="0"/>
        </a:xfrm>
      </p:grpSpPr>
      <p:sp>
        <p:nvSpPr>
          <p:cNvPr id="32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328" name="Picture Placeholder 2"/>
          <p:cNvSpPr>
            <a:spLocks noGrp="1"/>
          </p:cNvSpPr>
          <p:nvPr>
            <p:ph type="pic" sz="quarter" idx="13"/>
          </p:nvPr>
        </p:nvSpPr>
        <p:spPr>
          <a:xfrm>
            <a:off x="3027404" y="0"/>
            <a:ext cx="3080084" cy="4238369"/>
          </a:xfrm>
          <a:prstGeom prst="rect">
            <a:avLst/>
          </a:prstGeom>
        </p:spPr>
        <p:txBody>
          <a:bodyPr lIns="91439" rIns="91439">
            <a:noAutofit/>
          </a:bodyPr>
          <a:lstStyle/>
          <a:p>
            <a:endParaRPr/>
          </a:p>
        </p:txBody>
      </p:sp>
      <p:sp>
        <p:nvSpPr>
          <p:cNvPr id="329" name="Picture Placeholder 2"/>
          <p:cNvSpPr>
            <a:spLocks noGrp="1"/>
          </p:cNvSpPr>
          <p:nvPr>
            <p:ph type="pic" sz="quarter" idx="14"/>
          </p:nvPr>
        </p:nvSpPr>
        <p:spPr>
          <a:xfrm>
            <a:off x="6101189" y="0"/>
            <a:ext cx="3080084" cy="4238369"/>
          </a:xfrm>
          <a:prstGeom prst="rect">
            <a:avLst/>
          </a:prstGeom>
        </p:spPr>
        <p:txBody>
          <a:bodyPr lIns="91439" rIns="91439">
            <a:noAutofit/>
          </a:bodyPr>
          <a:lstStyle/>
          <a:p>
            <a:endParaRPr/>
          </a:p>
        </p:txBody>
      </p:sp>
      <p:sp>
        <p:nvSpPr>
          <p:cNvPr id="330" name="Picture Placeholder 2"/>
          <p:cNvSpPr>
            <a:spLocks noGrp="1"/>
          </p:cNvSpPr>
          <p:nvPr>
            <p:ph type="pic" sz="quarter" idx="15"/>
          </p:nvPr>
        </p:nvSpPr>
        <p:spPr>
          <a:xfrm>
            <a:off x="9181272" y="0"/>
            <a:ext cx="3080084" cy="4238369"/>
          </a:xfrm>
          <a:prstGeom prst="rect">
            <a:avLst/>
          </a:prstGeom>
        </p:spPr>
        <p:txBody>
          <a:bodyPr lIns="91439" rIns="91439">
            <a:noAutofit/>
          </a:bodyPr>
          <a:lstStyle/>
          <a:p>
            <a:endParaRPr/>
          </a:p>
        </p:txBody>
      </p:sp>
      <p:sp>
        <p:nvSpPr>
          <p:cNvPr id="331" name="Picture Placeholder 2"/>
          <p:cNvSpPr>
            <a:spLocks noGrp="1"/>
          </p:cNvSpPr>
          <p:nvPr>
            <p:ph type="pic" sz="quarter" idx="16"/>
          </p:nvPr>
        </p:nvSpPr>
        <p:spPr>
          <a:xfrm>
            <a:off x="-46619" y="0"/>
            <a:ext cx="3080083" cy="4238369"/>
          </a:xfrm>
          <a:prstGeom prst="rect">
            <a:avLst/>
          </a:prstGeom>
        </p:spPr>
        <p:txBody>
          <a:bodyPr lIns="91439" rIns="91439">
            <a:noAutofit/>
          </a:bodyPr>
          <a:lstStyle/>
          <a:p>
            <a:endParaRPr/>
          </a:p>
        </p:txBody>
      </p:sp>
      <p:sp>
        <p:nvSpPr>
          <p:cNvPr id="332"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18_Title Slide">
    <p:spTree>
      <p:nvGrpSpPr>
        <p:cNvPr id="1" name=""/>
        <p:cNvGrpSpPr/>
        <p:nvPr/>
      </p:nvGrpSpPr>
      <p:grpSpPr>
        <a:xfrm>
          <a:off x="0" y="0"/>
          <a:ext cx="0" cy="0"/>
          <a:chOff x="0" y="0"/>
          <a:chExt cx="0" cy="0"/>
        </a:xfrm>
      </p:grpSpPr>
      <p:sp>
        <p:nvSpPr>
          <p:cNvPr id="33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340"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341"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342"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343"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344" name="Picture Placeholder 2"/>
          <p:cNvSpPr>
            <a:spLocks noGrp="1"/>
          </p:cNvSpPr>
          <p:nvPr>
            <p:ph type="pic" sz="quarter" idx="13"/>
          </p:nvPr>
        </p:nvSpPr>
        <p:spPr>
          <a:xfrm>
            <a:off x="3904736" y="681907"/>
            <a:ext cx="3361038" cy="1962440"/>
          </a:xfrm>
          <a:prstGeom prst="rect">
            <a:avLst/>
          </a:prstGeom>
        </p:spPr>
        <p:txBody>
          <a:bodyPr lIns="91439" rIns="91439">
            <a:noAutofit/>
          </a:bodyPr>
          <a:lstStyle/>
          <a:p>
            <a:endParaRPr/>
          </a:p>
        </p:txBody>
      </p:sp>
      <p:sp>
        <p:nvSpPr>
          <p:cNvPr id="345" name="Picture Placeholder 2"/>
          <p:cNvSpPr>
            <a:spLocks noGrp="1"/>
          </p:cNvSpPr>
          <p:nvPr>
            <p:ph type="pic" sz="quarter" idx="14"/>
          </p:nvPr>
        </p:nvSpPr>
        <p:spPr>
          <a:xfrm>
            <a:off x="7760044" y="681907"/>
            <a:ext cx="3361038" cy="1962440"/>
          </a:xfrm>
          <a:prstGeom prst="rect">
            <a:avLst/>
          </a:prstGeom>
        </p:spPr>
        <p:txBody>
          <a:bodyPr lIns="91439" rIns="91439">
            <a:noAutofit/>
          </a:bodyPr>
          <a:lstStyle/>
          <a:p>
            <a:endParaRPr/>
          </a:p>
        </p:txBody>
      </p:sp>
      <p:sp>
        <p:nvSpPr>
          <p:cNvPr id="346" name="Picture Placeholder 2"/>
          <p:cNvSpPr>
            <a:spLocks noGrp="1"/>
          </p:cNvSpPr>
          <p:nvPr>
            <p:ph type="pic" sz="quarter" idx="15"/>
          </p:nvPr>
        </p:nvSpPr>
        <p:spPr>
          <a:xfrm>
            <a:off x="3904736" y="3523960"/>
            <a:ext cx="3361038" cy="1962440"/>
          </a:xfrm>
          <a:prstGeom prst="rect">
            <a:avLst/>
          </a:prstGeom>
        </p:spPr>
        <p:txBody>
          <a:bodyPr lIns="91439" rIns="91439">
            <a:noAutofit/>
          </a:bodyPr>
          <a:lstStyle/>
          <a:p>
            <a:endParaRPr/>
          </a:p>
        </p:txBody>
      </p:sp>
      <p:sp>
        <p:nvSpPr>
          <p:cNvPr id="347" name="Picture Placeholder 2"/>
          <p:cNvSpPr>
            <a:spLocks noGrp="1"/>
          </p:cNvSpPr>
          <p:nvPr>
            <p:ph type="pic" sz="quarter" idx="16"/>
          </p:nvPr>
        </p:nvSpPr>
        <p:spPr>
          <a:xfrm>
            <a:off x="7760044" y="3523960"/>
            <a:ext cx="3361038" cy="1962440"/>
          </a:xfrm>
          <a:prstGeom prst="rect">
            <a:avLst/>
          </a:prstGeom>
        </p:spPr>
        <p:txBody>
          <a:bodyPr lIns="91439" rIns="91439">
            <a:noAutofit/>
          </a:bodyPr>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hasCustomPrompt="1"/>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hasCustomPrompt="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16_Title Slide">
    <p:spTree>
      <p:nvGrpSpPr>
        <p:cNvPr id="1" name=""/>
        <p:cNvGrpSpPr/>
        <p:nvPr/>
      </p:nvGrpSpPr>
      <p:grpSpPr>
        <a:xfrm>
          <a:off x="0" y="0"/>
          <a:ext cx="0" cy="0"/>
          <a:chOff x="0" y="0"/>
          <a:chExt cx="0" cy="0"/>
        </a:xfrm>
      </p:grpSpPr>
      <p:sp>
        <p:nvSpPr>
          <p:cNvPr id="354"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355"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356"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357"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358" name="Picture Placeholder 2"/>
          <p:cNvSpPr>
            <a:spLocks noGrp="1"/>
          </p:cNvSpPr>
          <p:nvPr>
            <p:ph type="pic" sz="half" idx="13"/>
          </p:nvPr>
        </p:nvSpPr>
        <p:spPr>
          <a:xfrm>
            <a:off x="3027404" y="0"/>
            <a:ext cx="3080084" cy="6858000"/>
          </a:xfrm>
          <a:prstGeom prst="rect">
            <a:avLst/>
          </a:prstGeom>
        </p:spPr>
        <p:txBody>
          <a:bodyPr lIns="91439" rIns="91439">
            <a:noAutofit/>
          </a:bodyPr>
          <a:lstStyle/>
          <a:p>
            <a:endParaRPr/>
          </a:p>
        </p:txBody>
      </p:sp>
      <p:sp>
        <p:nvSpPr>
          <p:cNvPr id="359" name="标题文本"/>
          <p:cNvSpPr txBox="1">
            <a:spLocks noGrp="1"/>
          </p:cNvSpPr>
          <p:nvPr>
            <p:ph type="title" hasCustomPrompt="1"/>
          </p:nvPr>
        </p:nvSpPr>
        <p:spPr>
          <a:xfrm>
            <a:off x="577959" y="1682805"/>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20_Title Slide">
    <p:spTree>
      <p:nvGrpSpPr>
        <p:cNvPr id="1" name=""/>
        <p:cNvGrpSpPr/>
        <p:nvPr/>
      </p:nvGrpSpPr>
      <p:grpSpPr>
        <a:xfrm>
          <a:off x="0" y="0"/>
          <a:ext cx="0" cy="0"/>
          <a:chOff x="0" y="0"/>
          <a:chExt cx="0" cy="0"/>
        </a:xfrm>
      </p:grpSpPr>
      <p:sp>
        <p:nvSpPr>
          <p:cNvPr id="366"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367"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368"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369"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370" name="Picture Placeholder 2"/>
          <p:cNvSpPr>
            <a:spLocks noGrp="1"/>
          </p:cNvSpPr>
          <p:nvPr>
            <p:ph type="pic" sz="half" idx="13"/>
          </p:nvPr>
        </p:nvSpPr>
        <p:spPr>
          <a:xfrm>
            <a:off x="3027404" y="0"/>
            <a:ext cx="3080084" cy="6858000"/>
          </a:xfrm>
          <a:prstGeom prst="rect">
            <a:avLst/>
          </a:prstGeom>
        </p:spPr>
        <p:txBody>
          <a:bodyPr lIns="91439" rIns="91439">
            <a:noAutofit/>
          </a:bodyPr>
          <a:lstStyle/>
          <a:p>
            <a:endParaRPr/>
          </a:p>
        </p:txBody>
      </p:sp>
      <p:sp>
        <p:nvSpPr>
          <p:cNvPr id="371"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8_Title Slide">
    <p:spTree>
      <p:nvGrpSpPr>
        <p:cNvPr id="1" name=""/>
        <p:cNvGrpSpPr/>
        <p:nvPr/>
      </p:nvGrpSpPr>
      <p:grpSpPr>
        <a:xfrm>
          <a:off x="0" y="0"/>
          <a:ext cx="0" cy="0"/>
          <a:chOff x="0" y="0"/>
          <a:chExt cx="0" cy="0"/>
        </a:xfrm>
      </p:grpSpPr>
      <p:sp>
        <p:nvSpPr>
          <p:cNvPr id="378"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379"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380"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381"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382"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383" name="Picture Placeholder 2"/>
          <p:cNvSpPr>
            <a:spLocks noGrp="1"/>
          </p:cNvSpPr>
          <p:nvPr>
            <p:ph type="pic" idx="13"/>
          </p:nvPr>
        </p:nvSpPr>
        <p:spPr>
          <a:xfrm>
            <a:off x="3047621" y="0"/>
            <a:ext cx="9144378" cy="4497860"/>
          </a:xfrm>
          <a:prstGeom prst="rect">
            <a:avLst/>
          </a:prstGeom>
        </p:spPr>
        <p:txBody>
          <a:bodyPr lIns="91439" rIns="91439">
            <a:noAutofit/>
          </a:bodyPr>
          <a:lstStyle/>
          <a:p>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22_Title Slide">
    <p:spTree>
      <p:nvGrpSpPr>
        <p:cNvPr id="1" name=""/>
        <p:cNvGrpSpPr/>
        <p:nvPr/>
      </p:nvGrpSpPr>
      <p:grpSpPr>
        <a:xfrm>
          <a:off x="0" y="0"/>
          <a:ext cx="0" cy="0"/>
          <a:chOff x="0" y="0"/>
          <a:chExt cx="0" cy="0"/>
        </a:xfrm>
      </p:grpSpPr>
      <p:sp>
        <p:nvSpPr>
          <p:cNvPr id="390"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391"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392"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393"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394"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395" name="Picture Placeholder 2"/>
          <p:cNvSpPr>
            <a:spLocks noGrp="1"/>
          </p:cNvSpPr>
          <p:nvPr>
            <p:ph type="pic" idx="13"/>
          </p:nvPr>
        </p:nvSpPr>
        <p:spPr>
          <a:xfrm>
            <a:off x="3047621" y="1"/>
            <a:ext cx="9144378" cy="3934046"/>
          </a:xfrm>
          <a:prstGeom prst="rect">
            <a:avLst/>
          </a:prstGeom>
        </p:spPr>
        <p:txBody>
          <a:bodyPr lIns="91439" rIns="91439">
            <a:noAutofit/>
          </a:bodyPr>
          <a:lstStyle/>
          <a:p>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23_Title Slide">
    <p:spTree>
      <p:nvGrpSpPr>
        <p:cNvPr id="1" name=""/>
        <p:cNvGrpSpPr/>
        <p:nvPr/>
      </p:nvGrpSpPr>
      <p:grpSpPr>
        <a:xfrm>
          <a:off x="0" y="0"/>
          <a:ext cx="0" cy="0"/>
          <a:chOff x="0" y="0"/>
          <a:chExt cx="0" cy="0"/>
        </a:xfrm>
      </p:grpSpPr>
      <p:sp>
        <p:nvSpPr>
          <p:cNvPr id="402"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403"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404"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405"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406"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407" name="Picture Placeholder 2"/>
          <p:cNvSpPr>
            <a:spLocks noGrp="1"/>
          </p:cNvSpPr>
          <p:nvPr>
            <p:ph type="pic" sz="half" idx="13"/>
          </p:nvPr>
        </p:nvSpPr>
        <p:spPr>
          <a:xfrm>
            <a:off x="3047621" y="1"/>
            <a:ext cx="9144378" cy="2785729"/>
          </a:xfrm>
          <a:prstGeom prst="rect">
            <a:avLst/>
          </a:prstGeom>
        </p:spPr>
        <p:txBody>
          <a:bodyPr lIns="91439" rIns="91439">
            <a:noAutofit/>
          </a:bodyPr>
          <a:lstStyle/>
          <a:p>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13_Title Slide">
    <p:spTree>
      <p:nvGrpSpPr>
        <p:cNvPr id="1" name=""/>
        <p:cNvGrpSpPr/>
        <p:nvPr/>
      </p:nvGrpSpPr>
      <p:grpSpPr>
        <a:xfrm>
          <a:off x="0" y="0"/>
          <a:ext cx="0" cy="0"/>
          <a:chOff x="0" y="0"/>
          <a:chExt cx="0" cy="0"/>
        </a:xfrm>
      </p:grpSpPr>
      <p:sp>
        <p:nvSpPr>
          <p:cNvPr id="414"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415"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416"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417"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418"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419" name="Picture Placeholder 2"/>
          <p:cNvSpPr>
            <a:spLocks noGrp="1"/>
          </p:cNvSpPr>
          <p:nvPr>
            <p:ph type="pic" sz="quarter" idx="13"/>
          </p:nvPr>
        </p:nvSpPr>
        <p:spPr>
          <a:xfrm>
            <a:off x="3047621" y="-24714"/>
            <a:ext cx="4181082" cy="2302251"/>
          </a:xfrm>
          <a:prstGeom prst="rect">
            <a:avLst/>
          </a:prstGeom>
        </p:spPr>
        <p:txBody>
          <a:bodyPr lIns="91439" rIns="91439">
            <a:noAutofit/>
          </a:bodyPr>
          <a:lstStyle/>
          <a:p>
            <a:endParaRPr/>
          </a:p>
        </p:txBody>
      </p:sp>
      <p:sp>
        <p:nvSpPr>
          <p:cNvPr id="420" name="Picture Placeholder 2"/>
          <p:cNvSpPr>
            <a:spLocks noGrp="1"/>
          </p:cNvSpPr>
          <p:nvPr>
            <p:ph type="pic" sz="quarter" idx="14"/>
          </p:nvPr>
        </p:nvSpPr>
        <p:spPr>
          <a:xfrm>
            <a:off x="3047621" y="2277536"/>
            <a:ext cx="4181082" cy="2302251"/>
          </a:xfrm>
          <a:prstGeom prst="rect">
            <a:avLst/>
          </a:prstGeom>
        </p:spPr>
        <p:txBody>
          <a:bodyPr lIns="91439" rIns="91439">
            <a:noAutofit/>
          </a:bodyPr>
          <a:lstStyle/>
          <a:p>
            <a:endParaRPr/>
          </a:p>
        </p:txBody>
      </p:sp>
      <p:sp>
        <p:nvSpPr>
          <p:cNvPr id="421" name="Picture Placeholder 2"/>
          <p:cNvSpPr>
            <a:spLocks noGrp="1"/>
          </p:cNvSpPr>
          <p:nvPr>
            <p:ph type="pic" sz="quarter" idx="15"/>
          </p:nvPr>
        </p:nvSpPr>
        <p:spPr>
          <a:xfrm>
            <a:off x="3047621" y="4579787"/>
            <a:ext cx="4181082" cy="2302251"/>
          </a:xfrm>
          <a:prstGeom prst="rect">
            <a:avLst/>
          </a:prstGeom>
        </p:spPr>
        <p:txBody>
          <a:bodyPr lIns="91439" rIns="91439">
            <a:noAutofit/>
          </a:bodyPr>
          <a:lstStyle/>
          <a:p>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14_Title Slide">
    <p:spTree>
      <p:nvGrpSpPr>
        <p:cNvPr id="1" name=""/>
        <p:cNvGrpSpPr/>
        <p:nvPr/>
      </p:nvGrpSpPr>
      <p:grpSpPr>
        <a:xfrm>
          <a:off x="0" y="0"/>
          <a:ext cx="0" cy="0"/>
          <a:chOff x="0" y="0"/>
          <a:chExt cx="0" cy="0"/>
        </a:xfrm>
      </p:grpSpPr>
      <p:sp>
        <p:nvSpPr>
          <p:cNvPr id="428"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429"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430"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431"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432"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433" name="Picture Placeholder 2"/>
          <p:cNvSpPr>
            <a:spLocks noGrp="1"/>
          </p:cNvSpPr>
          <p:nvPr>
            <p:ph type="pic" sz="quarter" idx="13"/>
          </p:nvPr>
        </p:nvSpPr>
        <p:spPr>
          <a:xfrm>
            <a:off x="8010918" y="-24714"/>
            <a:ext cx="4181082" cy="3416681"/>
          </a:xfrm>
          <a:prstGeom prst="rect">
            <a:avLst/>
          </a:prstGeom>
        </p:spPr>
        <p:txBody>
          <a:bodyPr lIns="91439" rIns="91439">
            <a:noAutofit/>
          </a:bodyPr>
          <a:lstStyle/>
          <a:p>
            <a:endParaRPr/>
          </a:p>
        </p:txBody>
      </p:sp>
      <p:sp>
        <p:nvSpPr>
          <p:cNvPr id="434" name="Picture Placeholder 2"/>
          <p:cNvSpPr>
            <a:spLocks noGrp="1"/>
          </p:cNvSpPr>
          <p:nvPr>
            <p:ph type="pic" sz="quarter" idx="14"/>
          </p:nvPr>
        </p:nvSpPr>
        <p:spPr>
          <a:xfrm>
            <a:off x="8010918" y="3391966"/>
            <a:ext cx="4181082" cy="3466034"/>
          </a:xfrm>
          <a:prstGeom prst="rect">
            <a:avLst/>
          </a:prstGeom>
        </p:spPr>
        <p:txBody>
          <a:bodyPr lIns="91439" rIns="91439">
            <a:noAutofit/>
          </a:bodyPr>
          <a:lstStyle/>
          <a:p>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12_Title Slide">
    <p:spTree>
      <p:nvGrpSpPr>
        <p:cNvPr id="1" name=""/>
        <p:cNvGrpSpPr/>
        <p:nvPr/>
      </p:nvGrpSpPr>
      <p:grpSpPr>
        <a:xfrm>
          <a:off x="0" y="0"/>
          <a:ext cx="0" cy="0"/>
          <a:chOff x="0" y="0"/>
          <a:chExt cx="0" cy="0"/>
        </a:xfrm>
      </p:grpSpPr>
      <p:sp>
        <p:nvSpPr>
          <p:cNvPr id="441"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442" name="标题文本"/>
          <p:cNvSpPr txBox="1">
            <a:spLocks noGrp="1"/>
          </p:cNvSpPr>
          <p:nvPr>
            <p:ph type="title" hasCustomPrompt="1"/>
          </p:nvPr>
        </p:nvSpPr>
        <p:spPr>
          <a:xfrm>
            <a:off x="577959" y="1723669"/>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443"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444"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445"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446" name="Picture Placeholder 2"/>
          <p:cNvSpPr>
            <a:spLocks noGrp="1"/>
          </p:cNvSpPr>
          <p:nvPr>
            <p:ph type="pic" sz="quarter" idx="13"/>
          </p:nvPr>
        </p:nvSpPr>
        <p:spPr>
          <a:xfrm>
            <a:off x="3047623" y="0"/>
            <a:ext cx="4292292" cy="3447340"/>
          </a:xfrm>
          <a:prstGeom prst="rect">
            <a:avLst/>
          </a:prstGeom>
        </p:spPr>
        <p:txBody>
          <a:bodyPr lIns="91439" rIns="91439">
            <a:noAutofit/>
          </a:bodyPr>
          <a:lstStyle/>
          <a:p>
            <a:endParaRPr/>
          </a:p>
        </p:txBody>
      </p:sp>
      <p:sp>
        <p:nvSpPr>
          <p:cNvPr id="447" name="Picture Placeholder 2"/>
          <p:cNvSpPr>
            <a:spLocks noGrp="1"/>
          </p:cNvSpPr>
          <p:nvPr>
            <p:ph type="pic" sz="half" idx="14"/>
          </p:nvPr>
        </p:nvSpPr>
        <p:spPr>
          <a:xfrm>
            <a:off x="7339914" y="0"/>
            <a:ext cx="4852086" cy="3447340"/>
          </a:xfrm>
          <a:prstGeom prst="rect">
            <a:avLst/>
          </a:prstGeom>
        </p:spPr>
        <p:txBody>
          <a:bodyPr lIns="91439" rIns="91439">
            <a:noAutofit/>
          </a:bodyPr>
          <a:lstStyle/>
          <a:p>
            <a:endParaRPr/>
          </a:p>
        </p:txBody>
      </p:sp>
      <p:sp>
        <p:nvSpPr>
          <p:cNvPr id="448" name="Picture Placeholder 2"/>
          <p:cNvSpPr>
            <a:spLocks noGrp="1"/>
          </p:cNvSpPr>
          <p:nvPr>
            <p:ph type="pic" sz="half" idx="15"/>
          </p:nvPr>
        </p:nvSpPr>
        <p:spPr>
          <a:xfrm>
            <a:off x="3047621" y="3447339"/>
            <a:ext cx="6034594" cy="3410661"/>
          </a:xfrm>
          <a:prstGeom prst="rect">
            <a:avLst/>
          </a:prstGeom>
        </p:spPr>
        <p:txBody>
          <a:bodyPr lIns="91439" rIns="91439">
            <a:noAutofit/>
          </a:bodyPr>
          <a:lstStyle/>
          <a:p>
            <a:endParaRPr/>
          </a:p>
        </p:txBody>
      </p:sp>
      <p:sp>
        <p:nvSpPr>
          <p:cNvPr id="449" name="Picture Placeholder 2"/>
          <p:cNvSpPr>
            <a:spLocks noGrp="1"/>
          </p:cNvSpPr>
          <p:nvPr>
            <p:ph type="pic" sz="quarter" idx="16"/>
          </p:nvPr>
        </p:nvSpPr>
        <p:spPr>
          <a:xfrm>
            <a:off x="9082214" y="3447339"/>
            <a:ext cx="3109786" cy="3410661"/>
          </a:xfrm>
          <a:prstGeom prst="rect">
            <a:avLst/>
          </a:prstGeom>
        </p:spPr>
        <p:txBody>
          <a:bodyPr lIns="91439" rIns="91439">
            <a:noAutofit/>
          </a:bodyPr>
          <a:lstStyle/>
          <a:p>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3_Title Slide">
    <p:spTree>
      <p:nvGrpSpPr>
        <p:cNvPr id="1" name=""/>
        <p:cNvGrpSpPr/>
        <p:nvPr/>
      </p:nvGrpSpPr>
      <p:grpSpPr>
        <a:xfrm>
          <a:off x="0" y="0"/>
          <a:ext cx="0" cy="0"/>
          <a:chOff x="0" y="0"/>
          <a:chExt cx="0" cy="0"/>
        </a:xfrm>
      </p:grpSpPr>
      <p:sp>
        <p:nvSpPr>
          <p:cNvPr id="456"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457" name="Picture Placeholder 2"/>
          <p:cNvSpPr>
            <a:spLocks noGrp="1"/>
          </p:cNvSpPr>
          <p:nvPr>
            <p:ph type="pic" sz="half" idx="13"/>
          </p:nvPr>
        </p:nvSpPr>
        <p:spPr>
          <a:xfrm>
            <a:off x="0" y="0"/>
            <a:ext cx="3080083" cy="6858000"/>
          </a:xfrm>
          <a:prstGeom prst="rect">
            <a:avLst/>
          </a:prstGeom>
        </p:spPr>
        <p:txBody>
          <a:bodyPr lIns="91439" rIns="91439">
            <a:noAutofit/>
          </a:bodyPr>
          <a:lstStyle/>
          <a:p>
            <a:endParaRPr/>
          </a:p>
        </p:txBody>
      </p:sp>
      <p:sp>
        <p:nvSpPr>
          <p:cNvPr id="458"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FFFFFF"/>
                </a:solidFill>
                <a:latin typeface="Bebas Neue"/>
                <a:ea typeface="Bebas Neue"/>
                <a:cs typeface="Bebas Neue"/>
                <a:sym typeface="Bebas Neue"/>
              </a:defRPr>
            </a:lvl1pPr>
          </a:lstStyle>
          <a:p>
            <a:r>
              <a:t>标题文本</a:t>
            </a:r>
          </a:p>
        </p:txBody>
      </p:sp>
      <p:sp>
        <p:nvSpPr>
          <p:cNvPr id="459"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460"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FFFFFF"/>
                </a:solidFill>
                <a:latin typeface="Bebas Neue"/>
                <a:ea typeface="Bebas Neue"/>
                <a:cs typeface="Bebas Neue"/>
                <a:sym typeface="Bebas Neue"/>
              </a:defRPr>
            </a:lvl1pPr>
          </a:lstStyle>
          <a:p>
            <a:r>
              <a:t>Slide  /</a:t>
            </a:r>
          </a:p>
        </p:txBody>
      </p:sp>
      <p:sp>
        <p:nvSpPr>
          <p:cNvPr id="461"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26_Title Slide">
    <p:spTree>
      <p:nvGrpSpPr>
        <p:cNvPr id="1" name=""/>
        <p:cNvGrpSpPr/>
        <p:nvPr/>
      </p:nvGrpSpPr>
      <p:grpSpPr>
        <a:xfrm>
          <a:off x="0" y="0"/>
          <a:ext cx="0" cy="0"/>
          <a:chOff x="0" y="0"/>
          <a:chExt cx="0" cy="0"/>
        </a:xfrm>
      </p:grpSpPr>
      <p:sp>
        <p:nvSpPr>
          <p:cNvPr id="468"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469" name="Picture Placeholder 2"/>
          <p:cNvSpPr>
            <a:spLocks noGrp="1"/>
          </p:cNvSpPr>
          <p:nvPr>
            <p:ph type="pic" sz="half" idx="13"/>
          </p:nvPr>
        </p:nvSpPr>
        <p:spPr>
          <a:xfrm>
            <a:off x="0" y="0"/>
            <a:ext cx="3080083" cy="6858000"/>
          </a:xfrm>
          <a:prstGeom prst="rect">
            <a:avLst/>
          </a:prstGeom>
        </p:spPr>
        <p:txBody>
          <a:bodyPr lIns="91439" rIns="91439">
            <a:noAutofit/>
          </a:bodyPr>
          <a:lstStyle/>
          <a:p>
            <a:endParaRPr/>
          </a:p>
        </p:txBody>
      </p:sp>
      <p:sp>
        <p:nvSpPr>
          <p:cNvPr id="470" name="幻灯片编号"/>
          <p:cNvSpPr txBox="1">
            <a:spLocks noGrp="1"/>
          </p:cNvSpPr>
          <p:nvPr>
            <p:ph type="sldNum" sz="quarter" idx="2"/>
          </p:nvPr>
        </p:nvSpPr>
        <p:spPr>
          <a:xfrm>
            <a:off x="3853822"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471" name="TextBox 8"/>
          <p:cNvSpPr txBox="1"/>
          <p:nvPr/>
        </p:nvSpPr>
        <p:spPr>
          <a:xfrm>
            <a:off x="3430933"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472" name="Straight Connector 9"/>
          <p:cNvSpPr/>
          <p:nvPr/>
        </p:nvSpPr>
        <p:spPr>
          <a:xfrm>
            <a:off x="3514061" y="6089072"/>
            <a:ext cx="436418" cy="1"/>
          </a:xfrm>
          <a:prstGeom prst="line">
            <a:avLst/>
          </a:prstGeom>
          <a:ln w="38100">
            <a:solidFill>
              <a:srgbClr val="E52828"/>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hasCustomPrompt="1"/>
          </p:nvPr>
        </p:nvSpPr>
        <p:spPr>
          <a:prstGeom prst="rect">
            <a:avLst/>
          </a:prstGeom>
        </p:spPr>
        <p:txBody>
          <a:bodyPr/>
          <a:lstStyle/>
          <a:p>
            <a:r>
              <a:t>标题文本</a:t>
            </a:r>
          </a:p>
        </p:txBody>
      </p:sp>
      <p:sp>
        <p:nvSpPr>
          <p:cNvPr id="39" name="正文级别 1…"/>
          <p:cNvSpPr txBox="1">
            <a:spLocks noGrp="1"/>
          </p:cNvSpPr>
          <p:nvPr>
            <p:ph type="body" sz="half" idx="1" hasCustomPrompt="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27_Title Slide">
    <p:spTree>
      <p:nvGrpSpPr>
        <p:cNvPr id="1" name=""/>
        <p:cNvGrpSpPr/>
        <p:nvPr/>
      </p:nvGrpSpPr>
      <p:grpSpPr>
        <a:xfrm>
          <a:off x="0" y="0"/>
          <a:ext cx="0" cy="0"/>
          <a:chOff x="0" y="0"/>
          <a:chExt cx="0" cy="0"/>
        </a:xfrm>
      </p:grpSpPr>
      <p:sp>
        <p:nvSpPr>
          <p:cNvPr id="47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480" name="Picture Placeholder 2"/>
          <p:cNvSpPr>
            <a:spLocks noGrp="1"/>
          </p:cNvSpPr>
          <p:nvPr>
            <p:ph type="pic" idx="13"/>
          </p:nvPr>
        </p:nvSpPr>
        <p:spPr>
          <a:xfrm>
            <a:off x="0" y="0"/>
            <a:ext cx="12192000" cy="6858000"/>
          </a:xfrm>
          <a:prstGeom prst="rect">
            <a:avLst/>
          </a:prstGeom>
        </p:spPr>
        <p:txBody>
          <a:bodyPr lIns="91439" rIns="91439">
            <a:noAutofit/>
          </a:bodyPr>
          <a:lstStyle/>
          <a:p>
            <a:endParaRPr/>
          </a:p>
        </p:txBody>
      </p:sp>
      <p:sp>
        <p:nvSpPr>
          <p:cNvPr id="481"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5_Title Slide">
    <p:spTree>
      <p:nvGrpSpPr>
        <p:cNvPr id="1" name=""/>
        <p:cNvGrpSpPr/>
        <p:nvPr/>
      </p:nvGrpSpPr>
      <p:grpSpPr>
        <a:xfrm>
          <a:off x="0" y="0"/>
          <a:ext cx="0" cy="0"/>
          <a:chOff x="0" y="0"/>
          <a:chExt cx="0" cy="0"/>
        </a:xfrm>
      </p:grpSpPr>
      <p:sp>
        <p:nvSpPr>
          <p:cNvPr id="488"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489" name="Picture Placeholder 2"/>
          <p:cNvSpPr>
            <a:spLocks noGrp="1"/>
          </p:cNvSpPr>
          <p:nvPr>
            <p:ph type="pic" idx="13"/>
          </p:nvPr>
        </p:nvSpPr>
        <p:spPr>
          <a:xfrm>
            <a:off x="-2" y="0"/>
            <a:ext cx="7228705" cy="6858000"/>
          </a:xfrm>
          <a:prstGeom prst="rect">
            <a:avLst/>
          </a:prstGeom>
        </p:spPr>
        <p:txBody>
          <a:bodyPr lIns="91439" rIns="91439">
            <a:noAutofit/>
          </a:bodyPr>
          <a:lstStyle/>
          <a:p>
            <a:endParaRPr/>
          </a:p>
        </p:txBody>
      </p:sp>
      <p:sp>
        <p:nvSpPr>
          <p:cNvPr id="490"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FFFFFF"/>
                </a:solidFill>
                <a:latin typeface="Bebas Neue"/>
                <a:ea typeface="Bebas Neue"/>
                <a:cs typeface="Bebas Neue"/>
                <a:sym typeface="Bebas Neue"/>
              </a:defRPr>
            </a:lvl1pPr>
          </a:lstStyle>
          <a:p>
            <a:r>
              <a:t>标题文本</a:t>
            </a:r>
          </a:p>
        </p:txBody>
      </p:sp>
      <p:sp>
        <p:nvSpPr>
          <p:cNvPr id="491"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492"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FFFFFF"/>
                </a:solidFill>
                <a:latin typeface="Bebas Neue"/>
                <a:ea typeface="Bebas Neue"/>
                <a:cs typeface="Bebas Neue"/>
                <a:sym typeface="Bebas Neue"/>
              </a:defRPr>
            </a:lvl1pPr>
          </a:lstStyle>
          <a:p>
            <a:r>
              <a:t>Slide  /</a:t>
            </a:r>
          </a:p>
        </p:txBody>
      </p:sp>
      <p:sp>
        <p:nvSpPr>
          <p:cNvPr id="493"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7_Title Slide">
    <p:spTree>
      <p:nvGrpSpPr>
        <p:cNvPr id="1" name=""/>
        <p:cNvGrpSpPr/>
        <p:nvPr/>
      </p:nvGrpSpPr>
      <p:grpSpPr>
        <a:xfrm>
          <a:off x="0" y="0"/>
          <a:ext cx="0" cy="0"/>
          <a:chOff x="0" y="0"/>
          <a:chExt cx="0" cy="0"/>
        </a:xfrm>
      </p:grpSpPr>
      <p:sp>
        <p:nvSpPr>
          <p:cNvPr id="508"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509"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FFFFFF"/>
                </a:solidFill>
                <a:latin typeface="Bebas Neue"/>
                <a:ea typeface="Bebas Neue"/>
                <a:cs typeface="Bebas Neue"/>
                <a:sym typeface="Bebas Neue"/>
              </a:defRPr>
            </a:lvl1pPr>
          </a:lstStyle>
          <a:p>
            <a:r>
              <a:t>Slide  /</a:t>
            </a:r>
          </a:p>
        </p:txBody>
      </p:sp>
      <p:sp>
        <p:nvSpPr>
          <p:cNvPr id="510" name="Rectangle 3"/>
          <p:cNvSpPr/>
          <p:nvPr/>
        </p:nvSpPr>
        <p:spPr>
          <a:xfrm>
            <a:off x="-1" y="0"/>
            <a:ext cx="12192001"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sp>
        <p:nvSpPr>
          <p:cNvPr id="51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518" name="Picture Placeholder 2"/>
          <p:cNvSpPr>
            <a:spLocks noGrp="1"/>
          </p:cNvSpPr>
          <p:nvPr>
            <p:ph type="pic" idx="13"/>
          </p:nvPr>
        </p:nvSpPr>
        <p:spPr>
          <a:xfrm>
            <a:off x="3047621" y="0"/>
            <a:ext cx="9144378" cy="6858000"/>
          </a:xfrm>
          <a:prstGeom prst="rect">
            <a:avLst/>
          </a:prstGeom>
        </p:spPr>
        <p:txBody>
          <a:bodyPr lIns="91439" rIns="91439">
            <a:noAutofit/>
          </a:bodyPr>
          <a:lstStyle/>
          <a:p>
            <a:endParaRPr/>
          </a:p>
        </p:txBody>
      </p:sp>
      <p:sp>
        <p:nvSpPr>
          <p:cNvPr id="519"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520"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521"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522"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2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530" name="Rectangle 6"/>
          <p:cNvSpPr/>
          <p:nvPr/>
        </p:nvSpPr>
        <p:spPr>
          <a:xfrm>
            <a:off x="-2" y="0"/>
            <a:ext cx="3054098" cy="6858000"/>
          </a:xfrm>
          <a:prstGeom prst="rect">
            <a:avLst/>
          </a:prstGeom>
          <a:solidFill>
            <a:srgbClr val="222222"/>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531"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35_Title Slide">
    <p:spTree>
      <p:nvGrpSpPr>
        <p:cNvPr id="1" name=""/>
        <p:cNvGrpSpPr/>
        <p:nvPr/>
      </p:nvGrpSpPr>
      <p:grpSpPr>
        <a:xfrm>
          <a:off x="0" y="0"/>
          <a:ext cx="0" cy="0"/>
          <a:chOff x="0" y="0"/>
          <a:chExt cx="0" cy="0"/>
        </a:xfrm>
      </p:grpSpPr>
      <p:sp>
        <p:nvSpPr>
          <p:cNvPr id="538" name="Picture Placeholder 2"/>
          <p:cNvSpPr>
            <a:spLocks noGrp="1"/>
          </p:cNvSpPr>
          <p:nvPr>
            <p:ph type="pic" sz="quarter" idx="13"/>
          </p:nvPr>
        </p:nvSpPr>
        <p:spPr>
          <a:xfrm>
            <a:off x="5398953" y="1701234"/>
            <a:ext cx="1394095" cy="1394095"/>
          </a:xfrm>
          <a:prstGeom prst="rect">
            <a:avLst/>
          </a:prstGeom>
        </p:spPr>
        <p:txBody>
          <a:bodyPr lIns="91439" rIns="91439">
            <a:noAutofit/>
          </a:bodyPr>
          <a:lstStyle/>
          <a:p>
            <a:endParaRPr/>
          </a:p>
        </p:txBody>
      </p:sp>
      <p:sp>
        <p:nvSpPr>
          <p:cNvPr id="539" name="Picture Placeholder 2"/>
          <p:cNvSpPr>
            <a:spLocks noGrp="1"/>
          </p:cNvSpPr>
          <p:nvPr>
            <p:ph type="pic" sz="quarter" idx="14"/>
          </p:nvPr>
        </p:nvSpPr>
        <p:spPr>
          <a:xfrm>
            <a:off x="1188391" y="3986562"/>
            <a:ext cx="1394095" cy="1394095"/>
          </a:xfrm>
          <a:prstGeom prst="rect">
            <a:avLst/>
          </a:prstGeom>
        </p:spPr>
        <p:txBody>
          <a:bodyPr lIns="91439" rIns="91439">
            <a:noAutofit/>
          </a:bodyPr>
          <a:lstStyle/>
          <a:p>
            <a:endParaRPr/>
          </a:p>
        </p:txBody>
      </p:sp>
      <p:sp>
        <p:nvSpPr>
          <p:cNvPr id="540" name="Picture Placeholder 2"/>
          <p:cNvSpPr>
            <a:spLocks noGrp="1"/>
          </p:cNvSpPr>
          <p:nvPr>
            <p:ph type="pic" sz="quarter" idx="15"/>
          </p:nvPr>
        </p:nvSpPr>
        <p:spPr>
          <a:xfrm>
            <a:off x="3293671" y="3986562"/>
            <a:ext cx="1394095" cy="1394095"/>
          </a:xfrm>
          <a:prstGeom prst="rect">
            <a:avLst/>
          </a:prstGeom>
        </p:spPr>
        <p:txBody>
          <a:bodyPr lIns="91439" rIns="91439">
            <a:noAutofit/>
          </a:bodyPr>
          <a:lstStyle/>
          <a:p>
            <a:endParaRPr/>
          </a:p>
        </p:txBody>
      </p:sp>
      <p:sp>
        <p:nvSpPr>
          <p:cNvPr id="541" name="Picture Placeholder 2"/>
          <p:cNvSpPr>
            <a:spLocks noGrp="1"/>
          </p:cNvSpPr>
          <p:nvPr>
            <p:ph type="pic" sz="quarter" idx="16"/>
          </p:nvPr>
        </p:nvSpPr>
        <p:spPr>
          <a:xfrm>
            <a:off x="5398953" y="3986562"/>
            <a:ext cx="1394095" cy="1394095"/>
          </a:xfrm>
          <a:prstGeom prst="rect">
            <a:avLst/>
          </a:prstGeom>
        </p:spPr>
        <p:txBody>
          <a:bodyPr lIns="91439" rIns="91439">
            <a:noAutofit/>
          </a:bodyPr>
          <a:lstStyle/>
          <a:p>
            <a:endParaRPr/>
          </a:p>
        </p:txBody>
      </p:sp>
      <p:sp>
        <p:nvSpPr>
          <p:cNvPr id="542" name="Picture Placeholder 2"/>
          <p:cNvSpPr>
            <a:spLocks noGrp="1"/>
          </p:cNvSpPr>
          <p:nvPr>
            <p:ph type="pic" sz="quarter" idx="17"/>
          </p:nvPr>
        </p:nvSpPr>
        <p:spPr>
          <a:xfrm>
            <a:off x="7504234" y="3986562"/>
            <a:ext cx="1394095" cy="1394095"/>
          </a:xfrm>
          <a:prstGeom prst="rect">
            <a:avLst/>
          </a:prstGeom>
        </p:spPr>
        <p:txBody>
          <a:bodyPr lIns="91439" rIns="91439">
            <a:noAutofit/>
          </a:bodyPr>
          <a:lstStyle/>
          <a:p>
            <a:endParaRPr/>
          </a:p>
        </p:txBody>
      </p:sp>
      <p:sp>
        <p:nvSpPr>
          <p:cNvPr id="543" name="Picture Placeholder 2"/>
          <p:cNvSpPr>
            <a:spLocks noGrp="1"/>
          </p:cNvSpPr>
          <p:nvPr>
            <p:ph type="pic" sz="quarter" idx="18"/>
          </p:nvPr>
        </p:nvSpPr>
        <p:spPr>
          <a:xfrm>
            <a:off x="9609515" y="3986562"/>
            <a:ext cx="1394094" cy="1394095"/>
          </a:xfrm>
          <a:prstGeom prst="rect">
            <a:avLst/>
          </a:prstGeom>
        </p:spPr>
        <p:txBody>
          <a:bodyPr lIns="91439" rIns="91439">
            <a:noAutofit/>
          </a:bodyPr>
          <a:lstStyle/>
          <a:p>
            <a:endParaRPr/>
          </a:p>
        </p:txBody>
      </p:sp>
      <p:sp>
        <p:nvSpPr>
          <p:cNvPr id="544" name="标题文本"/>
          <p:cNvSpPr txBox="1">
            <a:spLocks noGrp="1"/>
          </p:cNvSpPr>
          <p:nvPr>
            <p:ph type="title" hasCustomPrompt="1"/>
          </p:nvPr>
        </p:nvSpPr>
        <p:spPr>
          <a:xfrm>
            <a:off x="577959" y="642541"/>
            <a:ext cx="7120013" cy="771593"/>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545" name="Straight Connector 9"/>
          <p:cNvSpPr/>
          <p:nvPr/>
        </p:nvSpPr>
        <p:spPr>
          <a:xfrm>
            <a:off x="685799" y="1272517"/>
            <a:ext cx="436418" cy="1"/>
          </a:xfrm>
          <a:prstGeom prst="line">
            <a:avLst/>
          </a:prstGeom>
          <a:ln w="38100">
            <a:solidFill>
              <a:srgbClr val="E52828"/>
            </a:solidFill>
            <a:miter/>
          </a:ln>
        </p:spPr>
        <p:txBody>
          <a:bodyPr lIns="45719" rIns="45719"/>
          <a:lstStyle/>
          <a:p>
            <a:endParaRPr/>
          </a:p>
        </p:txBody>
      </p:sp>
      <p:sp>
        <p:nvSpPr>
          <p:cNvPr id="546"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36_Title Slide">
    <p:spTree>
      <p:nvGrpSpPr>
        <p:cNvPr id="1" name=""/>
        <p:cNvGrpSpPr/>
        <p:nvPr/>
      </p:nvGrpSpPr>
      <p:grpSpPr>
        <a:xfrm>
          <a:off x="0" y="0"/>
          <a:ext cx="0" cy="0"/>
          <a:chOff x="0" y="0"/>
          <a:chExt cx="0" cy="0"/>
        </a:xfrm>
      </p:grpSpPr>
      <p:sp>
        <p:nvSpPr>
          <p:cNvPr id="553" name="Picture Placeholder 2"/>
          <p:cNvSpPr>
            <a:spLocks noGrp="1"/>
          </p:cNvSpPr>
          <p:nvPr>
            <p:ph type="pic" sz="quarter" idx="13"/>
          </p:nvPr>
        </p:nvSpPr>
        <p:spPr>
          <a:xfrm>
            <a:off x="5398953" y="1194608"/>
            <a:ext cx="1394095" cy="1394094"/>
          </a:xfrm>
          <a:prstGeom prst="rect">
            <a:avLst/>
          </a:prstGeom>
        </p:spPr>
        <p:txBody>
          <a:bodyPr lIns="91439" rIns="91439">
            <a:noAutofit/>
          </a:bodyPr>
          <a:lstStyle/>
          <a:p>
            <a:endParaRPr/>
          </a:p>
        </p:txBody>
      </p:sp>
      <p:sp>
        <p:nvSpPr>
          <p:cNvPr id="554" name="Picture Placeholder 2"/>
          <p:cNvSpPr>
            <a:spLocks noGrp="1"/>
          </p:cNvSpPr>
          <p:nvPr>
            <p:ph type="pic" sz="quarter" idx="14"/>
          </p:nvPr>
        </p:nvSpPr>
        <p:spPr>
          <a:xfrm>
            <a:off x="2711508" y="3250294"/>
            <a:ext cx="1394095" cy="1394095"/>
          </a:xfrm>
          <a:prstGeom prst="rect">
            <a:avLst/>
          </a:prstGeom>
        </p:spPr>
        <p:txBody>
          <a:bodyPr lIns="91439" rIns="91439">
            <a:noAutofit/>
          </a:bodyPr>
          <a:lstStyle/>
          <a:p>
            <a:endParaRPr/>
          </a:p>
        </p:txBody>
      </p:sp>
      <p:sp>
        <p:nvSpPr>
          <p:cNvPr id="555" name="Picture Placeholder 2"/>
          <p:cNvSpPr>
            <a:spLocks noGrp="1"/>
          </p:cNvSpPr>
          <p:nvPr>
            <p:ph type="pic" sz="quarter" idx="15"/>
          </p:nvPr>
        </p:nvSpPr>
        <p:spPr>
          <a:xfrm>
            <a:off x="1709227" y="4722024"/>
            <a:ext cx="1047405" cy="1047405"/>
          </a:xfrm>
          <a:prstGeom prst="rect">
            <a:avLst/>
          </a:prstGeom>
        </p:spPr>
        <p:txBody>
          <a:bodyPr lIns="91439" rIns="91439">
            <a:noAutofit/>
          </a:bodyPr>
          <a:lstStyle/>
          <a:p>
            <a:endParaRPr/>
          </a:p>
        </p:txBody>
      </p:sp>
      <p:sp>
        <p:nvSpPr>
          <p:cNvPr id="556" name="Picture Placeholder 2"/>
          <p:cNvSpPr>
            <a:spLocks noGrp="1"/>
          </p:cNvSpPr>
          <p:nvPr>
            <p:ph type="pic" sz="quarter" idx="16"/>
          </p:nvPr>
        </p:nvSpPr>
        <p:spPr>
          <a:xfrm>
            <a:off x="4050982" y="4722024"/>
            <a:ext cx="1047405" cy="1047405"/>
          </a:xfrm>
          <a:prstGeom prst="rect">
            <a:avLst/>
          </a:prstGeom>
        </p:spPr>
        <p:txBody>
          <a:bodyPr lIns="91439" rIns="91439">
            <a:noAutofit/>
          </a:bodyPr>
          <a:lstStyle/>
          <a:p>
            <a:endParaRPr/>
          </a:p>
        </p:txBody>
      </p:sp>
      <p:sp>
        <p:nvSpPr>
          <p:cNvPr id="557" name="Picture Placeholder 2"/>
          <p:cNvSpPr>
            <a:spLocks noGrp="1"/>
          </p:cNvSpPr>
          <p:nvPr>
            <p:ph type="pic" sz="quarter" idx="17"/>
          </p:nvPr>
        </p:nvSpPr>
        <p:spPr>
          <a:xfrm>
            <a:off x="8253665" y="3250294"/>
            <a:ext cx="1394095" cy="1394095"/>
          </a:xfrm>
          <a:prstGeom prst="rect">
            <a:avLst/>
          </a:prstGeom>
        </p:spPr>
        <p:txBody>
          <a:bodyPr lIns="91439" rIns="91439">
            <a:noAutofit/>
          </a:bodyPr>
          <a:lstStyle/>
          <a:p>
            <a:endParaRPr/>
          </a:p>
        </p:txBody>
      </p:sp>
      <p:sp>
        <p:nvSpPr>
          <p:cNvPr id="558" name="Picture Placeholder 2"/>
          <p:cNvSpPr>
            <a:spLocks noGrp="1"/>
          </p:cNvSpPr>
          <p:nvPr>
            <p:ph type="pic" sz="quarter" idx="18"/>
          </p:nvPr>
        </p:nvSpPr>
        <p:spPr>
          <a:xfrm>
            <a:off x="7251382" y="4722024"/>
            <a:ext cx="1047405" cy="1047405"/>
          </a:xfrm>
          <a:prstGeom prst="rect">
            <a:avLst/>
          </a:prstGeom>
        </p:spPr>
        <p:txBody>
          <a:bodyPr lIns="91439" rIns="91439">
            <a:noAutofit/>
          </a:bodyPr>
          <a:lstStyle/>
          <a:p>
            <a:endParaRPr/>
          </a:p>
        </p:txBody>
      </p:sp>
      <p:sp>
        <p:nvSpPr>
          <p:cNvPr id="559" name="Picture Placeholder 2"/>
          <p:cNvSpPr>
            <a:spLocks noGrp="1"/>
          </p:cNvSpPr>
          <p:nvPr>
            <p:ph type="pic" sz="quarter" idx="19"/>
          </p:nvPr>
        </p:nvSpPr>
        <p:spPr>
          <a:xfrm>
            <a:off x="9593139" y="4722024"/>
            <a:ext cx="1047405" cy="1047405"/>
          </a:xfrm>
          <a:prstGeom prst="rect">
            <a:avLst/>
          </a:prstGeom>
        </p:spPr>
        <p:txBody>
          <a:bodyPr lIns="91439" rIns="91439">
            <a:noAutofit/>
          </a:bodyPr>
          <a:lstStyle/>
          <a:p>
            <a:endParaRPr/>
          </a:p>
        </p:txBody>
      </p:sp>
      <p:sp>
        <p:nvSpPr>
          <p:cNvPr id="560"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37_Title Slide">
    <p:spTree>
      <p:nvGrpSpPr>
        <p:cNvPr id="1" name=""/>
        <p:cNvGrpSpPr/>
        <p:nvPr/>
      </p:nvGrpSpPr>
      <p:grpSpPr>
        <a:xfrm>
          <a:off x="0" y="0"/>
          <a:ext cx="0" cy="0"/>
          <a:chOff x="0" y="0"/>
          <a:chExt cx="0" cy="0"/>
        </a:xfrm>
      </p:grpSpPr>
      <p:sp>
        <p:nvSpPr>
          <p:cNvPr id="56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568" name="Rectangle 1"/>
          <p:cNvSpPr/>
          <p:nvPr/>
        </p:nvSpPr>
        <p:spPr>
          <a:xfrm>
            <a:off x="371788" y="0"/>
            <a:ext cx="11448424" cy="6363732"/>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569" name="Picture Placeholder 2"/>
          <p:cNvSpPr>
            <a:spLocks noGrp="1"/>
          </p:cNvSpPr>
          <p:nvPr>
            <p:ph type="pic" sz="quarter" idx="13"/>
          </p:nvPr>
        </p:nvSpPr>
        <p:spPr>
          <a:xfrm>
            <a:off x="1709227" y="785645"/>
            <a:ext cx="1047405" cy="1047405"/>
          </a:xfrm>
          <a:prstGeom prst="rect">
            <a:avLst/>
          </a:prstGeom>
        </p:spPr>
        <p:txBody>
          <a:bodyPr lIns="91439" rIns="91439">
            <a:noAutofit/>
          </a:bodyPr>
          <a:lstStyle/>
          <a:p>
            <a:endParaRPr/>
          </a:p>
        </p:txBody>
      </p:sp>
      <p:sp>
        <p:nvSpPr>
          <p:cNvPr id="570" name="Picture Placeholder 2"/>
          <p:cNvSpPr>
            <a:spLocks noGrp="1"/>
          </p:cNvSpPr>
          <p:nvPr>
            <p:ph type="pic" sz="quarter" idx="14"/>
          </p:nvPr>
        </p:nvSpPr>
        <p:spPr>
          <a:xfrm>
            <a:off x="4050982" y="785645"/>
            <a:ext cx="1047405" cy="1047405"/>
          </a:xfrm>
          <a:prstGeom prst="rect">
            <a:avLst/>
          </a:prstGeom>
        </p:spPr>
        <p:txBody>
          <a:bodyPr lIns="91439" rIns="91439">
            <a:noAutofit/>
          </a:bodyPr>
          <a:lstStyle/>
          <a:p>
            <a:endParaRPr/>
          </a:p>
        </p:txBody>
      </p:sp>
      <p:sp>
        <p:nvSpPr>
          <p:cNvPr id="571" name="Picture Placeholder 2"/>
          <p:cNvSpPr>
            <a:spLocks noGrp="1"/>
          </p:cNvSpPr>
          <p:nvPr>
            <p:ph type="pic" sz="quarter" idx="15"/>
          </p:nvPr>
        </p:nvSpPr>
        <p:spPr>
          <a:xfrm>
            <a:off x="1709227" y="2608869"/>
            <a:ext cx="1047405" cy="1047405"/>
          </a:xfrm>
          <a:prstGeom prst="rect">
            <a:avLst/>
          </a:prstGeom>
        </p:spPr>
        <p:txBody>
          <a:bodyPr lIns="91439" rIns="91439">
            <a:noAutofit/>
          </a:bodyPr>
          <a:lstStyle/>
          <a:p>
            <a:endParaRPr/>
          </a:p>
        </p:txBody>
      </p:sp>
      <p:sp>
        <p:nvSpPr>
          <p:cNvPr id="572" name="Picture Placeholder 2"/>
          <p:cNvSpPr>
            <a:spLocks noGrp="1"/>
          </p:cNvSpPr>
          <p:nvPr>
            <p:ph type="pic" sz="quarter" idx="16"/>
          </p:nvPr>
        </p:nvSpPr>
        <p:spPr>
          <a:xfrm>
            <a:off x="4050982" y="2608869"/>
            <a:ext cx="1047405" cy="1047405"/>
          </a:xfrm>
          <a:prstGeom prst="rect">
            <a:avLst/>
          </a:prstGeom>
        </p:spPr>
        <p:txBody>
          <a:bodyPr lIns="91439" rIns="91439">
            <a:noAutofit/>
          </a:bodyPr>
          <a:lstStyle/>
          <a:p>
            <a:endParaRPr/>
          </a:p>
        </p:txBody>
      </p:sp>
      <p:sp>
        <p:nvSpPr>
          <p:cNvPr id="573" name="Picture Placeholder 2"/>
          <p:cNvSpPr>
            <a:spLocks noGrp="1"/>
          </p:cNvSpPr>
          <p:nvPr>
            <p:ph type="pic" sz="quarter" idx="17"/>
          </p:nvPr>
        </p:nvSpPr>
        <p:spPr>
          <a:xfrm>
            <a:off x="1709227" y="4432093"/>
            <a:ext cx="1047405" cy="1047405"/>
          </a:xfrm>
          <a:prstGeom prst="rect">
            <a:avLst/>
          </a:prstGeom>
        </p:spPr>
        <p:txBody>
          <a:bodyPr lIns="91439" rIns="91439">
            <a:noAutofit/>
          </a:bodyPr>
          <a:lstStyle/>
          <a:p>
            <a:endParaRPr/>
          </a:p>
        </p:txBody>
      </p:sp>
      <p:sp>
        <p:nvSpPr>
          <p:cNvPr id="574" name="Picture Placeholder 2"/>
          <p:cNvSpPr>
            <a:spLocks noGrp="1"/>
          </p:cNvSpPr>
          <p:nvPr>
            <p:ph type="pic" sz="quarter" idx="18"/>
          </p:nvPr>
        </p:nvSpPr>
        <p:spPr>
          <a:xfrm>
            <a:off x="4050982" y="4432093"/>
            <a:ext cx="1047405" cy="1047405"/>
          </a:xfrm>
          <a:prstGeom prst="rect">
            <a:avLst/>
          </a:prstGeom>
        </p:spPr>
        <p:txBody>
          <a:bodyPr lIns="91439" rIns="91439">
            <a:noAutofit/>
          </a:bodyPr>
          <a:lstStyle/>
          <a:p>
            <a:endParaRPr/>
          </a:p>
        </p:txBody>
      </p:sp>
      <p:sp>
        <p:nvSpPr>
          <p:cNvPr id="575" name="Picture Placeholder 2"/>
          <p:cNvSpPr>
            <a:spLocks noGrp="1"/>
          </p:cNvSpPr>
          <p:nvPr>
            <p:ph type="pic" sz="quarter" idx="19"/>
          </p:nvPr>
        </p:nvSpPr>
        <p:spPr>
          <a:xfrm>
            <a:off x="7251382" y="785645"/>
            <a:ext cx="1047405" cy="1047405"/>
          </a:xfrm>
          <a:prstGeom prst="rect">
            <a:avLst/>
          </a:prstGeom>
        </p:spPr>
        <p:txBody>
          <a:bodyPr lIns="91439" rIns="91439">
            <a:noAutofit/>
          </a:bodyPr>
          <a:lstStyle/>
          <a:p>
            <a:endParaRPr/>
          </a:p>
        </p:txBody>
      </p:sp>
      <p:sp>
        <p:nvSpPr>
          <p:cNvPr id="576" name="Picture Placeholder 2"/>
          <p:cNvSpPr>
            <a:spLocks noGrp="1"/>
          </p:cNvSpPr>
          <p:nvPr>
            <p:ph type="pic" sz="quarter" idx="20"/>
          </p:nvPr>
        </p:nvSpPr>
        <p:spPr>
          <a:xfrm>
            <a:off x="7251382" y="2608869"/>
            <a:ext cx="1047405" cy="1047405"/>
          </a:xfrm>
          <a:prstGeom prst="rect">
            <a:avLst/>
          </a:prstGeom>
        </p:spPr>
        <p:txBody>
          <a:bodyPr lIns="91439" rIns="91439">
            <a:noAutofit/>
          </a:bodyPr>
          <a:lstStyle/>
          <a:p>
            <a:endParaRPr/>
          </a:p>
        </p:txBody>
      </p:sp>
      <p:sp>
        <p:nvSpPr>
          <p:cNvPr id="577" name="Picture Placeholder 2"/>
          <p:cNvSpPr>
            <a:spLocks noGrp="1"/>
          </p:cNvSpPr>
          <p:nvPr>
            <p:ph type="pic" sz="quarter" idx="21"/>
          </p:nvPr>
        </p:nvSpPr>
        <p:spPr>
          <a:xfrm>
            <a:off x="9593139" y="2608869"/>
            <a:ext cx="1047405" cy="1047405"/>
          </a:xfrm>
          <a:prstGeom prst="rect">
            <a:avLst/>
          </a:prstGeom>
        </p:spPr>
        <p:txBody>
          <a:bodyPr lIns="91439" rIns="91439">
            <a:noAutofit/>
          </a:bodyPr>
          <a:lstStyle/>
          <a:p>
            <a:endParaRPr/>
          </a:p>
        </p:txBody>
      </p:sp>
      <p:sp>
        <p:nvSpPr>
          <p:cNvPr id="578"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39_Title Slide">
    <p:spTree>
      <p:nvGrpSpPr>
        <p:cNvPr id="1" name=""/>
        <p:cNvGrpSpPr/>
        <p:nvPr/>
      </p:nvGrpSpPr>
      <p:grpSpPr>
        <a:xfrm>
          <a:off x="0" y="0"/>
          <a:ext cx="0" cy="0"/>
          <a:chOff x="0" y="0"/>
          <a:chExt cx="0" cy="0"/>
        </a:xfrm>
      </p:grpSpPr>
      <p:sp>
        <p:nvSpPr>
          <p:cNvPr id="585" name="Picture Placeholder 2"/>
          <p:cNvSpPr>
            <a:spLocks noGrp="1"/>
          </p:cNvSpPr>
          <p:nvPr>
            <p:ph type="pic" sz="quarter" idx="13"/>
          </p:nvPr>
        </p:nvSpPr>
        <p:spPr>
          <a:xfrm>
            <a:off x="0" y="1908131"/>
            <a:ext cx="2404376" cy="2404377"/>
          </a:xfrm>
          <a:prstGeom prst="rect">
            <a:avLst/>
          </a:prstGeom>
        </p:spPr>
        <p:txBody>
          <a:bodyPr lIns="91439" rIns="91439">
            <a:noAutofit/>
          </a:bodyPr>
          <a:lstStyle/>
          <a:p>
            <a:endParaRPr/>
          </a:p>
        </p:txBody>
      </p:sp>
      <p:sp>
        <p:nvSpPr>
          <p:cNvPr id="586" name="Picture Placeholder 2"/>
          <p:cNvSpPr>
            <a:spLocks noGrp="1"/>
          </p:cNvSpPr>
          <p:nvPr>
            <p:ph type="pic" sz="quarter" idx="14"/>
          </p:nvPr>
        </p:nvSpPr>
        <p:spPr>
          <a:xfrm>
            <a:off x="2446906" y="1908131"/>
            <a:ext cx="2404376" cy="2404377"/>
          </a:xfrm>
          <a:prstGeom prst="rect">
            <a:avLst/>
          </a:prstGeom>
        </p:spPr>
        <p:txBody>
          <a:bodyPr lIns="91439" rIns="91439">
            <a:noAutofit/>
          </a:bodyPr>
          <a:lstStyle/>
          <a:p>
            <a:endParaRPr/>
          </a:p>
        </p:txBody>
      </p:sp>
      <p:sp>
        <p:nvSpPr>
          <p:cNvPr id="587" name="Picture Placeholder 2"/>
          <p:cNvSpPr>
            <a:spLocks noGrp="1"/>
          </p:cNvSpPr>
          <p:nvPr>
            <p:ph type="pic" sz="quarter" idx="15"/>
          </p:nvPr>
        </p:nvSpPr>
        <p:spPr>
          <a:xfrm>
            <a:off x="4893812" y="1908131"/>
            <a:ext cx="2404377" cy="2404377"/>
          </a:xfrm>
          <a:prstGeom prst="rect">
            <a:avLst/>
          </a:prstGeom>
        </p:spPr>
        <p:txBody>
          <a:bodyPr lIns="91439" rIns="91439">
            <a:noAutofit/>
          </a:bodyPr>
          <a:lstStyle/>
          <a:p>
            <a:endParaRPr/>
          </a:p>
        </p:txBody>
      </p:sp>
      <p:sp>
        <p:nvSpPr>
          <p:cNvPr id="588" name="Picture Placeholder 2"/>
          <p:cNvSpPr>
            <a:spLocks noGrp="1"/>
          </p:cNvSpPr>
          <p:nvPr>
            <p:ph type="pic" sz="quarter" idx="16"/>
          </p:nvPr>
        </p:nvSpPr>
        <p:spPr>
          <a:xfrm>
            <a:off x="7340717" y="1908131"/>
            <a:ext cx="2404377" cy="2404377"/>
          </a:xfrm>
          <a:prstGeom prst="rect">
            <a:avLst/>
          </a:prstGeom>
        </p:spPr>
        <p:txBody>
          <a:bodyPr lIns="91439" rIns="91439">
            <a:noAutofit/>
          </a:bodyPr>
          <a:lstStyle/>
          <a:p>
            <a:endParaRPr/>
          </a:p>
        </p:txBody>
      </p:sp>
      <p:sp>
        <p:nvSpPr>
          <p:cNvPr id="589" name="Picture Placeholder 2"/>
          <p:cNvSpPr>
            <a:spLocks noGrp="1"/>
          </p:cNvSpPr>
          <p:nvPr>
            <p:ph type="pic" sz="quarter" idx="17"/>
          </p:nvPr>
        </p:nvSpPr>
        <p:spPr>
          <a:xfrm>
            <a:off x="9787624" y="1908131"/>
            <a:ext cx="2404377" cy="2404377"/>
          </a:xfrm>
          <a:prstGeom prst="rect">
            <a:avLst/>
          </a:prstGeom>
        </p:spPr>
        <p:txBody>
          <a:bodyPr lIns="91439" rIns="91439">
            <a:noAutofit/>
          </a:bodyPr>
          <a:lstStyle/>
          <a:p>
            <a:endParaRPr/>
          </a:p>
        </p:txBody>
      </p:sp>
      <p:sp>
        <p:nvSpPr>
          <p:cNvPr id="590" name="标题文本"/>
          <p:cNvSpPr txBox="1">
            <a:spLocks noGrp="1"/>
          </p:cNvSpPr>
          <p:nvPr>
            <p:ph type="title" hasCustomPrompt="1"/>
          </p:nvPr>
        </p:nvSpPr>
        <p:spPr>
          <a:xfrm>
            <a:off x="577959" y="642541"/>
            <a:ext cx="7120013" cy="771593"/>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591" name="Straight Connector 8"/>
          <p:cNvSpPr/>
          <p:nvPr/>
        </p:nvSpPr>
        <p:spPr>
          <a:xfrm>
            <a:off x="685799" y="1272517"/>
            <a:ext cx="436418" cy="1"/>
          </a:xfrm>
          <a:prstGeom prst="line">
            <a:avLst/>
          </a:prstGeom>
          <a:ln w="38100">
            <a:solidFill>
              <a:srgbClr val="E52828"/>
            </a:solidFill>
            <a:miter/>
          </a:ln>
        </p:spPr>
        <p:txBody>
          <a:bodyPr lIns="45719" rIns="45719"/>
          <a:lstStyle/>
          <a:p>
            <a:endParaRPr/>
          </a:p>
        </p:txBody>
      </p:sp>
      <p:sp>
        <p:nvSpPr>
          <p:cNvPr id="592"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41_Title Slide">
    <p:spTree>
      <p:nvGrpSpPr>
        <p:cNvPr id="1" name=""/>
        <p:cNvGrpSpPr/>
        <p:nvPr/>
      </p:nvGrpSpPr>
      <p:grpSpPr>
        <a:xfrm>
          <a:off x="0" y="0"/>
          <a:ext cx="0" cy="0"/>
          <a:chOff x="0" y="0"/>
          <a:chExt cx="0" cy="0"/>
        </a:xfrm>
      </p:grpSpPr>
      <p:sp>
        <p:nvSpPr>
          <p:cNvPr id="59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600" name="Picture Placeholder 2"/>
          <p:cNvSpPr>
            <a:spLocks noGrp="1"/>
          </p:cNvSpPr>
          <p:nvPr>
            <p:ph type="pic" sz="quarter" idx="13"/>
          </p:nvPr>
        </p:nvSpPr>
        <p:spPr>
          <a:xfrm>
            <a:off x="3055167" y="1197623"/>
            <a:ext cx="3437263" cy="3437262"/>
          </a:xfrm>
          <a:prstGeom prst="rect">
            <a:avLst/>
          </a:prstGeom>
        </p:spPr>
        <p:txBody>
          <a:bodyPr lIns="91439" rIns="91439">
            <a:noAutofit/>
          </a:bodyPr>
          <a:lstStyle/>
          <a:p>
            <a:endParaRPr/>
          </a:p>
        </p:txBody>
      </p:sp>
      <p:sp>
        <p:nvSpPr>
          <p:cNvPr id="601" name="Picture Placeholder 2"/>
          <p:cNvSpPr>
            <a:spLocks noGrp="1"/>
          </p:cNvSpPr>
          <p:nvPr>
            <p:ph type="pic" sz="quarter" idx="14"/>
          </p:nvPr>
        </p:nvSpPr>
        <p:spPr>
          <a:xfrm>
            <a:off x="6492428" y="2779347"/>
            <a:ext cx="1855538" cy="1855537"/>
          </a:xfrm>
          <a:prstGeom prst="rect">
            <a:avLst/>
          </a:prstGeom>
        </p:spPr>
        <p:txBody>
          <a:bodyPr lIns="91439" rIns="91439">
            <a:noAutofit/>
          </a:bodyPr>
          <a:lstStyle/>
          <a:p>
            <a:endParaRPr/>
          </a:p>
        </p:txBody>
      </p:sp>
      <p:sp>
        <p:nvSpPr>
          <p:cNvPr id="602" name="Picture Placeholder 2"/>
          <p:cNvSpPr>
            <a:spLocks noGrp="1"/>
          </p:cNvSpPr>
          <p:nvPr>
            <p:ph type="pic" sz="quarter" idx="15"/>
          </p:nvPr>
        </p:nvSpPr>
        <p:spPr>
          <a:xfrm>
            <a:off x="4636892" y="4634884"/>
            <a:ext cx="1855538" cy="1855538"/>
          </a:xfrm>
          <a:prstGeom prst="rect">
            <a:avLst/>
          </a:prstGeom>
        </p:spPr>
        <p:txBody>
          <a:bodyPr lIns="91439" rIns="91439">
            <a:noAutofit/>
          </a:bodyPr>
          <a:lstStyle/>
          <a:p>
            <a:endParaRPr/>
          </a:p>
        </p:txBody>
      </p:sp>
      <p:sp>
        <p:nvSpPr>
          <p:cNvPr id="603"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604" name="TextBox 8"/>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605" name="Straight Connector 9"/>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606" name="标题文本"/>
          <p:cNvSpPr txBox="1">
            <a:spLocks noGrp="1"/>
          </p:cNvSpPr>
          <p:nvPr>
            <p:ph type="title" hasCustomPrompt="1"/>
          </p:nvPr>
        </p:nvSpPr>
        <p:spPr>
          <a:xfrm>
            <a:off x="577959" y="1682805"/>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hasCustomPrompt="1"/>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hasCustomPrompt="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126_Title Slide">
    <p:spTree>
      <p:nvGrpSpPr>
        <p:cNvPr id="1" name=""/>
        <p:cNvGrpSpPr/>
        <p:nvPr/>
      </p:nvGrpSpPr>
      <p:grpSpPr>
        <a:xfrm>
          <a:off x="0" y="0"/>
          <a:ext cx="0" cy="0"/>
          <a:chOff x="0" y="0"/>
          <a:chExt cx="0" cy="0"/>
        </a:xfrm>
      </p:grpSpPr>
      <p:sp>
        <p:nvSpPr>
          <p:cNvPr id="613" name="Picture Placeholder 2"/>
          <p:cNvSpPr>
            <a:spLocks noGrp="1"/>
          </p:cNvSpPr>
          <p:nvPr>
            <p:ph type="pic" sz="quarter" idx="13"/>
          </p:nvPr>
        </p:nvSpPr>
        <p:spPr>
          <a:xfrm>
            <a:off x="1581665" y="2038867"/>
            <a:ext cx="1742303" cy="3571103"/>
          </a:xfrm>
          <a:prstGeom prst="rect">
            <a:avLst/>
          </a:prstGeom>
        </p:spPr>
        <p:txBody>
          <a:bodyPr lIns="91439" rIns="91439">
            <a:noAutofit/>
          </a:bodyPr>
          <a:lstStyle/>
          <a:p>
            <a:endParaRPr/>
          </a:p>
        </p:txBody>
      </p:sp>
      <p:sp>
        <p:nvSpPr>
          <p:cNvPr id="614" name="Picture Placeholder 2"/>
          <p:cNvSpPr>
            <a:spLocks noGrp="1"/>
          </p:cNvSpPr>
          <p:nvPr>
            <p:ph type="pic" sz="quarter" idx="14"/>
          </p:nvPr>
        </p:nvSpPr>
        <p:spPr>
          <a:xfrm>
            <a:off x="3395019" y="1631094"/>
            <a:ext cx="1742303" cy="3571103"/>
          </a:xfrm>
          <a:prstGeom prst="rect">
            <a:avLst/>
          </a:prstGeom>
        </p:spPr>
        <p:txBody>
          <a:bodyPr lIns="91439" rIns="91439">
            <a:noAutofit/>
          </a:bodyPr>
          <a:lstStyle/>
          <a:p>
            <a:endParaRPr/>
          </a:p>
        </p:txBody>
      </p:sp>
      <p:sp>
        <p:nvSpPr>
          <p:cNvPr id="615" name="Picture Placeholder 2"/>
          <p:cNvSpPr>
            <a:spLocks noGrp="1"/>
          </p:cNvSpPr>
          <p:nvPr>
            <p:ph type="pic" sz="quarter" idx="15"/>
          </p:nvPr>
        </p:nvSpPr>
        <p:spPr>
          <a:xfrm>
            <a:off x="5208373" y="2187148"/>
            <a:ext cx="1742303" cy="3571103"/>
          </a:xfrm>
          <a:prstGeom prst="rect">
            <a:avLst/>
          </a:prstGeom>
        </p:spPr>
        <p:txBody>
          <a:bodyPr lIns="91439" rIns="91439">
            <a:noAutofit/>
          </a:bodyPr>
          <a:lstStyle/>
          <a:p>
            <a:endParaRPr/>
          </a:p>
        </p:txBody>
      </p:sp>
      <p:sp>
        <p:nvSpPr>
          <p:cNvPr id="616" name="Picture Placeholder 2"/>
          <p:cNvSpPr>
            <a:spLocks noGrp="1"/>
          </p:cNvSpPr>
          <p:nvPr>
            <p:ph type="pic" sz="quarter" idx="16"/>
          </p:nvPr>
        </p:nvSpPr>
        <p:spPr>
          <a:xfrm>
            <a:off x="7021727" y="1581665"/>
            <a:ext cx="1742303" cy="3571104"/>
          </a:xfrm>
          <a:prstGeom prst="rect">
            <a:avLst/>
          </a:prstGeom>
        </p:spPr>
        <p:txBody>
          <a:bodyPr lIns="91439" rIns="91439">
            <a:noAutofit/>
          </a:bodyPr>
          <a:lstStyle/>
          <a:p>
            <a:endParaRPr/>
          </a:p>
        </p:txBody>
      </p:sp>
      <p:sp>
        <p:nvSpPr>
          <p:cNvPr id="617" name="Picture Placeholder 2"/>
          <p:cNvSpPr>
            <a:spLocks noGrp="1"/>
          </p:cNvSpPr>
          <p:nvPr>
            <p:ph type="pic" sz="quarter" idx="17"/>
          </p:nvPr>
        </p:nvSpPr>
        <p:spPr>
          <a:xfrm>
            <a:off x="8835081" y="1927655"/>
            <a:ext cx="1742303" cy="3571103"/>
          </a:xfrm>
          <a:prstGeom prst="rect">
            <a:avLst/>
          </a:prstGeom>
        </p:spPr>
        <p:txBody>
          <a:bodyPr lIns="91439" rIns="91439">
            <a:noAutofit/>
          </a:bodyPr>
          <a:lstStyle/>
          <a:p>
            <a:endParaRPr/>
          </a:p>
        </p:txBody>
      </p:sp>
      <p:sp>
        <p:nvSpPr>
          <p:cNvPr id="618" name="标题文本"/>
          <p:cNvSpPr txBox="1">
            <a:spLocks noGrp="1"/>
          </p:cNvSpPr>
          <p:nvPr>
            <p:ph type="title" hasCustomPrompt="1"/>
          </p:nvPr>
        </p:nvSpPr>
        <p:spPr>
          <a:xfrm>
            <a:off x="577959" y="642541"/>
            <a:ext cx="7120013" cy="771593"/>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619" name="Straight Connector 8"/>
          <p:cNvSpPr/>
          <p:nvPr/>
        </p:nvSpPr>
        <p:spPr>
          <a:xfrm>
            <a:off x="685799" y="1272517"/>
            <a:ext cx="436418" cy="1"/>
          </a:xfrm>
          <a:prstGeom prst="line">
            <a:avLst/>
          </a:prstGeom>
          <a:ln w="38100">
            <a:solidFill>
              <a:srgbClr val="E52828"/>
            </a:solidFill>
            <a:miter/>
          </a:ln>
        </p:spPr>
        <p:txBody>
          <a:bodyPr lIns="45719" rIns="45719"/>
          <a:lstStyle/>
          <a:p>
            <a:endParaRPr/>
          </a:p>
        </p:txBody>
      </p:sp>
      <p:sp>
        <p:nvSpPr>
          <p:cNvPr id="620"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Black-1">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sp>
        <p:nvSpPr>
          <p:cNvPr id="627"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662" name="Group 6"/>
          <p:cNvGrpSpPr/>
          <p:nvPr/>
        </p:nvGrpSpPr>
        <p:grpSpPr>
          <a:xfrm>
            <a:off x="3864326" y="1550411"/>
            <a:ext cx="8907429" cy="6869493"/>
            <a:chOff x="0" y="0"/>
            <a:chExt cx="8907428" cy="6869491"/>
          </a:xfrm>
        </p:grpSpPr>
        <p:sp>
          <p:nvSpPr>
            <p:cNvPr id="634" name="Donut 7"/>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35" name="Donut 8"/>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36" name="Donut 9"/>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37" name="Donut 10"/>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38" name="Donut 11"/>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39" name="Oval 12"/>
            <p:cNvSpPr/>
            <p:nvPr/>
          </p:nvSpPr>
          <p:spPr>
            <a:xfrm rot="6104502">
              <a:off x="7391634" y="2346473"/>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40" name="Oval 13"/>
            <p:cNvSpPr/>
            <p:nvPr/>
          </p:nvSpPr>
          <p:spPr>
            <a:xfrm rot="6104502">
              <a:off x="7124535" y="1660986"/>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41" name="Donut 14"/>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42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42" name="Donut 15"/>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43" name="Oval 16"/>
            <p:cNvSpPr/>
            <p:nvPr/>
          </p:nvSpPr>
          <p:spPr>
            <a:xfrm rot="20504502">
              <a:off x="3241749" y="4289827"/>
              <a:ext cx="688491" cy="688491"/>
            </a:xfrm>
            <a:prstGeom prst="ellipse">
              <a:avLst/>
            </a:prstGeom>
            <a:solidFill>
              <a:srgbClr val="F2F2F2">
                <a:alpha val="39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44" name="Oval 17"/>
            <p:cNvSpPr/>
            <p:nvPr/>
          </p:nvSpPr>
          <p:spPr>
            <a:xfrm rot="20504502">
              <a:off x="4964045" y="2947109"/>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45" name="Donut 18"/>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46" name="Donut 19"/>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47" name="Donut 20"/>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48" name="Donut 21"/>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49" name="Oval 22"/>
            <p:cNvSpPr/>
            <p:nvPr/>
          </p:nvSpPr>
          <p:spPr>
            <a:xfrm rot="20504502">
              <a:off x="3374445" y="3266584"/>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50" name="Oval 23"/>
            <p:cNvSpPr/>
            <p:nvPr/>
          </p:nvSpPr>
          <p:spPr>
            <a:xfrm rot="20504502">
              <a:off x="79307" y="437988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51" name="Oval 24"/>
            <p:cNvSpPr/>
            <p:nvPr/>
          </p:nvSpPr>
          <p:spPr>
            <a:xfrm rot="20504502">
              <a:off x="2615499" y="4240437"/>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52" name="Oval 25"/>
            <p:cNvSpPr/>
            <p:nvPr/>
          </p:nvSpPr>
          <p:spPr>
            <a:xfrm rot="20504502">
              <a:off x="5463511" y="2522942"/>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53" name="Donut 26"/>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54" name="Donut 27"/>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55" name="Oval 28"/>
            <p:cNvSpPr/>
            <p:nvPr/>
          </p:nvSpPr>
          <p:spPr>
            <a:xfrm rot="10604502">
              <a:off x="8021998" y="14801"/>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56" name="Donut 29"/>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57" name="Donut 30"/>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58" name="Donut 31"/>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59" name="Oval 32"/>
            <p:cNvSpPr/>
            <p:nvPr/>
          </p:nvSpPr>
          <p:spPr>
            <a:xfrm rot="10604502">
              <a:off x="7652140" y="1305518"/>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60" name="Oval 33"/>
            <p:cNvSpPr/>
            <p:nvPr/>
          </p:nvSpPr>
          <p:spPr>
            <a:xfrm rot="10604502">
              <a:off x="4222011" y="433247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61" name="Oval 34"/>
            <p:cNvSpPr/>
            <p:nvPr/>
          </p:nvSpPr>
          <p:spPr>
            <a:xfrm rot="10604502">
              <a:off x="795118" y="3935909"/>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
        <p:nvSpPr>
          <p:cNvPr id="663"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name="Blank-3">
    <p:bg>
      <p:bgPr>
        <a:gradFill flip="none" rotWithShape="1">
          <a:gsLst>
            <a:gs pos="0">
              <a:srgbClr val="1E222A"/>
            </a:gs>
            <a:gs pos="100000">
              <a:srgbClr val="111319"/>
            </a:gs>
          </a:gsLst>
          <a:lin ang="5400000" scaled="0"/>
        </a:gradFill>
        <a:effectLst/>
      </p:bgPr>
    </p:bg>
    <p:spTree>
      <p:nvGrpSpPr>
        <p:cNvPr id="1" name=""/>
        <p:cNvGrpSpPr/>
        <p:nvPr/>
      </p:nvGrpSpPr>
      <p:grpSpPr>
        <a:xfrm>
          <a:off x="0" y="0"/>
          <a:ext cx="0" cy="0"/>
          <a:chOff x="0" y="0"/>
          <a:chExt cx="0" cy="0"/>
        </a:xfrm>
      </p:grpSpPr>
      <p:grpSp>
        <p:nvGrpSpPr>
          <p:cNvPr id="698" name="Group 3"/>
          <p:cNvGrpSpPr/>
          <p:nvPr/>
        </p:nvGrpSpPr>
        <p:grpSpPr>
          <a:xfrm>
            <a:off x="3864326" y="1550411"/>
            <a:ext cx="8907429" cy="6869493"/>
            <a:chOff x="0" y="0"/>
            <a:chExt cx="8907428" cy="6869491"/>
          </a:xfrm>
        </p:grpSpPr>
        <p:sp>
          <p:nvSpPr>
            <p:cNvPr id="670" name="Donut 7"/>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111319">
                <a:alpha val="75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71" name="Donut 8"/>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1E222A">
                <a:alpha val="31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72" name="Donut 9"/>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111319">
                <a:alpha val="13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73" name="Donut 10"/>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111319">
                <a:alpha val="54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74" name="Donut 11"/>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161920">
                <a:alpha val="54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75" name="Oval 12"/>
            <p:cNvSpPr/>
            <p:nvPr/>
          </p:nvSpPr>
          <p:spPr>
            <a:xfrm rot="6104502">
              <a:off x="7391634" y="2346473"/>
              <a:ext cx="603203" cy="603203"/>
            </a:xfrm>
            <a:prstGeom prst="ellipse">
              <a:avLst/>
            </a:prstGeom>
            <a:solidFill>
              <a:srgbClr val="1E222A">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76" name="Oval 13"/>
            <p:cNvSpPr/>
            <p:nvPr/>
          </p:nvSpPr>
          <p:spPr>
            <a:xfrm rot="6104502">
              <a:off x="7124535" y="1660986"/>
              <a:ext cx="312833" cy="312833"/>
            </a:xfrm>
            <a:prstGeom prst="ellipse">
              <a:avLst/>
            </a:prstGeom>
            <a:solidFill>
              <a:srgbClr val="161920">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77" name="Donut 14"/>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1E222A">
                <a:alpha val="42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78" name="Donut 15"/>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111319">
                <a:alpha val="75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79" name="Oval 16"/>
            <p:cNvSpPr/>
            <p:nvPr/>
          </p:nvSpPr>
          <p:spPr>
            <a:xfrm rot="20504502">
              <a:off x="3241749" y="4289827"/>
              <a:ext cx="688491" cy="688491"/>
            </a:xfrm>
            <a:prstGeom prst="ellipse">
              <a:avLst/>
            </a:prstGeom>
            <a:solidFill>
              <a:srgbClr val="111319">
                <a:alpha val="39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80" name="Oval 17"/>
            <p:cNvSpPr/>
            <p:nvPr/>
          </p:nvSpPr>
          <p:spPr>
            <a:xfrm rot="20504502">
              <a:off x="4964045" y="2947109"/>
              <a:ext cx="536091" cy="536091"/>
            </a:xfrm>
            <a:prstGeom prst="ellipse">
              <a:avLst/>
            </a:prstGeom>
            <a:solidFill>
              <a:srgbClr val="000000">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81" name="Donut 18"/>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111319">
                <a:alpha val="13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82" name="Donut 19"/>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1E222A">
                <a:alpha val="54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83" name="Donut 20"/>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161920">
                <a:alpha val="54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84" name="Donut 21"/>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161920">
                <a:alpha val="54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85" name="Oval 22"/>
            <p:cNvSpPr/>
            <p:nvPr/>
          </p:nvSpPr>
          <p:spPr>
            <a:xfrm rot="20504502">
              <a:off x="3374445" y="3266584"/>
              <a:ext cx="312833" cy="312833"/>
            </a:xfrm>
            <a:prstGeom prst="ellipse">
              <a:avLst/>
            </a:prstGeom>
            <a:solidFill>
              <a:srgbClr val="111319">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86" name="Oval 23"/>
            <p:cNvSpPr/>
            <p:nvPr/>
          </p:nvSpPr>
          <p:spPr>
            <a:xfrm rot="20504502">
              <a:off x="79307" y="4379881"/>
              <a:ext cx="603203" cy="603203"/>
            </a:xfrm>
            <a:prstGeom prst="ellipse">
              <a:avLst/>
            </a:prstGeom>
            <a:solidFill>
              <a:srgbClr val="111319">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87" name="Oval 24"/>
            <p:cNvSpPr/>
            <p:nvPr/>
          </p:nvSpPr>
          <p:spPr>
            <a:xfrm rot="20504502">
              <a:off x="2615499" y="4240437"/>
              <a:ext cx="312833" cy="312833"/>
            </a:xfrm>
            <a:prstGeom prst="ellipse">
              <a:avLst/>
            </a:prstGeom>
            <a:solidFill>
              <a:srgbClr val="161920">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88" name="Oval 25"/>
            <p:cNvSpPr/>
            <p:nvPr/>
          </p:nvSpPr>
          <p:spPr>
            <a:xfrm rot="20504502">
              <a:off x="5463511" y="2522942"/>
              <a:ext cx="312833" cy="312833"/>
            </a:xfrm>
            <a:prstGeom prst="ellipse">
              <a:avLst/>
            </a:prstGeom>
            <a:solidFill>
              <a:srgbClr val="1E222A">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89" name="Donut 26"/>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161920">
                <a:alpha val="75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90" name="Donut 27"/>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111319">
                <a:alpha val="31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91" name="Oval 28"/>
            <p:cNvSpPr/>
            <p:nvPr/>
          </p:nvSpPr>
          <p:spPr>
            <a:xfrm rot="10604502">
              <a:off x="8021998" y="14801"/>
              <a:ext cx="536091" cy="536091"/>
            </a:xfrm>
            <a:prstGeom prst="ellipse">
              <a:avLst/>
            </a:prstGeom>
            <a:solidFill>
              <a:srgbClr val="111319">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92" name="Donut 29"/>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2F3540">
                <a:alpha val="13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93" name="Donut 30"/>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1E222A">
                <a:alpha val="54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94" name="Donut 31"/>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111319">
                <a:alpha val="54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95" name="Oval 32"/>
            <p:cNvSpPr/>
            <p:nvPr/>
          </p:nvSpPr>
          <p:spPr>
            <a:xfrm rot="10604502">
              <a:off x="7652140" y="1305518"/>
              <a:ext cx="312833" cy="312833"/>
            </a:xfrm>
            <a:prstGeom prst="ellipse">
              <a:avLst/>
            </a:prstGeom>
            <a:solidFill>
              <a:srgbClr val="161920">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96" name="Oval 33"/>
            <p:cNvSpPr/>
            <p:nvPr/>
          </p:nvSpPr>
          <p:spPr>
            <a:xfrm rot="10604502">
              <a:off x="4222011" y="4332471"/>
              <a:ext cx="603203" cy="603203"/>
            </a:xfrm>
            <a:prstGeom prst="ellipse">
              <a:avLst/>
            </a:prstGeom>
            <a:solidFill>
              <a:srgbClr val="1E222A">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97" name="Oval 34"/>
            <p:cNvSpPr/>
            <p:nvPr/>
          </p:nvSpPr>
          <p:spPr>
            <a:xfrm rot="10604502">
              <a:off x="795118" y="3935909"/>
              <a:ext cx="312833" cy="312833"/>
            </a:xfrm>
            <a:prstGeom prst="ellipse">
              <a:avLst/>
            </a:prstGeom>
            <a:solidFill>
              <a:srgbClr val="111319">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
        <p:nvSpPr>
          <p:cNvPr id="699"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6_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776" name="Group 41"/>
          <p:cNvGrpSpPr/>
          <p:nvPr/>
        </p:nvGrpSpPr>
        <p:grpSpPr>
          <a:xfrm>
            <a:off x="276312" y="6502735"/>
            <a:ext cx="651741" cy="269241"/>
            <a:chOff x="0" y="0"/>
            <a:chExt cx="651739" cy="269240"/>
          </a:xfrm>
        </p:grpSpPr>
        <p:sp>
          <p:nvSpPr>
            <p:cNvPr id="771" name="TextBox 42"/>
            <p:cNvSpPr txBox="1"/>
            <p:nvPr/>
          </p:nvSpPr>
          <p:spPr>
            <a:xfrm>
              <a:off x="107365" y="0"/>
              <a:ext cx="544375" cy="269240"/>
            </a:xfrm>
            <a:prstGeom prst="rect">
              <a:avLst/>
            </a:prstGeom>
            <a:noFill/>
            <a:ln w="12700" cap="flat">
              <a:noFill/>
              <a:miter lim="400000"/>
            </a:ln>
            <a:effectLst/>
          </p:spPr>
          <p:txBody>
            <a:bodyPr wrap="none" lIns="45719" tIns="45719" rIns="45719" bIns="45719" numCol="1" anchor="t">
              <a:spAutoFit/>
            </a:bodyPr>
            <a:lstStyle>
              <a:lvl1pPr>
                <a:defRPr sz="1200">
                  <a:solidFill>
                    <a:srgbClr val="808080"/>
                  </a:solidFill>
                  <a:latin typeface="Raleway" panose="020B0003030101060003"/>
                  <a:ea typeface="Raleway" panose="020B0003030101060003"/>
                  <a:cs typeface="Raleway" panose="020B0003030101060003"/>
                  <a:sym typeface="Raleway" panose="020B0003030101060003"/>
                </a:defRPr>
              </a:lvl1pPr>
            </a:lstStyle>
            <a:p>
              <a:r>
                <a:t>MOST</a:t>
              </a:r>
            </a:p>
          </p:txBody>
        </p:sp>
        <p:grpSp>
          <p:nvGrpSpPr>
            <p:cNvPr id="775" name="Group 43"/>
            <p:cNvGrpSpPr/>
            <p:nvPr/>
          </p:nvGrpSpPr>
          <p:grpSpPr>
            <a:xfrm>
              <a:off x="0" y="34655"/>
              <a:ext cx="181253" cy="189216"/>
              <a:chOff x="0" y="0"/>
              <a:chExt cx="181252" cy="189214"/>
            </a:xfrm>
          </p:grpSpPr>
          <p:sp>
            <p:nvSpPr>
              <p:cNvPr id="772" name="Oval 44"/>
              <p:cNvSpPr/>
              <p:nvPr/>
            </p:nvSpPr>
            <p:spPr>
              <a:xfrm>
                <a:off x="0"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773" name="Oval 45"/>
              <p:cNvSpPr/>
              <p:nvPr/>
            </p:nvSpPr>
            <p:spPr>
              <a:xfrm>
                <a:off x="53704"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774" name="Oval 46"/>
              <p:cNvSpPr/>
              <p:nvPr/>
            </p:nvSpPr>
            <p:spPr>
              <a:xfrm>
                <a:off x="26852" y="-1"/>
                <a:ext cx="127549" cy="127549"/>
              </a:xfrm>
              <a:prstGeom prst="ellipse">
                <a:avLst/>
              </a:prstGeom>
              <a:solidFill>
                <a:srgbClr val="FF4343">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grpSp>
      </p:grpSp>
      <p:grpSp>
        <p:nvGrpSpPr>
          <p:cNvPr id="782" name="Group 53"/>
          <p:cNvGrpSpPr/>
          <p:nvPr/>
        </p:nvGrpSpPr>
        <p:grpSpPr>
          <a:xfrm>
            <a:off x="661998" y="610445"/>
            <a:ext cx="67507" cy="383328"/>
            <a:chOff x="0" y="0"/>
            <a:chExt cx="67505" cy="383327"/>
          </a:xfrm>
        </p:grpSpPr>
        <p:sp>
          <p:nvSpPr>
            <p:cNvPr id="777" name="Oval 57"/>
            <p:cNvSpPr/>
            <p:nvPr/>
          </p:nvSpPr>
          <p:spPr>
            <a:xfrm rot="16200000">
              <a:off x="0" y="315821"/>
              <a:ext cx="67506" cy="67507"/>
            </a:xfrm>
            <a:prstGeom prst="ellipse">
              <a:avLst/>
            </a:prstGeom>
            <a:solidFill>
              <a:srgbClr val="FF4343">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778" name="Oval 58"/>
            <p:cNvSpPr/>
            <p:nvPr/>
          </p:nvSpPr>
          <p:spPr>
            <a:xfrm rot="16200000">
              <a:off x="0" y="236865"/>
              <a:ext cx="67506" cy="67507"/>
            </a:xfrm>
            <a:prstGeom prst="ellipse">
              <a:avLst/>
            </a:prstGeom>
            <a:solidFill>
              <a:srgbClr val="FF4343">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779" name="Oval 59"/>
            <p:cNvSpPr/>
            <p:nvPr/>
          </p:nvSpPr>
          <p:spPr>
            <a:xfrm rot="16200000">
              <a:off x="0" y="157910"/>
              <a:ext cx="67506" cy="67507"/>
            </a:xfrm>
            <a:prstGeom prst="ellipse">
              <a:avLst/>
            </a:prstGeom>
            <a:solidFill>
              <a:srgbClr val="FF4343">
                <a:alpha val="6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780" name="Oval 63"/>
            <p:cNvSpPr/>
            <p:nvPr/>
          </p:nvSpPr>
          <p:spPr>
            <a:xfrm rot="16200000">
              <a:off x="0" y="78955"/>
              <a:ext cx="67506" cy="67507"/>
            </a:xfrm>
            <a:prstGeom prst="ellipse">
              <a:avLst/>
            </a:prstGeom>
            <a:solidFill>
              <a:srgbClr val="FF4343">
                <a:alpha val="8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781" name="Oval 64"/>
            <p:cNvSpPr/>
            <p:nvPr/>
          </p:nvSpPr>
          <p:spPr>
            <a:xfrm rot="16200000">
              <a:off x="0" y="0"/>
              <a:ext cx="67506" cy="67506"/>
            </a:xfrm>
            <a:prstGeom prst="ellipse">
              <a:avLst/>
            </a:prstGeom>
            <a:solidFill>
              <a:srgbClr val="FF4343"/>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
        <p:nvSpPr>
          <p:cNvPr id="783" name="幻灯片编号"/>
          <p:cNvSpPr txBox="1">
            <a:spLocks noGrp="1"/>
          </p:cNvSpPr>
          <p:nvPr>
            <p:ph type="sldNum" sz="quarter" idx="2"/>
          </p:nvPr>
        </p:nvSpPr>
        <p:spPr>
          <a:xfrm>
            <a:off x="11672882" y="32457"/>
            <a:ext cx="655571" cy="294641"/>
          </a:xfrm>
          <a:prstGeom prst="rect">
            <a:avLst/>
          </a:prstGeom>
          <a:solidFill>
            <a:srgbClr val="FF6D6D"/>
          </a:solidFill>
        </p:spPr>
        <p:txBody>
          <a:bodyPr wrap="square" anchor="ctr"/>
          <a:lstStyle>
            <a:lvl1pPr algn="ctr">
              <a:defRPr sz="1400" b="1">
                <a:solidFill>
                  <a:srgbClr val="FFFFFF"/>
                </a:solidFill>
                <a:latin typeface="+mj-lt"/>
                <a:ea typeface="+mj-ea"/>
                <a:cs typeface="+mj-cs"/>
                <a:sym typeface="Calibri" panose="020F0502020204030204"/>
              </a:defRPr>
            </a:lvl1pPr>
          </a:lstStyle>
          <a:p>
            <a:fld id="{86CB4B4D-7CA3-9044-876B-883B54F8677D}" type="slidenum">
              <a:rPr/>
              <a:t>‹#›</a:t>
            </a:fld>
            <a:endParaRPr/>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name="4_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860" name="Group 6"/>
          <p:cNvGrpSpPr/>
          <p:nvPr/>
        </p:nvGrpSpPr>
        <p:grpSpPr>
          <a:xfrm>
            <a:off x="3864325" y="1550409"/>
            <a:ext cx="8907429" cy="6869492"/>
            <a:chOff x="0" y="0"/>
            <a:chExt cx="8907428" cy="6869491"/>
          </a:xfrm>
        </p:grpSpPr>
        <p:sp>
          <p:nvSpPr>
            <p:cNvPr id="832" name="Donut 7"/>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33" name="Donut 8"/>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34" name="Donut 9"/>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35" name="Donut 10"/>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36" name="Donut 11"/>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37" name="Oval 12"/>
            <p:cNvSpPr/>
            <p:nvPr/>
          </p:nvSpPr>
          <p:spPr>
            <a:xfrm rot="6104502">
              <a:off x="7391634" y="2346473"/>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38" name="Oval 13"/>
            <p:cNvSpPr/>
            <p:nvPr/>
          </p:nvSpPr>
          <p:spPr>
            <a:xfrm rot="6104502">
              <a:off x="7124535" y="1660986"/>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39" name="Donut 14"/>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42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40" name="Donut 15"/>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41" name="Oval 16"/>
            <p:cNvSpPr/>
            <p:nvPr/>
          </p:nvSpPr>
          <p:spPr>
            <a:xfrm rot="20504502">
              <a:off x="3241749" y="4289827"/>
              <a:ext cx="688491" cy="688491"/>
            </a:xfrm>
            <a:prstGeom prst="ellipse">
              <a:avLst/>
            </a:prstGeom>
            <a:solidFill>
              <a:srgbClr val="F2F2F2">
                <a:alpha val="39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42" name="Oval 17"/>
            <p:cNvSpPr/>
            <p:nvPr/>
          </p:nvSpPr>
          <p:spPr>
            <a:xfrm rot="20504502">
              <a:off x="4964045" y="2947109"/>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43" name="Donut 18"/>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44" name="Donut 19"/>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45" name="Donut 20"/>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46" name="Donut 21"/>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47" name="Oval 22"/>
            <p:cNvSpPr/>
            <p:nvPr/>
          </p:nvSpPr>
          <p:spPr>
            <a:xfrm rot="20504502">
              <a:off x="3374445" y="3266584"/>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48" name="Oval 23"/>
            <p:cNvSpPr/>
            <p:nvPr/>
          </p:nvSpPr>
          <p:spPr>
            <a:xfrm rot="20504502">
              <a:off x="79307" y="437988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49" name="Oval 24"/>
            <p:cNvSpPr/>
            <p:nvPr/>
          </p:nvSpPr>
          <p:spPr>
            <a:xfrm rot="20504502">
              <a:off x="2615499" y="4240437"/>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50" name="Oval 25"/>
            <p:cNvSpPr/>
            <p:nvPr/>
          </p:nvSpPr>
          <p:spPr>
            <a:xfrm rot="20504502">
              <a:off x="5463511" y="2522942"/>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51" name="Donut 26"/>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52" name="Donut 27"/>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53" name="Oval 28"/>
            <p:cNvSpPr/>
            <p:nvPr/>
          </p:nvSpPr>
          <p:spPr>
            <a:xfrm rot="10604502">
              <a:off x="8021998" y="14801"/>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54" name="Donut 29"/>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55" name="Donut 30"/>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56" name="Donut 31"/>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57" name="Oval 32"/>
            <p:cNvSpPr/>
            <p:nvPr/>
          </p:nvSpPr>
          <p:spPr>
            <a:xfrm rot="10604502">
              <a:off x="7652140" y="1305518"/>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58" name="Oval 33"/>
            <p:cNvSpPr/>
            <p:nvPr/>
          </p:nvSpPr>
          <p:spPr>
            <a:xfrm rot="10604502">
              <a:off x="4222011" y="433247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59" name="Oval 34"/>
            <p:cNvSpPr/>
            <p:nvPr/>
          </p:nvSpPr>
          <p:spPr>
            <a:xfrm rot="10604502">
              <a:off x="795118" y="3935909"/>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grpSp>
        <p:nvGrpSpPr>
          <p:cNvPr id="866" name="Group 41"/>
          <p:cNvGrpSpPr/>
          <p:nvPr/>
        </p:nvGrpSpPr>
        <p:grpSpPr>
          <a:xfrm>
            <a:off x="276312" y="6502735"/>
            <a:ext cx="651741" cy="269241"/>
            <a:chOff x="0" y="0"/>
            <a:chExt cx="651739" cy="269240"/>
          </a:xfrm>
        </p:grpSpPr>
        <p:sp>
          <p:nvSpPr>
            <p:cNvPr id="861" name="TextBox 42"/>
            <p:cNvSpPr txBox="1"/>
            <p:nvPr/>
          </p:nvSpPr>
          <p:spPr>
            <a:xfrm>
              <a:off x="107365" y="0"/>
              <a:ext cx="544375" cy="269240"/>
            </a:xfrm>
            <a:prstGeom prst="rect">
              <a:avLst/>
            </a:prstGeom>
            <a:noFill/>
            <a:ln w="12700" cap="flat">
              <a:noFill/>
              <a:miter lim="400000"/>
            </a:ln>
            <a:effectLst/>
          </p:spPr>
          <p:txBody>
            <a:bodyPr wrap="none" lIns="45719" tIns="45719" rIns="45719" bIns="45719" numCol="1" anchor="t">
              <a:spAutoFit/>
            </a:bodyPr>
            <a:lstStyle>
              <a:lvl1pPr>
                <a:defRPr sz="1200">
                  <a:solidFill>
                    <a:srgbClr val="808080"/>
                  </a:solidFill>
                  <a:latin typeface="Raleway" panose="020B0003030101060003"/>
                  <a:ea typeface="Raleway" panose="020B0003030101060003"/>
                  <a:cs typeface="Raleway" panose="020B0003030101060003"/>
                  <a:sym typeface="Raleway" panose="020B0003030101060003"/>
                </a:defRPr>
              </a:lvl1pPr>
            </a:lstStyle>
            <a:p>
              <a:r>
                <a:t>MOST</a:t>
              </a:r>
            </a:p>
          </p:txBody>
        </p:sp>
        <p:grpSp>
          <p:nvGrpSpPr>
            <p:cNvPr id="865" name="Group 43"/>
            <p:cNvGrpSpPr/>
            <p:nvPr/>
          </p:nvGrpSpPr>
          <p:grpSpPr>
            <a:xfrm>
              <a:off x="0" y="34655"/>
              <a:ext cx="181253" cy="189216"/>
              <a:chOff x="0" y="0"/>
              <a:chExt cx="181252" cy="189214"/>
            </a:xfrm>
          </p:grpSpPr>
          <p:sp>
            <p:nvSpPr>
              <p:cNvPr id="862" name="Oval 44"/>
              <p:cNvSpPr/>
              <p:nvPr/>
            </p:nvSpPr>
            <p:spPr>
              <a:xfrm>
                <a:off x="0"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863" name="Oval 45"/>
              <p:cNvSpPr/>
              <p:nvPr/>
            </p:nvSpPr>
            <p:spPr>
              <a:xfrm>
                <a:off x="53704"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864" name="Oval 46"/>
              <p:cNvSpPr/>
              <p:nvPr/>
            </p:nvSpPr>
            <p:spPr>
              <a:xfrm>
                <a:off x="26852" y="-1"/>
                <a:ext cx="127549" cy="127549"/>
              </a:xfrm>
              <a:prstGeom prst="ellipse">
                <a:avLst/>
              </a:prstGeom>
              <a:solidFill>
                <a:srgbClr val="FF4343">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grpSp>
      </p:grpSp>
      <p:grpSp>
        <p:nvGrpSpPr>
          <p:cNvPr id="869" name="Group 54"/>
          <p:cNvGrpSpPr/>
          <p:nvPr/>
        </p:nvGrpSpPr>
        <p:grpSpPr>
          <a:xfrm>
            <a:off x="11807070" y="6559226"/>
            <a:ext cx="214313" cy="220664"/>
            <a:chOff x="0" y="0"/>
            <a:chExt cx="214312" cy="220663"/>
          </a:xfrm>
        </p:grpSpPr>
        <p:sp>
          <p:nvSpPr>
            <p:cNvPr id="867" name="Freeform 5">
              <a:hlinkClick r:id="" action="ppaction://hlinkshowjump?jump=next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868" name="Freeform 6">
              <a:hlinkClick r:id="" action="ppaction://hlinkshowjump?jump=nextslide"/>
            </p:cNvPr>
            <p:cNvSpPr/>
            <p:nvPr/>
          </p:nvSpPr>
          <p:spPr>
            <a:xfrm>
              <a:off x="76200" y="42863"/>
              <a:ext cx="76201" cy="131764"/>
            </a:xfrm>
            <a:custGeom>
              <a:avLst/>
              <a:gdLst/>
              <a:ahLst/>
              <a:cxnLst>
                <a:cxn ang="0">
                  <a:pos x="wd2" y="hd2"/>
                </a:cxn>
                <a:cxn ang="5400000">
                  <a:pos x="wd2" y="hd2"/>
                </a:cxn>
                <a:cxn ang="10800000">
                  <a:pos x="wd2" y="hd2"/>
                </a:cxn>
                <a:cxn ang="16200000">
                  <a:pos x="wd2" y="hd2"/>
                </a:cxn>
              </a:cxnLst>
              <a:rect l="0" t="0" r="r" b="b"/>
              <a:pathLst>
                <a:path w="21600" h="21600" extrusionOk="0">
                  <a:moveTo>
                    <a:pt x="0" y="18217"/>
                  </a:moveTo>
                  <a:lnTo>
                    <a:pt x="15300" y="10410"/>
                  </a:lnTo>
                  <a:lnTo>
                    <a:pt x="0" y="3383"/>
                  </a:lnTo>
                  <a:lnTo>
                    <a:pt x="0" y="0"/>
                  </a:lnTo>
                  <a:lnTo>
                    <a:pt x="21600" y="10410"/>
                  </a:lnTo>
                  <a:lnTo>
                    <a:pt x="0" y="21600"/>
                  </a:lnTo>
                  <a:lnTo>
                    <a:pt x="0" y="18217"/>
                  </a:ln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grpSp>
        <p:nvGrpSpPr>
          <p:cNvPr id="872" name="Group 55"/>
          <p:cNvGrpSpPr/>
          <p:nvPr/>
        </p:nvGrpSpPr>
        <p:grpSpPr>
          <a:xfrm>
            <a:off x="11370388" y="6559226"/>
            <a:ext cx="214314" cy="220664"/>
            <a:chOff x="0" y="0"/>
            <a:chExt cx="214312" cy="220663"/>
          </a:xfrm>
        </p:grpSpPr>
        <p:sp>
          <p:nvSpPr>
            <p:cNvPr id="870" name="Freeform 7">
              <a:hlinkClick r:id="" action="ppaction://hlinkshowjump?jump=previous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871" name="Freeform 8">
              <a:hlinkClick r:id="" action="ppaction://hlinkshowjump?jump=previousslide"/>
            </p:cNvPr>
            <p:cNvSpPr/>
            <p:nvPr/>
          </p:nvSpPr>
          <p:spPr>
            <a:xfrm>
              <a:off x="61913" y="47625"/>
              <a:ext cx="76201" cy="130176"/>
            </a:xfrm>
            <a:custGeom>
              <a:avLst/>
              <a:gdLst/>
              <a:ahLst/>
              <a:cxnLst>
                <a:cxn ang="0">
                  <a:pos x="wd2" y="hd2"/>
                </a:cxn>
                <a:cxn ang="5400000">
                  <a:pos x="wd2" y="hd2"/>
                </a:cxn>
                <a:cxn ang="10800000">
                  <a:pos x="wd2" y="hd2"/>
                </a:cxn>
                <a:cxn ang="16200000">
                  <a:pos x="wd2" y="hd2"/>
                </a:cxn>
              </a:cxnLst>
              <a:rect l="0" t="0" r="r" b="b"/>
              <a:pathLst>
                <a:path w="21600" h="21600" extrusionOk="0">
                  <a:moveTo>
                    <a:pt x="21600" y="3161"/>
                  </a:moveTo>
                  <a:lnTo>
                    <a:pt x="6300" y="11063"/>
                  </a:lnTo>
                  <a:lnTo>
                    <a:pt x="21600" y="18439"/>
                  </a:lnTo>
                  <a:lnTo>
                    <a:pt x="21600" y="21600"/>
                  </a:lnTo>
                  <a:lnTo>
                    <a:pt x="0" y="11063"/>
                  </a:lnTo>
                  <a:lnTo>
                    <a:pt x="21600" y="0"/>
                  </a:lnTo>
                  <a:lnTo>
                    <a:pt x="21600" y="3161"/>
                  </a:ln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sp>
        <p:nvSpPr>
          <p:cNvPr id="873" name="幻灯片编号"/>
          <p:cNvSpPr txBox="1">
            <a:spLocks noGrp="1"/>
          </p:cNvSpPr>
          <p:nvPr>
            <p:ph type="sldNum" sz="quarter" idx="2"/>
          </p:nvPr>
        </p:nvSpPr>
        <p:spPr>
          <a:xfrm>
            <a:off x="11672882" y="32457"/>
            <a:ext cx="655571" cy="294641"/>
          </a:xfrm>
          <a:prstGeom prst="rect">
            <a:avLst/>
          </a:prstGeom>
          <a:solidFill>
            <a:srgbClr val="FF6D6D"/>
          </a:solidFill>
        </p:spPr>
        <p:txBody>
          <a:bodyPr wrap="square" anchor="ctr"/>
          <a:lstStyle>
            <a:lvl1pPr algn="ctr">
              <a:defRPr sz="1400" b="1">
                <a:solidFill>
                  <a:srgbClr val="FFFFFF"/>
                </a:solidFill>
                <a:latin typeface="+mj-lt"/>
                <a:ea typeface="+mj-ea"/>
                <a:cs typeface="+mj-cs"/>
                <a:sym typeface="Calibri" panose="020F0502020204030204"/>
              </a:defRPr>
            </a:lvl1pPr>
          </a:lstStyle>
          <a:p>
            <a:fld id="{86CB4B4D-7CA3-9044-876B-883B54F8677D}" type="slidenum">
              <a:rPr/>
              <a:t>‹#›</a:t>
            </a:fld>
            <a:endParaRPr/>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tx">
  <p:cSld name="5_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908" name="Group 6"/>
          <p:cNvGrpSpPr/>
          <p:nvPr/>
        </p:nvGrpSpPr>
        <p:grpSpPr>
          <a:xfrm>
            <a:off x="3864325" y="1550409"/>
            <a:ext cx="8907429" cy="6869492"/>
            <a:chOff x="0" y="0"/>
            <a:chExt cx="8907428" cy="6869491"/>
          </a:xfrm>
        </p:grpSpPr>
        <p:sp>
          <p:nvSpPr>
            <p:cNvPr id="880" name="Donut 7"/>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81" name="Donut 8"/>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82" name="Donut 9"/>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83" name="Donut 10"/>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84" name="Donut 11"/>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85" name="Oval 12"/>
            <p:cNvSpPr/>
            <p:nvPr/>
          </p:nvSpPr>
          <p:spPr>
            <a:xfrm rot="6104502">
              <a:off x="7391634" y="2346473"/>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86" name="Oval 13"/>
            <p:cNvSpPr/>
            <p:nvPr/>
          </p:nvSpPr>
          <p:spPr>
            <a:xfrm rot="6104502">
              <a:off x="7124535" y="1660986"/>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87" name="Donut 14"/>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42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88" name="Donut 15"/>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89" name="Oval 16"/>
            <p:cNvSpPr/>
            <p:nvPr/>
          </p:nvSpPr>
          <p:spPr>
            <a:xfrm rot="20504502">
              <a:off x="3241749" y="4289827"/>
              <a:ext cx="688491" cy="688491"/>
            </a:xfrm>
            <a:prstGeom prst="ellipse">
              <a:avLst/>
            </a:prstGeom>
            <a:solidFill>
              <a:srgbClr val="F2F2F2">
                <a:alpha val="39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90" name="Oval 17"/>
            <p:cNvSpPr/>
            <p:nvPr/>
          </p:nvSpPr>
          <p:spPr>
            <a:xfrm rot="20504502">
              <a:off x="4964045" y="2947109"/>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91" name="Donut 18"/>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92" name="Donut 19"/>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93" name="Donut 20"/>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94" name="Donut 21"/>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95" name="Oval 22"/>
            <p:cNvSpPr/>
            <p:nvPr/>
          </p:nvSpPr>
          <p:spPr>
            <a:xfrm rot="20504502">
              <a:off x="3374445" y="3266584"/>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96" name="Oval 23"/>
            <p:cNvSpPr/>
            <p:nvPr/>
          </p:nvSpPr>
          <p:spPr>
            <a:xfrm rot="20504502">
              <a:off x="79307" y="437988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97" name="Oval 24"/>
            <p:cNvSpPr/>
            <p:nvPr/>
          </p:nvSpPr>
          <p:spPr>
            <a:xfrm rot="20504502">
              <a:off x="2615499" y="4240437"/>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98" name="Oval 25"/>
            <p:cNvSpPr/>
            <p:nvPr/>
          </p:nvSpPr>
          <p:spPr>
            <a:xfrm rot="20504502">
              <a:off x="5463511" y="2522942"/>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99" name="Donut 26"/>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00" name="Donut 27"/>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01" name="Oval 28"/>
            <p:cNvSpPr/>
            <p:nvPr/>
          </p:nvSpPr>
          <p:spPr>
            <a:xfrm rot="10604502">
              <a:off x="8021998" y="14801"/>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02" name="Donut 29"/>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03" name="Donut 30"/>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04" name="Donut 31"/>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05" name="Oval 32"/>
            <p:cNvSpPr/>
            <p:nvPr/>
          </p:nvSpPr>
          <p:spPr>
            <a:xfrm rot="10604502">
              <a:off x="7652140" y="1305518"/>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06" name="Oval 33"/>
            <p:cNvSpPr/>
            <p:nvPr/>
          </p:nvSpPr>
          <p:spPr>
            <a:xfrm rot="10604502">
              <a:off x="4222011" y="433247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07" name="Oval 34"/>
            <p:cNvSpPr/>
            <p:nvPr/>
          </p:nvSpPr>
          <p:spPr>
            <a:xfrm rot="10604502">
              <a:off x="795118" y="3935909"/>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grpSp>
        <p:nvGrpSpPr>
          <p:cNvPr id="914" name="Group 41"/>
          <p:cNvGrpSpPr/>
          <p:nvPr/>
        </p:nvGrpSpPr>
        <p:grpSpPr>
          <a:xfrm>
            <a:off x="276312" y="6502735"/>
            <a:ext cx="651741" cy="269241"/>
            <a:chOff x="0" y="0"/>
            <a:chExt cx="651739" cy="269240"/>
          </a:xfrm>
        </p:grpSpPr>
        <p:sp>
          <p:nvSpPr>
            <p:cNvPr id="909" name="TextBox 42"/>
            <p:cNvSpPr txBox="1"/>
            <p:nvPr/>
          </p:nvSpPr>
          <p:spPr>
            <a:xfrm>
              <a:off x="107365" y="0"/>
              <a:ext cx="544375" cy="269240"/>
            </a:xfrm>
            <a:prstGeom prst="rect">
              <a:avLst/>
            </a:prstGeom>
            <a:noFill/>
            <a:ln w="12700" cap="flat">
              <a:noFill/>
              <a:miter lim="400000"/>
            </a:ln>
            <a:effectLst/>
          </p:spPr>
          <p:txBody>
            <a:bodyPr wrap="none" lIns="45719" tIns="45719" rIns="45719" bIns="45719" numCol="1" anchor="t">
              <a:spAutoFit/>
            </a:bodyPr>
            <a:lstStyle>
              <a:lvl1pPr>
                <a:defRPr sz="1200">
                  <a:solidFill>
                    <a:srgbClr val="808080"/>
                  </a:solidFill>
                  <a:latin typeface="Raleway" panose="020B0003030101060003"/>
                  <a:ea typeface="Raleway" panose="020B0003030101060003"/>
                  <a:cs typeface="Raleway" panose="020B0003030101060003"/>
                  <a:sym typeface="Raleway" panose="020B0003030101060003"/>
                </a:defRPr>
              </a:lvl1pPr>
            </a:lstStyle>
            <a:p>
              <a:r>
                <a:t>MOST</a:t>
              </a:r>
            </a:p>
          </p:txBody>
        </p:sp>
        <p:grpSp>
          <p:nvGrpSpPr>
            <p:cNvPr id="913" name="Group 43"/>
            <p:cNvGrpSpPr/>
            <p:nvPr/>
          </p:nvGrpSpPr>
          <p:grpSpPr>
            <a:xfrm>
              <a:off x="0" y="34655"/>
              <a:ext cx="181253" cy="189216"/>
              <a:chOff x="0" y="0"/>
              <a:chExt cx="181252" cy="189214"/>
            </a:xfrm>
          </p:grpSpPr>
          <p:sp>
            <p:nvSpPr>
              <p:cNvPr id="910" name="Oval 44"/>
              <p:cNvSpPr/>
              <p:nvPr/>
            </p:nvSpPr>
            <p:spPr>
              <a:xfrm>
                <a:off x="0"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911" name="Oval 45"/>
              <p:cNvSpPr/>
              <p:nvPr/>
            </p:nvSpPr>
            <p:spPr>
              <a:xfrm>
                <a:off x="53704"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912" name="Oval 46"/>
              <p:cNvSpPr/>
              <p:nvPr/>
            </p:nvSpPr>
            <p:spPr>
              <a:xfrm>
                <a:off x="26852" y="-1"/>
                <a:ext cx="127549" cy="127549"/>
              </a:xfrm>
              <a:prstGeom prst="ellipse">
                <a:avLst/>
              </a:prstGeom>
              <a:solidFill>
                <a:srgbClr val="FF4343">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grpSp>
      </p:grpSp>
      <p:grpSp>
        <p:nvGrpSpPr>
          <p:cNvPr id="917" name="Group 54"/>
          <p:cNvGrpSpPr/>
          <p:nvPr/>
        </p:nvGrpSpPr>
        <p:grpSpPr>
          <a:xfrm>
            <a:off x="11807070" y="6559226"/>
            <a:ext cx="214313" cy="220664"/>
            <a:chOff x="0" y="0"/>
            <a:chExt cx="214312" cy="220663"/>
          </a:xfrm>
        </p:grpSpPr>
        <p:sp>
          <p:nvSpPr>
            <p:cNvPr id="915" name="Freeform 5">
              <a:hlinkClick r:id="" action="ppaction://hlinkshowjump?jump=next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916" name="Freeform 6">
              <a:hlinkClick r:id="" action="ppaction://hlinkshowjump?jump=nextslide"/>
            </p:cNvPr>
            <p:cNvSpPr/>
            <p:nvPr/>
          </p:nvSpPr>
          <p:spPr>
            <a:xfrm>
              <a:off x="76200" y="42863"/>
              <a:ext cx="76201" cy="131764"/>
            </a:xfrm>
            <a:custGeom>
              <a:avLst/>
              <a:gdLst/>
              <a:ahLst/>
              <a:cxnLst>
                <a:cxn ang="0">
                  <a:pos x="wd2" y="hd2"/>
                </a:cxn>
                <a:cxn ang="5400000">
                  <a:pos x="wd2" y="hd2"/>
                </a:cxn>
                <a:cxn ang="10800000">
                  <a:pos x="wd2" y="hd2"/>
                </a:cxn>
                <a:cxn ang="16200000">
                  <a:pos x="wd2" y="hd2"/>
                </a:cxn>
              </a:cxnLst>
              <a:rect l="0" t="0" r="r" b="b"/>
              <a:pathLst>
                <a:path w="21600" h="21600" extrusionOk="0">
                  <a:moveTo>
                    <a:pt x="0" y="18217"/>
                  </a:moveTo>
                  <a:lnTo>
                    <a:pt x="15300" y="10410"/>
                  </a:lnTo>
                  <a:lnTo>
                    <a:pt x="0" y="3383"/>
                  </a:lnTo>
                  <a:lnTo>
                    <a:pt x="0" y="0"/>
                  </a:lnTo>
                  <a:lnTo>
                    <a:pt x="21600" y="10410"/>
                  </a:lnTo>
                  <a:lnTo>
                    <a:pt x="0" y="21600"/>
                  </a:lnTo>
                  <a:lnTo>
                    <a:pt x="0" y="18217"/>
                  </a:ln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grpSp>
        <p:nvGrpSpPr>
          <p:cNvPr id="920" name="Group 55"/>
          <p:cNvGrpSpPr/>
          <p:nvPr/>
        </p:nvGrpSpPr>
        <p:grpSpPr>
          <a:xfrm>
            <a:off x="11370388" y="6559226"/>
            <a:ext cx="214314" cy="220664"/>
            <a:chOff x="0" y="0"/>
            <a:chExt cx="214312" cy="220663"/>
          </a:xfrm>
        </p:grpSpPr>
        <p:sp>
          <p:nvSpPr>
            <p:cNvPr id="918" name="Freeform 7">
              <a:hlinkClick r:id="" action="ppaction://hlinkshowjump?jump=previous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919" name="Freeform 8">
              <a:hlinkClick r:id="" action="ppaction://hlinkshowjump?jump=previousslide"/>
            </p:cNvPr>
            <p:cNvSpPr/>
            <p:nvPr/>
          </p:nvSpPr>
          <p:spPr>
            <a:xfrm>
              <a:off x="61913" y="47625"/>
              <a:ext cx="76201" cy="130176"/>
            </a:xfrm>
            <a:custGeom>
              <a:avLst/>
              <a:gdLst/>
              <a:ahLst/>
              <a:cxnLst>
                <a:cxn ang="0">
                  <a:pos x="wd2" y="hd2"/>
                </a:cxn>
                <a:cxn ang="5400000">
                  <a:pos x="wd2" y="hd2"/>
                </a:cxn>
                <a:cxn ang="10800000">
                  <a:pos x="wd2" y="hd2"/>
                </a:cxn>
                <a:cxn ang="16200000">
                  <a:pos x="wd2" y="hd2"/>
                </a:cxn>
              </a:cxnLst>
              <a:rect l="0" t="0" r="r" b="b"/>
              <a:pathLst>
                <a:path w="21600" h="21600" extrusionOk="0">
                  <a:moveTo>
                    <a:pt x="21600" y="3161"/>
                  </a:moveTo>
                  <a:lnTo>
                    <a:pt x="6300" y="11063"/>
                  </a:lnTo>
                  <a:lnTo>
                    <a:pt x="21600" y="18439"/>
                  </a:lnTo>
                  <a:lnTo>
                    <a:pt x="21600" y="21600"/>
                  </a:lnTo>
                  <a:lnTo>
                    <a:pt x="0" y="11063"/>
                  </a:lnTo>
                  <a:lnTo>
                    <a:pt x="21600" y="0"/>
                  </a:lnTo>
                  <a:lnTo>
                    <a:pt x="21600" y="3161"/>
                  </a:ln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sp>
        <p:nvSpPr>
          <p:cNvPr id="921" name="Rectangle 47"/>
          <p:cNvSpPr txBox="1"/>
          <p:nvPr/>
        </p:nvSpPr>
        <p:spPr>
          <a:xfrm>
            <a:off x="3102780" y="6383339"/>
            <a:ext cx="6096001" cy="370841"/>
          </a:xfrm>
          <a:prstGeom prst="rect">
            <a:avLst/>
          </a:prstGeom>
          <a:ln w="12700">
            <a:miter lim="400000"/>
          </a:ln>
        </p:spPr>
        <p:txBody>
          <a:bodyPr lIns="45719" rIns="45719">
            <a:spAutoFit/>
          </a:bodyPr>
          <a:lstStyle/>
          <a:p>
            <a:pPr algn="ctr">
              <a:defRPr sz="1100">
                <a:solidFill>
                  <a:srgbClr val="FF6D6D"/>
                </a:solidFill>
                <a:latin typeface="+mj-lt"/>
                <a:ea typeface="+mj-ea"/>
                <a:cs typeface="+mj-cs"/>
                <a:sym typeface="Calibri" panose="020F0502020204030204"/>
              </a:defRPr>
            </a:pPr>
            <a:r>
              <a:t>www.CompanyName.com</a:t>
            </a:r>
            <a:endParaRPr sz="1000"/>
          </a:p>
          <a:p>
            <a:pPr algn="ctr">
              <a:defRPr sz="900">
                <a:solidFill>
                  <a:srgbClr val="808080"/>
                </a:solidFill>
                <a:latin typeface="+mj-lt"/>
                <a:ea typeface="+mj-ea"/>
                <a:cs typeface="+mj-cs"/>
                <a:sym typeface="Calibri" panose="020F0502020204030204"/>
              </a:defRPr>
            </a:pPr>
            <a:r>
              <a:t>© 2020 Companyname PowerPoint Business Theme. All Rights Reserved. </a:t>
            </a:r>
          </a:p>
        </p:txBody>
      </p:sp>
      <p:sp>
        <p:nvSpPr>
          <p:cNvPr id="922" name="幻灯片编号"/>
          <p:cNvSpPr txBox="1">
            <a:spLocks noGrp="1"/>
          </p:cNvSpPr>
          <p:nvPr>
            <p:ph type="sldNum" sz="quarter" idx="2"/>
          </p:nvPr>
        </p:nvSpPr>
        <p:spPr>
          <a:xfrm>
            <a:off x="11672882" y="32457"/>
            <a:ext cx="655571" cy="294641"/>
          </a:xfrm>
          <a:prstGeom prst="rect">
            <a:avLst/>
          </a:prstGeom>
          <a:solidFill>
            <a:srgbClr val="FF6D6D"/>
          </a:solidFill>
        </p:spPr>
        <p:txBody>
          <a:bodyPr wrap="square" anchor="ctr"/>
          <a:lstStyle>
            <a:lvl1pPr algn="ctr">
              <a:defRPr sz="1400" b="1">
                <a:solidFill>
                  <a:srgbClr val="FFFFFF"/>
                </a:solidFill>
                <a:latin typeface="+mj-lt"/>
                <a:ea typeface="+mj-ea"/>
                <a:cs typeface="+mj-cs"/>
                <a:sym typeface="Calibri" panose="020F0502020204030204"/>
              </a:defRPr>
            </a:lvl1pPr>
          </a:lstStyle>
          <a:p>
            <a:fld id="{86CB4B4D-7CA3-9044-876B-883B54F8677D}" type="slidenum">
              <a:rPr/>
              <a:t>‹#›</a:t>
            </a:fld>
            <a:endParaRPr/>
          </a:p>
        </p:txBody>
      </p:sp>
    </p:spTree>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2_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957" name="Group 6"/>
          <p:cNvGrpSpPr/>
          <p:nvPr/>
        </p:nvGrpSpPr>
        <p:grpSpPr>
          <a:xfrm>
            <a:off x="3864325" y="1550409"/>
            <a:ext cx="8907429" cy="6869492"/>
            <a:chOff x="0" y="0"/>
            <a:chExt cx="8907428" cy="6869491"/>
          </a:xfrm>
        </p:grpSpPr>
        <p:sp>
          <p:nvSpPr>
            <p:cNvPr id="929" name="Donut 7"/>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30" name="Donut 8"/>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31" name="Donut 9"/>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32" name="Donut 10"/>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33" name="Donut 11"/>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34" name="Oval 12"/>
            <p:cNvSpPr/>
            <p:nvPr/>
          </p:nvSpPr>
          <p:spPr>
            <a:xfrm rot="6104502">
              <a:off x="7391634" y="2346473"/>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35" name="Oval 13"/>
            <p:cNvSpPr/>
            <p:nvPr/>
          </p:nvSpPr>
          <p:spPr>
            <a:xfrm rot="6104502">
              <a:off x="7124535" y="1660986"/>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36" name="Donut 14"/>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42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37" name="Donut 15"/>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38" name="Oval 16"/>
            <p:cNvSpPr/>
            <p:nvPr/>
          </p:nvSpPr>
          <p:spPr>
            <a:xfrm rot="20504502">
              <a:off x="3241749" y="4289827"/>
              <a:ext cx="688491" cy="688491"/>
            </a:xfrm>
            <a:prstGeom prst="ellipse">
              <a:avLst/>
            </a:prstGeom>
            <a:solidFill>
              <a:srgbClr val="F2F2F2">
                <a:alpha val="39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39" name="Oval 17"/>
            <p:cNvSpPr/>
            <p:nvPr/>
          </p:nvSpPr>
          <p:spPr>
            <a:xfrm rot="20504502">
              <a:off x="4964045" y="2947109"/>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40" name="Donut 18"/>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41" name="Donut 19"/>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42" name="Donut 20"/>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43" name="Donut 21"/>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44" name="Oval 22"/>
            <p:cNvSpPr/>
            <p:nvPr/>
          </p:nvSpPr>
          <p:spPr>
            <a:xfrm rot="20504502">
              <a:off x="3374445" y="3266584"/>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45" name="Oval 23"/>
            <p:cNvSpPr/>
            <p:nvPr/>
          </p:nvSpPr>
          <p:spPr>
            <a:xfrm rot="20504502">
              <a:off x="79307" y="437988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46" name="Oval 24"/>
            <p:cNvSpPr/>
            <p:nvPr/>
          </p:nvSpPr>
          <p:spPr>
            <a:xfrm rot="20504502">
              <a:off x="2615499" y="4240437"/>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47" name="Oval 25"/>
            <p:cNvSpPr/>
            <p:nvPr/>
          </p:nvSpPr>
          <p:spPr>
            <a:xfrm rot="20504502">
              <a:off x="5463511" y="2522942"/>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48" name="Donut 26"/>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49" name="Donut 27"/>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50" name="Oval 28"/>
            <p:cNvSpPr/>
            <p:nvPr/>
          </p:nvSpPr>
          <p:spPr>
            <a:xfrm rot="10604502">
              <a:off x="8021998" y="14801"/>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51" name="Donut 29"/>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52" name="Donut 30"/>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53" name="Donut 31"/>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54" name="Oval 32"/>
            <p:cNvSpPr/>
            <p:nvPr/>
          </p:nvSpPr>
          <p:spPr>
            <a:xfrm rot="10604502">
              <a:off x="7652140" y="1305518"/>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55" name="Oval 33"/>
            <p:cNvSpPr/>
            <p:nvPr/>
          </p:nvSpPr>
          <p:spPr>
            <a:xfrm rot="10604502">
              <a:off x="4222011" y="433247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56" name="Oval 34"/>
            <p:cNvSpPr/>
            <p:nvPr/>
          </p:nvSpPr>
          <p:spPr>
            <a:xfrm rot="10604502">
              <a:off x="795118" y="3935909"/>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grpSp>
        <p:nvGrpSpPr>
          <p:cNvPr id="963" name="Group 41"/>
          <p:cNvGrpSpPr/>
          <p:nvPr/>
        </p:nvGrpSpPr>
        <p:grpSpPr>
          <a:xfrm>
            <a:off x="276312" y="6502735"/>
            <a:ext cx="651741" cy="269241"/>
            <a:chOff x="0" y="0"/>
            <a:chExt cx="651739" cy="269240"/>
          </a:xfrm>
        </p:grpSpPr>
        <p:sp>
          <p:nvSpPr>
            <p:cNvPr id="958" name="TextBox 42"/>
            <p:cNvSpPr txBox="1"/>
            <p:nvPr/>
          </p:nvSpPr>
          <p:spPr>
            <a:xfrm>
              <a:off x="107365" y="0"/>
              <a:ext cx="544375" cy="269240"/>
            </a:xfrm>
            <a:prstGeom prst="rect">
              <a:avLst/>
            </a:prstGeom>
            <a:noFill/>
            <a:ln w="12700" cap="flat">
              <a:noFill/>
              <a:miter lim="400000"/>
            </a:ln>
            <a:effectLst/>
          </p:spPr>
          <p:txBody>
            <a:bodyPr wrap="none" lIns="45719" tIns="45719" rIns="45719" bIns="45719" numCol="1" anchor="t">
              <a:spAutoFit/>
            </a:bodyPr>
            <a:lstStyle>
              <a:lvl1pPr>
                <a:defRPr sz="1200">
                  <a:solidFill>
                    <a:srgbClr val="808080"/>
                  </a:solidFill>
                  <a:latin typeface="Raleway" panose="020B0003030101060003"/>
                  <a:ea typeface="Raleway" panose="020B0003030101060003"/>
                  <a:cs typeface="Raleway" panose="020B0003030101060003"/>
                  <a:sym typeface="Raleway" panose="020B0003030101060003"/>
                </a:defRPr>
              </a:lvl1pPr>
            </a:lstStyle>
            <a:p>
              <a:r>
                <a:t>MOST</a:t>
              </a:r>
            </a:p>
          </p:txBody>
        </p:sp>
        <p:grpSp>
          <p:nvGrpSpPr>
            <p:cNvPr id="962" name="Group 43"/>
            <p:cNvGrpSpPr/>
            <p:nvPr/>
          </p:nvGrpSpPr>
          <p:grpSpPr>
            <a:xfrm>
              <a:off x="0" y="34655"/>
              <a:ext cx="181253" cy="189216"/>
              <a:chOff x="0" y="0"/>
              <a:chExt cx="181252" cy="189214"/>
            </a:xfrm>
          </p:grpSpPr>
          <p:sp>
            <p:nvSpPr>
              <p:cNvPr id="959" name="Oval 44"/>
              <p:cNvSpPr/>
              <p:nvPr/>
            </p:nvSpPr>
            <p:spPr>
              <a:xfrm>
                <a:off x="0"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960" name="Oval 45"/>
              <p:cNvSpPr/>
              <p:nvPr/>
            </p:nvSpPr>
            <p:spPr>
              <a:xfrm>
                <a:off x="53704"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961" name="Oval 46"/>
              <p:cNvSpPr/>
              <p:nvPr/>
            </p:nvSpPr>
            <p:spPr>
              <a:xfrm>
                <a:off x="26852" y="-1"/>
                <a:ext cx="127549" cy="127549"/>
              </a:xfrm>
              <a:prstGeom prst="ellipse">
                <a:avLst/>
              </a:prstGeom>
              <a:solidFill>
                <a:srgbClr val="FF4343">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grpSp>
      </p:grpSp>
      <p:grpSp>
        <p:nvGrpSpPr>
          <p:cNvPr id="966" name="Group 54"/>
          <p:cNvGrpSpPr/>
          <p:nvPr/>
        </p:nvGrpSpPr>
        <p:grpSpPr>
          <a:xfrm>
            <a:off x="11807070" y="6559226"/>
            <a:ext cx="214313" cy="220664"/>
            <a:chOff x="0" y="0"/>
            <a:chExt cx="214312" cy="220663"/>
          </a:xfrm>
        </p:grpSpPr>
        <p:sp>
          <p:nvSpPr>
            <p:cNvPr id="964" name="Freeform 5">
              <a:hlinkClick r:id="" action="ppaction://hlinkshowjump?jump=next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965" name="Freeform 6">
              <a:hlinkClick r:id="" action="ppaction://hlinkshowjump?jump=nextslide"/>
            </p:cNvPr>
            <p:cNvSpPr/>
            <p:nvPr/>
          </p:nvSpPr>
          <p:spPr>
            <a:xfrm>
              <a:off x="76200" y="42863"/>
              <a:ext cx="76201" cy="131764"/>
            </a:xfrm>
            <a:custGeom>
              <a:avLst/>
              <a:gdLst/>
              <a:ahLst/>
              <a:cxnLst>
                <a:cxn ang="0">
                  <a:pos x="wd2" y="hd2"/>
                </a:cxn>
                <a:cxn ang="5400000">
                  <a:pos x="wd2" y="hd2"/>
                </a:cxn>
                <a:cxn ang="10800000">
                  <a:pos x="wd2" y="hd2"/>
                </a:cxn>
                <a:cxn ang="16200000">
                  <a:pos x="wd2" y="hd2"/>
                </a:cxn>
              </a:cxnLst>
              <a:rect l="0" t="0" r="r" b="b"/>
              <a:pathLst>
                <a:path w="21600" h="21600" extrusionOk="0">
                  <a:moveTo>
                    <a:pt x="0" y="18217"/>
                  </a:moveTo>
                  <a:lnTo>
                    <a:pt x="15300" y="10410"/>
                  </a:lnTo>
                  <a:lnTo>
                    <a:pt x="0" y="3383"/>
                  </a:lnTo>
                  <a:lnTo>
                    <a:pt x="0" y="0"/>
                  </a:lnTo>
                  <a:lnTo>
                    <a:pt x="21600" y="10410"/>
                  </a:lnTo>
                  <a:lnTo>
                    <a:pt x="0" y="21600"/>
                  </a:lnTo>
                  <a:lnTo>
                    <a:pt x="0" y="18217"/>
                  </a:ln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grpSp>
        <p:nvGrpSpPr>
          <p:cNvPr id="969" name="Group 55"/>
          <p:cNvGrpSpPr/>
          <p:nvPr/>
        </p:nvGrpSpPr>
        <p:grpSpPr>
          <a:xfrm>
            <a:off x="11370388" y="6559226"/>
            <a:ext cx="214314" cy="220664"/>
            <a:chOff x="0" y="0"/>
            <a:chExt cx="214312" cy="220663"/>
          </a:xfrm>
        </p:grpSpPr>
        <p:sp>
          <p:nvSpPr>
            <p:cNvPr id="967" name="Freeform 7">
              <a:hlinkClick r:id="" action="ppaction://hlinkshowjump?jump=previous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968" name="Freeform 8">
              <a:hlinkClick r:id="" action="ppaction://hlinkshowjump?jump=previousslide"/>
            </p:cNvPr>
            <p:cNvSpPr/>
            <p:nvPr/>
          </p:nvSpPr>
          <p:spPr>
            <a:xfrm>
              <a:off x="61913" y="47625"/>
              <a:ext cx="76201" cy="130176"/>
            </a:xfrm>
            <a:custGeom>
              <a:avLst/>
              <a:gdLst/>
              <a:ahLst/>
              <a:cxnLst>
                <a:cxn ang="0">
                  <a:pos x="wd2" y="hd2"/>
                </a:cxn>
                <a:cxn ang="5400000">
                  <a:pos x="wd2" y="hd2"/>
                </a:cxn>
                <a:cxn ang="10800000">
                  <a:pos x="wd2" y="hd2"/>
                </a:cxn>
                <a:cxn ang="16200000">
                  <a:pos x="wd2" y="hd2"/>
                </a:cxn>
              </a:cxnLst>
              <a:rect l="0" t="0" r="r" b="b"/>
              <a:pathLst>
                <a:path w="21600" h="21600" extrusionOk="0">
                  <a:moveTo>
                    <a:pt x="21600" y="3161"/>
                  </a:moveTo>
                  <a:lnTo>
                    <a:pt x="6300" y="11063"/>
                  </a:lnTo>
                  <a:lnTo>
                    <a:pt x="21600" y="18439"/>
                  </a:lnTo>
                  <a:lnTo>
                    <a:pt x="21600" y="21600"/>
                  </a:lnTo>
                  <a:lnTo>
                    <a:pt x="0" y="11063"/>
                  </a:lnTo>
                  <a:lnTo>
                    <a:pt x="21600" y="0"/>
                  </a:lnTo>
                  <a:lnTo>
                    <a:pt x="21600" y="3161"/>
                  </a:ln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sp>
        <p:nvSpPr>
          <p:cNvPr id="970" name="Rectangle 56"/>
          <p:cNvSpPr txBox="1"/>
          <p:nvPr/>
        </p:nvSpPr>
        <p:spPr>
          <a:xfrm>
            <a:off x="3102780" y="6383339"/>
            <a:ext cx="6096001" cy="370841"/>
          </a:xfrm>
          <a:prstGeom prst="rect">
            <a:avLst/>
          </a:prstGeom>
          <a:ln w="12700">
            <a:miter lim="400000"/>
          </a:ln>
        </p:spPr>
        <p:txBody>
          <a:bodyPr lIns="45719" rIns="45719">
            <a:spAutoFit/>
          </a:bodyPr>
          <a:lstStyle/>
          <a:p>
            <a:pPr algn="ctr">
              <a:defRPr sz="1100">
                <a:solidFill>
                  <a:srgbClr val="FF6D6D"/>
                </a:solidFill>
                <a:latin typeface="+mj-lt"/>
                <a:ea typeface="+mj-ea"/>
                <a:cs typeface="+mj-cs"/>
                <a:sym typeface="Calibri" panose="020F0502020204030204"/>
              </a:defRPr>
            </a:pPr>
            <a:r>
              <a:t>www.CompanyName.com</a:t>
            </a:r>
            <a:endParaRPr sz="1000"/>
          </a:p>
          <a:p>
            <a:pPr algn="ctr">
              <a:defRPr sz="900">
                <a:solidFill>
                  <a:srgbClr val="808080"/>
                </a:solidFill>
                <a:latin typeface="+mj-lt"/>
                <a:ea typeface="+mj-ea"/>
                <a:cs typeface="+mj-cs"/>
                <a:sym typeface="Calibri" panose="020F0502020204030204"/>
              </a:defRPr>
            </a:pPr>
            <a:r>
              <a:t>© 2020 Companyname PowerPoint Business Theme. All Rights Reserved. </a:t>
            </a:r>
          </a:p>
        </p:txBody>
      </p:sp>
      <p:grpSp>
        <p:nvGrpSpPr>
          <p:cNvPr id="976" name="Group 35"/>
          <p:cNvGrpSpPr/>
          <p:nvPr/>
        </p:nvGrpSpPr>
        <p:grpSpPr>
          <a:xfrm>
            <a:off x="661998" y="1514904"/>
            <a:ext cx="67507" cy="383328"/>
            <a:chOff x="0" y="0"/>
            <a:chExt cx="67505" cy="383327"/>
          </a:xfrm>
        </p:grpSpPr>
        <p:sp>
          <p:nvSpPr>
            <p:cNvPr id="971" name="Oval 5"/>
            <p:cNvSpPr/>
            <p:nvPr/>
          </p:nvSpPr>
          <p:spPr>
            <a:xfrm rot="16200000">
              <a:off x="0" y="315821"/>
              <a:ext cx="67506" cy="67507"/>
            </a:xfrm>
            <a:prstGeom prst="ellipse">
              <a:avLst/>
            </a:prstGeom>
            <a:solidFill>
              <a:srgbClr val="FF4343">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72" name="Oval 52"/>
            <p:cNvSpPr/>
            <p:nvPr/>
          </p:nvSpPr>
          <p:spPr>
            <a:xfrm rot="16200000">
              <a:off x="0" y="236865"/>
              <a:ext cx="67506" cy="67507"/>
            </a:xfrm>
            <a:prstGeom prst="ellipse">
              <a:avLst/>
            </a:prstGeom>
            <a:solidFill>
              <a:srgbClr val="FF4343">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73" name="Oval 60"/>
            <p:cNvSpPr/>
            <p:nvPr/>
          </p:nvSpPr>
          <p:spPr>
            <a:xfrm rot="16200000">
              <a:off x="0" y="157910"/>
              <a:ext cx="67506" cy="67507"/>
            </a:xfrm>
            <a:prstGeom prst="ellipse">
              <a:avLst/>
            </a:prstGeom>
            <a:solidFill>
              <a:srgbClr val="FF4343">
                <a:alpha val="6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74" name="Oval 61"/>
            <p:cNvSpPr/>
            <p:nvPr/>
          </p:nvSpPr>
          <p:spPr>
            <a:xfrm rot="16200000">
              <a:off x="0" y="78955"/>
              <a:ext cx="67506" cy="67507"/>
            </a:xfrm>
            <a:prstGeom prst="ellipse">
              <a:avLst/>
            </a:prstGeom>
            <a:solidFill>
              <a:srgbClr val="FF4343">
                <a:alpha val="8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75" name="Oval 62"/>
            <p:cNvSpPr/>
            <p:nvPr/>
          </p:nvSpPr>
          <p:spPr>
            <a:xfrm rot="16200000">
              <a:off x="0" y="0"/>
              <a:ext cx="67506" cy="67506"/>
            </a:xfrm>
            <a:prstGeom prst="ellipse">
              <a:avLst/>
            </a:prstGeom>
            <a:solidFill>
              <a:srgbClr val="FF4343"/>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
        <p:nvSpPr>
          <p:cNvPr id="977" name="幻灯片编号"/>
          <p:cNvSpPr txBox="1">
            <a:spLocks noGrp="1"/>
          </p:cNvSpPr>
          <p:nvPr>
            <p:ph type="sldNum" sz="quarter" idx="2"/>
          </p:nvPr>
        </p:nvSpPr>
        <p:spPr>
          <a:xfrm>
            <a:off x="11672882" y="32457"/>
            <a:ext cx="655571" cy="294641"/>
          </a:xfrm>
          <a:prstGeom prst="rect">
            <a:avLst/>
          </a:prstGeom>
          <a:solidFill>
            <a:srgbClr val="FF6D6D"/>
          </a:solidFill>
        </p:spPr>
        <p:txBody>
          <a:bodyPr wrap="square" anchor="ctr"/>
          <a:lstStyle>
            <a:lvl1pPr algn="ctr">
              <a:defRPr sz="1400" b="1">
                <a:solidFill>
                  <a:srgbClr val="FFFFFF"/>
                </a:solidFill>
                <a:latin typeface="+mj-lt"/>
                <a:ea typeface="+mj-ea"/>
                <a:cs typeface="+mj-cs"/>
                <a:sym typeface="Calibri" panose="020F0502020204030204"/>
              </a:defRPr>
            </a:lvl1pPr>
          </a:lstStyle>
          <a:p>
            <a:fld id="{86CB4B4D-7CA3-9044-876B-883B54F8677D}" type="slidenum">
              <a:rPr/>
              <a:t>‹#›</a:t>
            </a:fld>
            <a:endParaRPr/>
          </a:p>
        </p:txBody>
      </p:sp>
    </p:spTree>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name="10_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1012" name="Group 6"/>
          <p:cNvGrpSpPr/>
          <p:nvPr/>
        </p:nvGrpSpPr>
        <p:grpSpPr>
          <a:xfrm>
            <a:off x="3864325" y="1550409"/>
            <a:ext cx="8907429" cy="6869492"/>
            <a:chOff x="0" y="0"/>
            <a:chExt cx="8907428" cy="6869491"/>
          </a:xfrm>
        </p:grpSpPr>
        <p:sp>
          <p:nvSpPr>
            <p:cNvPr id="984" name="Donut 7"/>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85" name="Donut 8"/>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86" name="Donut 9"/>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87" name="Donut 10"/>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88" name="Donut 11"/>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89" name="Oval 12"/>
            <p:cNvSpPr/>
            <p:nvPr/>
          </p:nvSpPr>
          <p:spPr>
            <a:xfrm rot="6104502">
              <a:off x="7391634" y="2346473"/>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90" name="Oval 13"/>
            <p:cNvSpPr/>
            <p:nvPr/>
          </p:nvSpPr>
          <p:spPr>
            <a:xfrm rot="6104502">
              <a:off x="7124535" y="1660986"/>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91" name="Donut 14"/>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42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92" name="Donut 15"/>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93" name="Oval 16"/>
            <p:cNvSpPr/>
            <p:nvPr/>
          </p:nvSpPr>
          <p:spPr>
            <a:xfrm rot="20504502">
              <a:off x="3241749" y="4289827"/>
              <a:ext cx="688491" cy="688491"/>
            </a:xfrm>
            <a:prstGeom prst="ellipse">
              <a:avLst/>
            </a:prstGeom>
            <a:solidFill>
              <a:srgbClr val="F2F2F2">
                <a:alpha val="39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94" name="Oval 17"/>
            <p:cNvSpPr/>
            <p:nvPr/>
          </p:nvSpPr>
          <p:spPr>
            <a:xfrm rot="20504502">
              <a:off x="4964045" y="2947109"/>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95" name="Donut 18"/>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96" name="Donut 19"/>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97" name="Donut 20"/>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98" name="Donut 21"/>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99" name="Oval 22"/>
            <p:cNvSpPr/>
            <p:nvPr/>
          </p:nvSpPr>
          <p:spPr>
            <a:xfrm rot="20504502">
              <a:off x="3374445" y="3266584"/>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00" name="Oval 23"/>
            <p:cNvSpPr/>
            <p:nvPr/>
          </p:nvSpPr>
          <p:spPr>
            <a:xfrm rot="20504502">
              <a:off x="79307" y="437988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01" name="Oval 24"/>
            <p:cNvSpPr/>
            <p:nvPr/>
          </p:nvSpPr>
          <p:spPr>
            <a:xfrm rot="20504502">
              <a:off x="2615499" y="4240437"/>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02" name="Oval 25"/>
            <p:cNvSpPr/>
            <p:nvPr/>
          </p:nvSpPr>
          <p:spPr>
            <a:xfrm rot="20504502">
              <a:off x="5463511" y="2522942"/>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03" name="Donut 26"/>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04" name="Donut 27"/>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05" name="Oval 28"/>
            <p:cNvSpPr/>
            <p:nvPr/>
          </p:nvSpPr>
          <p:spPr>
            <a:xfrm rot="10604502">
              <a:off x="8021998" y="14801"/>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06" name="Donut 29"/>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07" name="Donut 30"/>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08" name="Donut 31"/>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09" name="Oval 32"/>
            <p:cNvSpPr/>
            <p:nvPr/>
          </p:nvSpPr>
          <p:spPr>
            <a:xfrm rot="10604502">
              <a:off x="7652140" y="1305518"/>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10" name="Oval 33"/>
            <p:cNvSpPr/>
            <p:nvPr/>
          </p:nvSpPr>
          <p:spPr>
            <a:xfrm rot="10604502">
              <a:off x="4222011" y="433247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11" name="Oval 34"/>
            <p:cNvSpPr/>
            <p:nvPr/>
          </p:nvSpPr>
          <p:spPr>
            <a:xfrm rot="10604502">
              <a:off x="795118" y="3935909"/>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grpSp>
        <p:nvGrpSpPr>
          <p:cNvPr id="1018" name="Group 53"/>
          <p:cNvGrpSpPr/>
          <p:nvPr/>
        </p:nvGrpSpPr>
        <p:grpSpPr>
          <a:xfrm>
            <a:off x="661998" y="610445"/>
            <a:ext cx="67507" cy="383328"/>
            <a:chOff x="0" y="0"/>
            <a:chExt cx="67505" cy="383327"/>
          </a:xfrm>
        </p:grpSpPr>
        <p:sp>
          <p:nvSpPr>
            <p:cNvPr id="1013" name="Oval 57"/>
            <p:cNvSpPr/>
            <p:nvPr/>
          </p:nvSpPr>
          <p:spPr>
            <a:xfrm rot="16200000">
              <a:off x="0" y="315821"/>
              <a:ext cx="67506" cy="67507"/>
            </a:xfrm>
            <a:prstGeom prst="ellipse">
              <a:avLst/>
            </a:prstGeom>
            <a:solidFill>
              <a:srgbClr val="FF4343">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14" name="Oval 58"/>
            <p:cNvSpPr/>
            <p:nvPr/>
          </p:nvSpPr>
          <p:spPr>
            <a:xfrm rot="16200000">
              <a:off x="0" y="236865"/>
              <a:ext cx="67506" cy="67507"/>
            </a:xfrm>
            <a:prstGeom prst="ellipse">
              <a:avLst/>
            </a:prstGeom>
            <a:solidFill>
              <a:srgbClr val="FF4343">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15" name="Oval 59"/>
            <p:cNvSpPr/>
            <p:nvPr/>
          </p:nvSpPr>
          <p:spPr>
            <a:xfrm rot="16200000">
              <a:off x="0" y="157910"/>
              <a:ext cx="67506" cy="67507"/>
            </a:xfrm>
            <a:prstGeom prst="ellipse">
              <a:avLst/>
            </a:prstGeom>
            <a:solidFill>
              <a:srgbClr val="FF4343">
                <a:alpha val="6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16" name="Oval 63"/>
            <p:cNvSpPr/>
            <p:nvPr/>
          </p:nvSpPr>
          <p:spPr>
            <a:xfrm rot="16200000">
              <a:off x="0" y="78955"/>
              <a:ext cx="67506" cy="67507"/>
            </a:xfrm>
            <a:prstGeom prst="ellipse">
              <a:avLst/>
            </a:prstGeom>
            <a:solidFill>
              <a:srgbClr val="FF4343">
                <a:alpha val="8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17" name="Oval 64"/>
            <p:cNvSpPr/>
            <p:nvPr/>
          </p:nvSpPr>
          <p:spPr>
            <a:xfrm rot="16200000">
              <a:off x="0" y="0"/>
              <a:ext cx="67506" cy="67506"/>
            </a:xfrm>
            <a:prstGeom prst="ellipse">
              <a:avLst/>
            </a:prstGeom>
            <a:solidFill>
              <a:srgbClr val="FF4343"/>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
        <p:nvSpPr>
          <p:cNvPr id="1019" name="幻灯片编号"/>
          <p:cNvSpPr txBox="1">
            <a:spLocks noGrp="1"/>
          </p:cNvSpPr>
          <p:nvPr>
            <p:ph type="sldNum" sz="quarter" idx="2"/>
          </p:nvPr>
        </p:nvSpPr>
        <p:spPr>
          <a:xfrm>
            <a:off x="11672882" y="32457"/>
            <a:ext cx="655571" cy="294641"/>
          </a:xfrm>
          <a:prstGeom prst="rect">
            <a:avLst/>
          </a:prstGeom>
          <a:solidFill>
            <a:srgbClr val="FF6D6D"/>
          </a:solidFill>
        </p:spPr>
        <p:txBody>
          <a:bodyPr wrap="square" anchor="ctr"/>
          <a:lstStyle>
            <a:lvl1pPr algn="ctr">
              <a:defRPr sz="1400" b="1">
                <a:solidFill>
                  <a:srgbClr val="FFFFFF"/>
                </a:solidFill>
                <a:latin typeface="+mj-lt"/>
                <a:ea typeface="+mj-ea"/>
                <a:cs typeface="+mj-cs"/>
                <a:sym typeface="Calibri" panose="020F0502020204030204"/>
              </a:defRPr>
            </a:lvl1pPr>
          </a:lstStyle>
          <a:p>
            <a:fld id="{86CB4B4D-7CA3-9044-876B-883B54F8677D}" type="slidenum">
              <a:rPr/>
              <a:t>‹#›</a:t>
            </a:fld>
            <a:endParaRPr/>
          </a:p>
        </p:txBody>
      </p:sp>
    </p:spTree>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7_Blank-2">
    <p:bg>
      <p:bgPr>
        <a:solidFill>
          <a:srgbClr val="FF6D6D"/>
        </a:solidFill>
        <a:effectLst/>
      </p:bgPr>
    </p:bg>
    <p:spTree>
      <p:nvGrpSpPr>
        <p:cNvPr id="1" name=""/>
        <p:cNvGrpSpPr/>
        <p:nvPr/>
      </p:nvGrpSpPr>
      <p:grpSpPr>
        <a:xfrm>
          <a:off x="0" y="0"/>
          <a:ext cx="0" cy="0"/>
          <a:chOff x="0" y="0"/>
          <a:chExt cx="0" cy="0"/>
        </a:xfrm>
      </p:grpSpPr>
      <p:sp>
        <p:nvSpPr>
          <p:cNvPr id="1026" name="幻灯片编号"/>
          <p:cNvSpPr txBox="1">
            <a:spLocks noGrp="1"/>
          </p:cNvSpPr>
          <p:nvPr>
            <p:ph type="sldNum" sz="quarter" idx="2"/>
          </p:nvPr>
        </p:nvSpPr>
        <p:spPr>
          <a:xfrm>
            <a:off x="11711065" y="-3209"/>
            <a:ext cx="562728" cy="332741"/>
          </a:xfrm>
          <a:prstGeom prst="rect">
            <a:avLst/>
          </a:prstGeom>
          <a:solidFill>
            <a:srgbClr val="FFFFFF"/>
          </a:solidFill>
        </p:spPr>
        <p:txBody>
          <a:bodyPr wrap="square" anchor="ctr"/>
          <a:lstStyle>
            <a:lvl1pPr algn="ctr">
              <a:defRPr sz="1600" b="1">
                <a:solidFill>
                  <a:srgbClr val="FF6D6D"/>
                </a:solidFill>
                <a:latin typeface="+mj-lt"/>
                <a:ea typeface="+mj-ea"/>
                <a:cs typeface="+mj-cs"/>
                <a:sym typeface="Calibri" panose="020F0502020204030204"/>
              </a:defRPr>
            </a:lvl1pPr>
          </a:lstStyle>
          <a:p>
            <a:fld id="{86CB4B4D-7CA3-9044-876B-883B54F8677D}" type="slidenum">
              <a:rPr/>
              <a:t>‹#›</a:t>
            </a:fld>
            <a:endParaRPr/>
          </a:p>
        </p:txBody>
      </p:sp>
      <p:grpSp>
        <p:nvGrpSpPr>
          <p:cNvPr id="1029" name="Group 54"/>
          <p:cNvGrpSpPr/>
          <p:nvPr/>
        </p:nvGrpSpPr>
        <p:grpSpPr>
          <a:xfrm>
            <a:off x="11807070" y="6559226"/>
            <a:ext cx="214313" cy="220664"/>
            <a:chOff x="0" y="0"/>
            <a:chExt cx="214312" cy="220663"/>
          </a:xfrm>
        </p:grpSpPr>
        <p:sp>
          <p:nvSpPr>
            <p:cNvPr id="1027" name="Freeform 5">
              <a:hlinkClick r:id="" action="ppaction://hlinkshowjump?jump=next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1028" name="Freeform 6">
              <a:hlinkClick r:id="" action="ppaction://hlinkshowjump?jump=nextslide"/>
            </p:cNvPr>
            <p:cNvSpPr/>
            <p:nvPr/>
          </p:nvSpPr>
          <p:spPr>
            <a:xfrm>
              <a:off x="76200" y="42863"/>
              <a:ext cx="76201" cy="131764"/>
            </a:xfrm>
            <a:custGeom>
              <a:avLst/>
              <a:gdLst/>
              <a:ahLst/>
              <a:cxnLst>
                <a:cxn ang="0">
                  <a:pos x="wd2" y="hd2"/>
                </a:cxn>
                <a:cxn ang="5400000">
                  <a:pos x="wd2" y="hd2"/>
                </a:cxn>
                <a:cxn ang="10800000">
                  <a:pos x="wd2" y="hd2"/>
                </a:cxn>
                <a:cxn ang="16200000">
                  <a:pos x="wd2" y="hd2"/>
                </a:cxn>
              </a:cxnLst>
              <a:rect l="0" t="0" r="r" b="b"/>
              <a:pathLst>
                <a:path w="21600" h="21600" extrusionOk="0">
                  <a:moveTo>
                    <a:pt x="0" y="18217"/>
                  </a:moveTo>
                  <a:lnTo>
                    <a:pt x="15300" y="10410"/>
                  </a:lnTo>
                  <a:lnTo>
                    <a:pt x="0" y="3383"/>
                  </a:lnTo>
                  <a:lnTo>
                    <a:pt x="0" y="0"/>
                  </a:lnTo>
                  <a:lnTo>
                    <a:pt x="21600" y="10410"/>
                  </a:lnTo>
                  <a:lnTo>
                    <a:pt x="0" y="21600"/>
                  </a:lnTo>
                  <a:lnTo>
                    <a:pt x="0" y="18217"/>
                  </a:ln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grpSp>
        <p:nvGrpSpPr>
          <p:cNvPr id="1032" name="Group 55"/>
          <p:cNvGrpSpPr/>
          <p:nvPr/>
        </p:nvGrpSpPr>
        <p:grpSpPr>
          <a:xfrm>
            <a:off x="11370388" y="6559226"/>
            <a:ext cx="214314" cy="220664"/>
            <a:chOff x="0" y="0"/>
            <a:chExt cx="214312" cy="220663"/>
          </a:xfrm>
        </p:grpSpPr>
        <p:sp>
          <p:nvSpPr>
            <p:cNvPr id="1030" name="Freeform 7">
              <a:hlinkClick r:id="" action="ppaction://hlinkshowjump?jump=previous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1031" name="Freeform 8">
              <a:hlinkClick r:id="" action="ppaction://hlinkshowjump?jump=previousslide"/>
            </p:cNvPr>
            <p:cNvSpPr/>
            <p:nvPr/>
          </p:nvSpPr>
          <p:spPr>
            <a:xfrm>
              <a:off x="61913" y="47625"/>
              <a:ext cx="76201" cy="130176"/>
            </a:xfrm>
            <a:custGeom>
              <a:avLst/>
              <a:gdLst/>
              <a:ahLst/>
              <a:cxnLst>
                <a:cxn ang="0">
                  <a:pos x="wd2" y="hd2"/>
                </a:cxn>
                <a:cxn ang="5400000">
                  <a:pos x="wd2" y="hd2"/>
                </a:cxn>
                <a:cxn ang="10800000">
                  <a:pos x="wd2" y="hd2"/>
                </a:cxn>
                <a:cxn ang="16200000">
                  <a:pos x="wd2" y="hd2"/>
                </a:cxn>
              </a:cxnLst>
              <a:rect l="0" t="0" r="r" b="b"/>
              <a:pathLst>
                <a:path w="21600" h="21600" extrusionOk="0">
                  <a:moveTo>
                    <a:pt x="21600" y="3161"/>
                  </a:moveTo>
                  <a:lnTo>
                    <a:pt x="6300" y="11063"/>
                  </a:lnTo>
                  <a:lnTo>
                    <a:pt x="21600" y="18439"/>
                  </a:lnTo>
                  <a:lnTo>
                    <a:pt x="21600" y="21600"/>
                  </a:lnTo>
                  <a:lnTo>
                    <a:pt x="0" y="11063"/>
                  </a:lnTo>
                  <a:lnTo>
                    <a:pt x="21600" y="0"/>
                  </a:lnTo>
                  <a:lnTo>
                    <a:pt x="21600" y="3161"/>
                  </a:ln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grpSp>
        <p:nvGrpSpPr>
          <p:cNvPr id="1038" name="Group 53"/>
          <p:cNvGrpSpPr/>
          <p:nvPr/>
        </p:nvGrpSpPr>
        <p:grpSpPr>
          <a:xfrm>
            <a:off x="661998" y="610445"/>
            <a:ext cx="67507" cy="383328"/>
            <a:chOff x="0" y="0"/>
            <a:chExt cx="67505" cy="383327"/>
          </a:xfrm>
        </p:grpSpPr>
        <p:sp>
          <p:nvSpPr>
            <p:cNvPr id="1033" name="Oval 57"/>
            <p:cNvSpPr/>
            <p:nvPr/>
          </p:nvSpPr>
          <p:spPr>
            <a:xfrm rot="16200000">
              <a:off x="0" y="315821"/>
              <a:ext cx="67506" cy="67507"/>
            </a:xfrm>
            <a:prstGeom prst="ellipse">
              <a:avLst/>
            </a:prstGeom>
            <a:solidFill>
              <a:srgbClr val="FFFFFF">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34" name="Oval 58"/>
            <p:cNvSpPr/>
            <p:nvPr/>
          </p:nvSpPr>
          <p:spPr>
            <a:xfrm rot="16200000">
              <a:off x="0" y="236865"/>
              <a:ext cx="67506" cy="67507"/>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35" name="Oval 59"/>
            <p:cNvSpPr/>
            <p:nvPr/>
          </p:nvSpPr>
          <p:spPr>
            <a:xfrm rot="16200000">
              <a:off x="0" y="157910"/>
              <a:ext cx="67506" cy="67507"/>
            </a:xfrm>
            <a:prstGeom prst="ellipse">
              <a:avLst/>
            </a:prstGeom>
            <a:solidFill>
              <a:srgbClr val="FFFFFF">
                <a:alpha val="6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36" name="Oval 63"/>
            <p:cNvSpPr/>
            <p:nvPr/>
          </p:nvSpPr>
          <p:spPr>
            <a:xfrm rot="16200000">
              <a:off x="0" y="78955"/>
              <a:ext cx="67506" cy="67507"/>
            </a:xfrm>
            <a:prstGeom prst="ellipse">
              <a:avLst/>
            </a:prstGeom>
            <a:solidFill>
              <a:srgbClr val="FFFFFF">
                <a:alpha val="8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37" name="Oval 64"/>
            <p:cNvSpPr/>
            <p:nvPr/>
          </p:nvSpPr>
          <p:spPr>
            <a:xfrm rot="16200000">
              <a:off x="0" y="0"/>
              <a:ext cx="67506" cy="67506"/>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
        <p:nvSpPr>
          <p:cNvPr id="1039" name="Oval 2"/>
          <p:cNvSpPr/>
          <p:nvPr/>
        </p:nvSpPr>
        <p:spPr>
          <a:xfrm>
            <a:off x="1454623" y="1286518"/>
            <a:ext cx="1366984" cy="1366983"/>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0" name="Oval 65"/>
          <p:cNvSpPr/>
          <p:nvPr/>
        </p:nvSpPr>
        <p:spPr>
          <a:xfrm>
            <a:off x="1030350" y="2088389"/>
            <a:ext cx="848547" cy="848547"/>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1" name="Oval 66"/>
          <p:cNvSpPr/>
          <p:nvPr/>
        </p:nvSpPr>
        <p:spPr>
          <a:xfrm>
            <a:off x="2643203" y="944178"/>
            <a:ext cx="484413" cy="484413"/>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2" name="Oval 67"/>
          <p:cNvSpPr/>
          <p:nvPr/>
        </p:nvSpPr>
        <p:spPr>
          <a:xfrm>
            <a:off x="6438693" y="2175266"/>
            <a:ext cx="1366983" cy="1366983"/>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3" name="Oval 68"/>
          <p:cNvSpPr/>
          <p:nvPr/>
        </p:nvSpPr>
        <p:spPr>
          <a:xfrm>
            <a:off x="7857649" y="3344498"/>
            <a:ext cx="668177" cy="668177"/>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4" name="Oval 69"/>
          <p:cNvSpPr/>
          <p:nvPr/>
        </p:nvSpPr>
        <p:spPr>
          <a:xfrm>
            <a:off x="5965557" y="3024953"/>
            <a:ext cx="1232085" cy="1232085"/>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5" name="Oval 70"/>
          <p:cNvSpPr/>
          <p:nvPr/>
        </p:nvSpPr>
        <p:spPr>
          <a:xfrm>
            <a:off x="9420696" y="-72053"/>
            <a:ext cx="1366983" cy="1366984"/>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6" name="Oval 71"/>
          <p:cNvSpPr/>
          <p:nvPr/>
        </p:nvSpPr>
        <p:spPr>
          <a:xfrm>
            <a:off x="10247107" y="513222"/>
            <a:ext cx="668177" cy="668176"/>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7" name="Oval 72"/>
          <p:cNvSpPr/>
          <p:nvPr/>
        </p:nvSpPr>
        <p:spPr>
          <a:xfrm>
            <a:off x="999588" y="5279364"/>
            <a:ext cx="750811" cy="750811"/>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8" name="Oval 73"/>
          <p:cNvSpPr/>
          <p:nvPr/>
        </p:nvSpPr>
        <p:spPr>
          <a:xfrm>
            <a:off x="2397334" y="4813198"/>
            <a:ext cx="357759" cy="357759"/>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grpSp>
        <p:nvGrpSpPr>
          <p:cNvPr id="1077" name="Group 56"/>
          <p:cNvGrpSpPr/>
          <p:nvPr/>
        </p:nvGrpSpPr>
        <p:grpSpPr>
          <a:xfrm>
            <a:off x="3864325" y="1550409"/>
            <a:ext cx="8907429" cy="6869492"/>
            <a:chOff x="0" y="0"/>
            <a:chExt cx="8907428" cy="6869491"/>
          </a:xfrm>
        </p:grpSpPr>
        <p:sp>
          <p:nvSpPr>
            <p:cNvPr id="1049" name="Donut 60"/>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50" name="Donut 61"/>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51" name="Donut 62"/>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52" name="Donut 74"/>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53" name="Donut 75"/>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54" name="Oval 76"/>
            <p:cNvSpPr/>
            <p:nvPr/>
          </p:nvSpPr>
          <p:spPr>
            <a:xfrm rot="6104502">
              <a:off x="7391634" y="2346473"/>
              <a:ext cx="603203" cy="60320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55" name="Oval 77"/>
            <p:cNvSpPr/>
            <p:nvPr/>
          </p:nvSpPr>
          <p:spPr>
            <a:xfrm rot="6104502">
              <a:off x="7124535" y="1660986"/>
              <a:ext cx="312833" cy="31283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56" name="Donut 78"/>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57" name="Donut 79"/>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58" name="Oval 80"/>
            <p:cNvSpPr/>
            <p:nvPr/>
          </p:nvSpPr>
          <p:spPr>
            <a:xfrm rot="20504502">
              <a:off x="3241749" y="4289827"/>
              <a:ext cx="688491" cy="6884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59" name="Oval 81"/>
            <p:cNvSpPr/>
            <p:nvPr/>
          </p:nvSpPr>
          <p:spPr>
            <a:xfrm rot="20504502">
              <a:off x="4964045" y="2947109"/>
              <a:ext cx="536091" cy="5360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60" name="Donut 82"/>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61" name="Donut 83"/>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62" name="Donut 84"/>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63" name="Donut 85"/>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64" name="Oval 86"/>
            <p:cNvSpPr/>
            <p:nvPr/>
          </p:nvSpPr>
          <p:spPr>
            <a:xfrm rot="20504502">
              <a:off x="3374445" y="3266584"/>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65" name="Oval 87"/>
            <p:cNvSpPr/>
            <p:nvPr/>
          </p:nvSpPr>
          <p:spPr>
            <a:xfrm rot="20504502">
              <a:off x="79307" y="4379881"/>
              <a:ext cx="603203" cy="60320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66" name="Oval 88"/>
            <p:cNvSpPr/>
            <p:nvPr/>
          </p:nvSpPr>
          <p:spPr>
            <a:xfrm rot="20504502">
              <a:off x="2615499" y="4240437"/>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67" name="Oval 89"/>
            <p:cNvSpPr/>
            <p:nvPr/>
          </p:nvSpPr>
          <p:spPr>
            <a:xfrm rot="20504502">
              <a:off x="5463511" y="2522942"/>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68" name="Donut 90"/>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69" name="Donut 91"/>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70" name="Oval 92"/>
            <p:cNvSpPr/>
            <p:nvPr/>
          </p:nvSpPr>
          <p:spPr>
            <a:xfrm rot="10604502">
              <a:off x="8021998" y="14801"/>
              <a:ext cx="536091" cy="5360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71" name="Donut 93"/>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72" name="Donut 94"/>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73" name="Donut 95"/>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74" name="Oval 96"/>
            <p:cNvSpPr/>
            <p:nvPr/>
          </p:nvSpPr>
          <p:spPr>
            <a:xfrm rot="10604502">
              <a:off x="7652140" y="1305518"/>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75" name="Oval 97"/>
            <p:cNvSpPr/>
            <p:nvPr/>
          </p:nvSpPr>
          <p:spPr>
            <a:xfrm rot="10604502">
              <a:off x="4222011" y="4332471"/>
              <a:ext cx="603203" cy="60320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76" name="Oval 98"/>
            <p:cNvSpPr/>
            <p:nvPr/>
          </p:nvSpPr>
          <p:spPr>
            <a:xfrm rot="10604502">
              <a:off x="795118" y="3935909"/>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hasCustomPrompt="1"/>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8_Blank-2">
    <p:bg>
      <p:bgPr>
        <a:solidFill>
          <a:srgbClr val="FF6D6D"/>
        </a:solidFill>
        <a:effectLst/>
      </p:bgPr>
    </p:bg>
    <p:spTree>
      <p:nvGrpSpPr>
        <p:cNvPr id="1" name=""/>
        <p:cNvGrpSpPr/>
        <p:nvPr/>
      </p:nvGrpSpPr>
      <p:grpSpPr>
        <a:xfrm>
          <a:off x="0" y="0"/>
          <a:ext cx="0" cy="0"/>
          <a:chOff x="0" y="0"/>
          <a:chExt cx="0" cy="0"/>
        </a:xfrm>
      </p:grpSpPr>
      <p:sp>
        <p:nvSpPr>
          <p:cNvPr id="1084" name="幻灯片编号"/>
          <p:cNvSpPr txBox="1">
            <a:spLocks noGrp="1"/>
          </p:cNvSpPr>
          <p:nvPr>
            <p:ph type="sldNum" sz="quarter" idx="2"/>
          </p:nvPr>
        </p:nvSpPr>
        <p:spPr>
          <a:xfrm>
            <a:off x="11711065" y="-3209"/>
            <a:ext cx="562728" cy="332741"/>
          </a:xfrm>
          <a:prstGeom prst="rect">
            <a:avLst/>
          </a:prstGeom>
          <a:solidFill>
            <a:srgbClr val="FFFFFF"/>
          </a:solidFill>
        </p:spPr>
        <p:txBody>
          <a:bodyPr wrap="square" anchor="ctr"/>
          <a:lstStyle>
            <a:lvl1pPr algn="ctr">
              <a:defRPr sz="1600" b="1">
                <a:solidFill>
                  <a:srgbClr val="FF6D6D"/>
                </a:solidFill>
                <a:latin typeface="+mj-lt"/>
                <a:ea typeface="+mj-ea"/>
                <a:cs typeface="+mj-cs"/>
                <a:sym typeface="Calibri" panose="020F0502020204030204"/>
              </a:defRPr>
            </a:lvl1pPr>
          </a:lstStyle>
          <a:p>
            <a:fld id="{86CB4B4D-7CA3-9044-876B-883B54F8677D}" type="slidenum">
              <a:rPr/>
              <a:t>‹#›</a:t>
            </a:fld>
            <a:endParaRPr/>
          </a:p>
        </p:txBody>
      </p:sp>
      <p:grpSp>
        <p:nvGrpSpPr>
          <p:cNvPr id="1087" name="Group 54"/>
          <p:cNvGrpSpPr/>
          <p:nvPr/>
        </p:nvGrpSpPr>
        <p:grpSpPr>
          <a:xfrm>
            <a:off x="11807070" y="6559226"/>
            <a:ext cx="214313" cy="220664"/>
            <a:chOff x="0" y="0"/>
            <a:chExt cx="214312" cy="220663"/>
          </a:xfrm>
        </p:grpSpPr>
        <p:sp>
          <p:nvSpPr>
            <p:cNvPr id="1085" name="Freeform 5">
              <a:hlinkClick r:id="" action="ppaction://hlinkshowjump?jump=next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1086" name="Freeform 6">
              <a:hlinkClick r:id="" action="ppaction://hlinkshowjump?jump=nextslide"/>
            </p:cNvPr>
            <p:cNvSpPr/>
            <p:nvPr/>
          </p:nvSpPr>
          <p:spPr>
            <a:xfrm>
              <a:off x="76200" y="42863"/>
              <a:ext cx="76201" cy="131764"/>
            </a:xfrm>
            <a:custGeom>
              <a:avLst/>
              <a:gdLst/>
              <a:ahLst/>
              <a:cxnLst>
                <a:cxn ang="0">
                  <a:pos x="wd2" y="hd2"/>
                </a:cxn>
                <a:cxn ang="5400000">
                  <a:pos x="wd2" y="hd2"/>
                </a:cxn>
                <a:cxn ang="10800000">
                  <a:pos x="wd2" y="hd2"/>
                </a:cxn>
                <a:cxn ang="16200000">
                  <a:pos x="wd2" y="hd2"/>
                </a:cxn>
              </a:cxnLst>
              <a:rect l="0" t="0" r="r" b="b"/>
              <a:pathLst>
                <a:path w="21600" h="21600" extrusionOk="0">
                  <a:moveTo>
                    <a:pt x="0" y="18217"/>
                  </a:moveTo>
                  <a:lnTo>
                    <a:pt x="15300" y="10410"/>
                  </a:lnTo>
                  <a:lnTo>
                    <a:pt x="0" y="3383"/>
                  </a:lnTo>
                  <a:lnTo>
                    <a:pt x="0" y="0"/>
                  </a:lnTo>
                  <a:lnTo>
                    <a:pt x="21600" y="10410"/>
                  </a:lnTo>
                  <a:lnTo>
                    <a:pt x="0" y="21600"/>
                  </a:lnTo>
                  <a:lnTo>
                    <a:pt x="0" y="18217"/>
                  </a:ln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grpSp>
        <p:nvGrpSpPr>
          <p:cNvPr id="1090" name="Group 55"/>
          <p:cNvGrpSpPr/>
          <p:nvPr/>
        </p:nvGrpSpPr>
        <p:grpSpPr>
          <a:xfrm>
            <a:off x="11370388" y="6559226"/>
            <a:ext cx="214314" cy="220664"/>
            <a:chOff x="0" y="0"/>
            <a:chExt cx="214312" cy="220663"/>
          </a:xfrm>
        </p:grpSpPr>
        <p:sp>
          <p:nvSpPr>
            <p:cNvPr id="1088" name="Freeform 7">
              <a:hlinkClick r:id="" action="ppaction://hlinkshowjump?jump=previous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1089" name="Freeform 8">
              <a:hlinkClick r:id="" action="ppaction://hlinkshowjump?jump=previousslide"/>
            </p:cNvPr>
            <p:cNvSpPr/>
            <p:nvPr/>
          </p:nvSpPr>
          <p:spPr>
            <a:xfrm>
              <a:off x="61913" y="47625"/>
              <a:ext cx="76201" cy="130176"/>
            </a:xfrm>
            <a:custGeom>
              <a:avLst/>
              <a:gdLst/>
              <a:ahLst/>
              <a:cxnLst>
                <a:cxn ang="0">
                  <a:pos x="wd2" y="hd2"/>
                </a:cxn>
                <a:cxn ang="5400000">
                  <a:pos x="wd2" y="hd2"/>
                </a:cxn>
                <a:cxn ang="10800000">
                  <a:pos x="wd2" y="hd2"/>
                </a:cxn>
                <a:cxn ang="16200000">
                  <a:pos x="wd2" y="hd2"/>
                </a:cxn>
              </a:cxnLst>
              <a:rect l="0" t="0" r="r" b="b"/>
              <a:pathLst>
                <a:path w="21600" h="21600" extrusionOk="0">
                  <a:moveTo>
                    <a:pt x="21600" y="3161"/>
                  </a:moveTo>
                  <a:lnTo>
                    <a:pt x="6300" y="11063"/>
                  </a:lnTo>
                  <a:lnTo>
                    <a:pt x="21600" y="18439"/>
                  </a:lnTo>
                  <a:lnTo>
                    <a:pt x="21600" y="21600"/>
                  </a:lnTo>
                  <a:lnTo>
                    <a:pt x="0" y="11063"/>
                  </a:lnTo>
                  <a:lnTo>
                    <a:pt x="21600" y="0"/>
                  </a:lnTo>
                  <a:lnTo>
                    <a:pt x="21600" y="3161"/>
                  </a:ln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sp>
        <p:nvSpPr>
          <p:cNvPr id="1091" name="Oval 2"/>
          <p:cNvSpPr/>
          <p:nvPr/>
        </p:nvSpPr>
        <p:spPr>
          <a:xfrm>
            <a:off x="2148974" y="1977515"/>
            <a:ext cx="1366984" cy="1366983"/>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92" name="Oval 65"/>
          <p:cNvSpPr/>
          <p:nvPr/>
        </p:nvSpPr>
        <p:spPr>
          <a:xfrm>
            <a:off x="1030350" y="2088389"/>
            <a:ext cx="848547" cy="848547"/>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93" name="Oval 66"/>
          <p:cNvSpPr/>
          <p:nvPr/>
        </p:nvSpPr>
        <p:spPr>
          <a:xfrm>
            <a:off x="2590259" y="1735309"/>
            <a:ext cx="484413" cy="484413"/>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94" name="Oval 67"/>
          <p:cNvSpPr/>
          <p:nvPr/>
        </p:nvSpPr>
        <p:spPr>
          <a:xfrm>
            <a:off x="4521468" y="1051819"/>
            <a:ext cx="1366984" cy="1366983"/>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95" name="Oval 68"/>
          <p:cNvSpPr/>
          <p:nvPr/>
        </p:nvSpPr>
        <p:spPr>
          <a:xfrm>
            <a:off x="6198267" y="2093400"/>
            <a:ext cx="668176" cy="668177"/>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96" name="Oval 69"/>
          <p:cNvSpPr/>
          <p:nvPr/>
        </p:nvSpPr>
        <p:spPr>
          <a:xfrm>
            <a:off x="6438693" y="2066424"/>
            <a:ext cx="1232085" cy="1232085"/>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97" name="Oval 70"/>
          <p:cNvSpPr/>
          <p:nvPr/>
        </p:nvSpPr>
        <p:spPr>
          <a:xfrm>
            <a:off x="9421818" y="1729081"/>
            <a:ext cx="1366983" cy="1366983"/>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98" name="Oval 71"/>
          <p:cNvSpPr/>
          <p:nvPr/>
        </p:nvSpPr>
        <p:spPr>
          <a:xfrm>
            <a:off x="9894179" y="1216321"/>
            <a:ext cx="668176" cy="668176"/>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99" name="Oval 72"/>
          <p:cNvSpPr/>
          <p:nvPr/>
        </p:nvSpPr>
        <p:spPr>
          <a:xfrm>
            <a:off x="2148975" y="4983977"/>
            <a:ext cx="750811" cy="750811"/>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00" name="Oval 73"/>
          <p:cNvSpPr/>
          <p:nvPr/>
        </p:nvSpPr>
        <p:spPr>
          <a:xfrm>
            <a:off x="2397334" y="4813198"/>
            <a:ext cx="357759" cy="357759"/>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grpSp>
        <p:nvGrpSpPr>
          <p:cNvPr id="1129" name="Group 91"/>
          <p:cNvGrpSpPr/>
          <p:nvPr/>
        </p:nvGrpSpPr>
        <p:grpSpPr>
          <a:xfrm>
            <a:off x="3864325" y="1550409"/>
            <a:ext cx="8907429" cy="6869492"/>
            <a:chOff x="0" y="0"/>
            <a:chExt cx="8907428" cy="6869491"/>
          </a:xfrm>
        </p:grpSpPr>
        <p:sp>
          <p:nvSpPr>
            <p:cNvPr id="1101" name="Donut 92"/>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02" name="Donut 93"/>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03" name="Donut 94"/>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04" name="Donut 95"/>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05" name="Donut 96"/>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06" name="Oval 97"/>
            <p:cNvSpPr/>
            <p:nvPr/>
          </p:nvSpPr>
          <p:spPr>
            <a:xfrm rot="6104502">
              <a:off x="7391634" y="2346473"/>
              <a:ext cx="603203" cy="60320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07" name="Oval 98"/>
            <p:cNvSpPr/>
            <p:nvPr/>
          </p:nvSpPr>
          <p:spPr>
            <a:xfrm rot="6104502">
              <a:off x="7124535" y="1660986"/>
              <a:ext cx="312833" cy="31283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08" name="Donut 99"/>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09" name="Donut 100"/>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10" name="Oval 101"/>
            <p:cNvSpPr/>
            <p:nvPr/>
          </p:nvSpPr>
          <p:spPr>
            <a:xfrm rot="20504502">
              <a:off x="3241749" y="4289827"/>
              <a:ext cx="688491" cy="6884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11" name="Oval 102"/>
            <p:cNvSpPr/>
            <p:nvPr/>
          </p:nvSpPr>
          <p:spPr>
            <a:xfrm rot="20504502">
              <a:off x="4964045" y="2947109"/>
              <a:ext cx="536091" cy="5360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12" name="Donut 103"/>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13" name="Donut 104"/>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14" name="Donut 105"/>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15" name="Donut 106"/>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16" name="Oval 107"/>
            <p:cNvSpPr/>
            <p:nvPr/>
          </p:nvSpPr>
          <p:spPr>
            <a:xfrm rot="20504502">
              <a:off x="3374445" y="3266584"/>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17" name="Oval 108"/>
            <p:cNvSpPr/>
            <p:nvPr/>
          </p:nvSpPr>
          <p:spPr>
            <a:xfrm rot="20504502">
              <a:off x="79307" y="4379881"/>
              <a:ext cx="603203" cy="60320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18" name="Oval 109"/>
            <p:cNvSpPr/>
            <p:nvPr/>
          </p:nvSpPr>
          <p:spPr>
            <a:xfrm rot="20504502">
              <a:off x="2615499" y="4240437"/>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19" name="Oval 110"/>
            <p:cNvSpPr/>
            <p:nvPr/>
          </p:nvSpPr>
          <p:spPr>
            <a:xfrm rot="20504502">
              <a:off x="5463511" y="2522942"/>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20" name="Donut 111"/>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21" name="Donut 112"/>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22" name="Oval 113"/>
            <p:cNvSpPr/>
            <p:nvPr/>
          </p:nvSpPr>
          <p:spPr>
            <a:xfrm rot="10604502">
              <a:off x="8021998" y="14801"/>
              <a:ext cx="536091" cy="5360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23" name="Donut 114"/>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24" name="Donut 115"/>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25" name="Donut 116"/>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26" name="Oval 117"/>
            <p:cNvSpPr/>
            <p:nvPr/>
          </p:nvSpPr>
          <p:spPr>
            <a:xfrm rot="10604502">
              <a:off x="7652140" y="1305518"/>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27" name="Oval 118"/>
            <p:cNvSpPr/>
            <p:nvPr/>
          </p:nvSpPr>
          <p:spPr>
            <a:xfrm rot="10604502">
              <a:off x="4222011" y="4332471"/>
              <a:ext cx="603203" cy="60320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28" name="Oval 119"/>
            <p:cNvSpPr/>
            <p:nvPr/>
          </p:nvSpPr>
          <p:spPr>
            <a:xfrm rot="10604502">
              <a:off x="795118" y="3935909"/>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Tree>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tx">
  <p:cSld name="9_Blank-2">
    <p:bg>
      <p:bgPr>
        <a:solidFill>
          <a:srgbClr val="FF6D6D"/>
        </a:solidFill>
        <a:effectLst/>
      </p:bgPr>
    </p:bg>
    <p:spTree>
      <p:nvGrpSpPr>
        <p:cNvPr id="1" name=""/>
        <p:cNvGrpSpPr/>
        <p:nvPr/>
      </p:nvGrpSpPr>
      <p:grpSpPr>
        <a:xfrm>
          <a:off x="0" y="0"/>
          <a:ext cx="0" cy="0"/>
          <a:chOff x="0" y="0"/>
          <a:chExt cx="0" cy="0"/>
        </a:xfrm>
      </p:grpSpPr>
      <p:grpSp>
        <p:nvGrpSpPr>
          <p:cNvPr id="1164" name="Group 60"/>
          <p:cNvGrpSpPr/>
          <p:nvPr/>
        </p:nvGrpSpPr>
        <p:grpSpPr>
          <a:xfrm>
            <a:off x="3864325" y="1550409"/>
            <a:ext cx="8907429" cy="6869492"/>
            <a:chOff x="0" y="0"/>
            <a:chExt cx="8907428" cy="6869491"/>
          </a:xfrm>
        </p:grpSpPr>
        <p:sp>
          <p:nvSpPr>
            <p:cNvPr id="1136" name="Donut 61"/>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37" name="Donut 62"/>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38" name="Donut 63"/>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39" name="Donut 64"/>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40" name="Donut 74"/>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41" name="Oval 75"/>
            <p:cNvSpPr/>
            <p:nvPr/>
          </p:nvSpPr>
          <p:spPr>
            <a:xfrm rot="6104502">
              <a:off x="7391634" y="2346473"/>
              <a:ext cx="603203" cy="60320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42" name="Oval 76"/>
            <p:cNvSpPr/>
            <p:nvPr/>
          </p:nvSpPr>
          <p:spPr>
            <a:xfrm rot="6104502">
              <a:off x="7124535" y="1660986"/>
              <a:ext cx="312833" cy="31283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43" name="Donut 77"/>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44" name="Donut 78"/>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45" name="Oval 79"/>
            <p:cNvSpPr/>
            <p:nvPr/>
          </p:nvSpPr>
          <p:spPr>
            <a:xfrm rot="20504502">
              <a:off x="3241749" y="4289827"/>
              <a:ext cx="688491" cy="6884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46" name="Oval 80"/>
            <p:cNvSpPr/>
            <p:nvPr/>
          </p:nvSpPr>
          <p:spPr>
            <a:xfrm rot="20504502">
              <a:off x="4964045" y="2947109"/>
              <a:ext cx="536091" cy="5360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47" name="Donut 81"/>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48" name="Donut 82"/>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49" name="Donut 83"/>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50" name="Donut 84"/>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51" name="Oval 85"/>
            <p:cNvSpPr/>
            <p:nvPr/>
          </p:nvSpPr>
          <p:spPr>
            <a:xfrm rot="20504502">
              <a:off x="3374445" y="3266584"/>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52" name="Oval 86"/>
            <p:cNvSpPr/>
            <p:nvPr/>
          </p:nvSpPr>
          <p:spPr>
            <a:xfrm rot="20504502">
              <a:off x="79307" y="4379881"/>
              <a:ext cx="603203" cy="60320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53" name="Oval 87"/>
            <p:cNvSpPr/>
            <p:nvPr/>
          </p:nvSpPr>
          <p:spPr>
            <a:xfrm rot="20504502">
              <a:off x="2615499" y="4240437"/>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54" name="Oval 88"/>
            <p:cNvSpPr/>
            <p:nvPr/>
          </p:nvSpPr>
          <p:spPr>
            <a:xfrm rot="20504502">
              <a:off x="5463511" y="2522942"/>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55" name="Donut 89"/>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56" name="Donut 90"/>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57" name="Oval 91"/>
            <p:cNvSpPr/>
            <p:nvPr/>
          </p:nvSpPr>
          <p:spPr>
            <a:xfrm rot="10604502">
              <a:off x="8021998" y="14801"/>
              <a:ext cx="536091" cy="5360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58" name="Donut 92"/>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59" name="Donut 93"/>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60" name="Donut 94"/>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61" name="Oval 95"/>
            <p:cNvSpPr/>
            <p:nvPr/>
          </p:nvSpPr>
          <p:spPr>
            <a:xfrm rot="10604502">
              <a:off x="7652140" y="1305518"/>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62" name="Oval 96"/>
            <p:cNvSpPr/>
            <p:nvPr/>
          </p:nvSpPr>
          <p:spPr>
            <a:xfrm rot="10604502">
              <a:off x="4222011" y="4332471"/>
              <a:ext cx="603203" cy="60320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63" name="Oval 97"/>
            <p:cNvSpPr/>
            <p:nvPr/>
          </p:nvSpPr>
          <p:spPr>
            <a:xfrm rot="10604502">
              <a:off x="795118" y="3935909"/>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
        <p:nvSpPr>
          <p:cNvPr id="1165" name="幻灯片编号"/>
          <p:cNvSpPr txBox="1">
            <a:spLocks noGrp="1"/>
          </p:cNvSpPr>
          <p:nvPr>
            <p:ph type="sldNum" sz="quarter" idx="2"/>
          </p:nvPr>
        </p:nvSpPr>
        <p:spPr>
          <a:xfrm>
            <a:off x="11711065" y="-3209"/>
            <a:ext cx="562728" cy="332741"/>
          </a:xfrm>
          <a:prstGeom prst="rect">
            <a:avLst/>
          </a:prstGeom>
          <a:solidFill>
            <a:srgbClr val="FFFFFF"/>
          </a:solidFill>
        </p:spPr>
        <p:txBody>
          <a:bodyPr wrap="square" anchor="ctr"/>
          <a:lstStyle>
            <a:lvl1pPr algn="ctr">
              <a:defRPr sz="1600" b="1">
                <a:solidFill>
                  <a:srgbClr val="FF6D6D"/>
                </a:solidFill>
                <a:latin typeface="+mj-lt"/>
                <a:ea typeface="+mj-ea"/>
                <a:cs typeface="+mj-cs"/>
                <a:sym typeface="Calibri" panose="020F0502020204030204"/>
              </a:defRPr>
            </a:lvl1pPr>
          </a:lstStyle>
          <a:p>
            <a:fld id="{86CB4B4D-7CA3-9044-876B-883B54F8677D}" type="slidenum">
              <a:rPr/>
              <a:t>‹#›</a:t>
            </a:fld>
            <a:endParaRPr/>
          </a:p>
        </p:txBody>
      </p:sp>
      <p:grpSp>
        <p:nvGrpSpPr>
          <p:cNvPr id="1168" name="Group 54"/>
          <p:cNvGrpSpPr/>
          <p:nvPr/>
        </p:nvGrpSpPr>
        <p:grpSpPr>
          <a:xfrm>
            <a:off x="11807070" y="6559226"/>
            <a:ext cx="214313" cy="220664"/>
            <a:chOff x="0" y="0"/>
            <a:chExt cx="214312" cy="220663"/>
          </a:xfrm>
        </p:grpSpPr>
        <p:sp>
          <p:nvSpPr>
            <p:cNvPr id="1166" name="Freeform 5">
              <a:hlinkClick r:id="" action="ppaction://hlinkshowjump?jump=next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1167" name="Freeform 6">
              <a:hlinkClick r:id="" action="ppaction://hlinkshowjump?jump=nextslide"/>
            </p:cNvPr>
            <p:cNvSpPr/>
            <p:nvPr/>
          </p:nvSpPr>
          <p:spPr>
            <a:xfrm>
              <a:off x="76200" y="42863"/>
              <a:ext cx="76201" cy="131764"/>
            </a:xfrm>
            <a:custGeom>
              <a:avLst/>
              <a:gdLst/>
              <a:ahLst/>
              <a:cxnLst>
                <a:cxn ang="0">
                  <a:pos x="wd2" y="hd2"/>
                </a:cxn>
                <a:cxn ang="5400000">
                  <a:pos x="wd2" y="hd2"/>
                </a:cxn>
                <a:cxn ang="10800000">
                  <a:pos x="wd2" y="hd2"/>
                </a:cxn>
                <a:cxn ang="16200000">
                  <a:pos x="wd2" y="hd2"/>
                </a:cxn>
              </a:cxnLst>
              <a:rect l="0" t="0" r="r" b="b"/>
              <a:pathLst>
                <a:path w="21600" h="21600" extrusionOk="0">
                  <a:moveTo>
                    <a:pt x="0" y="18217"/>
                  </a:moveTo>
                  <a:lnTo>
                    <a:pt x="15300" y="10410"/>
                  </a:lnTo>
                  <a:lnTo>
                    <a:pt x="0" y="3383"/>
                  </a:lnTo>
                  <a:lnTo>
                    <a:pt x="0" y="0"/>
                  </a:lnTo>
                  <a:lnTo>
                    <a:pt x="21600" y="10410"/>
                  </a:lnTo>
                  <a:lnTo>
                    <a:pt x="0" y="21600"/>
                  </a:lnTo>
                  <a:lnTo>
                    <a:pt x="0" y="18217"/>
                  </a:ln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grpSp>
        <p:nvGrpSpPr>
          <p:cNvPr id="1171" name="Group 55"/>
          <p:cNvGrpSpPr/>
          <p:nvPr/>
        </p:nvGrpSpPr>
        <p:grpSpPr>
          <a:xfrm>
            <a:off x="11370388" y="6559226"/>
            <a:ext cx="214314" cy="220664"/>
            <a:chOff x="0" y="0"/>
            <a:chExt cx="214312" cy="220663"/>
          </a:xfrm>
        </p:grpSpPr>
        <p:sp>
          <p:nvSpPr>
            <p:cNvPr id="1169" name="Freeform 7">
              <a:hlinkClick r:id="" action="ppaction://hlinkshowjump?jump=previous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1170" name="Freeform 8">
              <a:hlinkClick r:id="" action="ppaction://hlinkshowjump?jump=previousslide"/>
            </p:cNvPr>
            <p:cNvSpPr/>
            <p:nvPr/>
          </p:nvSpPr>
          <p:spPr>
            <a:xfrm>
              <a:off x="61913" y="47625"/>
              <a:ext cx="76201" cy="130176"/>
            </a:xfrm>
            <a:custGeom>
              <a:avLst/>
              <a:gdLst/>
              <a:ahLst/>
              <a:cxnLst>
                <a:cxn ang="0">
                  <a:pos x="wd2" y="hd2"/>
                </a:cxn>
                <a:cxn ang="5400000">
                  <a:pos x="wd2" y="hd2"/>
                </a:cxn>
                <a:cxn ang="10800000">
                  <a:pos x="wd2" y="hd2"/>
                </a:cxn>
                <a:cxn ang="16200000">
                  <a:pos x="wd2" y="hd2"/>
                </a:cxn>
              </a:cxnLst>
              <a:rect l="0" t="0" r="r" b="b"/>
              <a:pathLst>
                <a:path w="21600" h="21600" extrusionOk="0">
                  <a:moveTo>
                    <a:pt x="21600" y="3161"/>
                  </a:moveTo>
                  <a:lnTo>
                    <a:pt x="6300" y="11063"/>
                  </a:lnTo>
                  <a:lnTo>
                    <a:pt x="21600" y="18439"/>
                  </a:lnTo>
                  <a:lnTo>
                    <a:pt x="21600" y="21600"/>
                  </a:lnTo>
                  <a:lnTo>
                    <a:pt x="0" y="11063"/>
                  </a:lnTo>
                  <a:lnTo>
                    <a:pt x="21600" y="0"/>
                  </a:lnTo>
                  <a:lnTo>
                    <a:pt x="21600" y="3161"/>
                  </a:ln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sp>
        <p:nvSpPr>
          <p:cNvPr id="1172" name="Oval 2"/>
          <p:cNvSpPr/>
          <p:nvPr/>
        </p:nvSpPr>
        <p:spPr>
          <a:xfrm>
            <a:off x="537726" y="114818"/>
            <a:ext cx="1366984" cy="1366984"/>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73" name="Oval 65"/>
          <p:cNvSpPr/>
          <p:nvPr/>
        </p:nvSpPr>
        <p:spPr>
          <a:xfrm>
            <a:off x="796945" y="1460737"/>
            <a:ext cx="848546" cy="848547"/>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74" name="Oval 66"/>
          <p:cNvSpPr/>
          <p:nvPr/>
        </p:nvSpPr>
        <p:spPr>
          <a:xfrm>
            <a:off x="2816355" y="605104"/>
            <a:ext cx="484413" cy="484412"/>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75" name="Oval 67"/>
          <p:cNvSpPr/>
          <p:nvPr/>
        </p:nvSpPr>
        <p:spPr>
          <a:xfrm>
            <a:off x="7674933" y="2185609"/>
            <a:ext cx="1366983" cy="1366983"/>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76" name="Oval 68"/>
          <p:cNvSpPr/>
          <p:nvPr/>
        </p:nvSpPr>
        <p:spPr>
          <a:xfrm>
            <a:off x="5586909" y="3317211"/>
            <a:ext cx="668176" cy="668177"/>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77" name="Oval 69"/>
          <p:cNvSpPr/>
          <p:nvPr/>
        </p:nvSpPr>
        <p:spPr>
          <a:xfrm>
            <a:off x="4671298" y="3077231"/>
            <a:ext cx="1232085" cy="1232085"/>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78" name="Oval 70"/>
          <p:cNvSpPr/>
          <p:nvPr/>
        </p:nvSpPr>
        <p:spPr>
          <a:xfrm>
            <a:off x="7093370" y="-118203"/>
            <a:ext cx="1366983" cy="1366984"/>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79" name="Oval 71"/>
          <p:cNvSpPr/>
          <p:nvPr/>
        </p:nvSpPr>
        <p:spPr>
          <a:xfrm>
            <a:off x="8766768" y="2451873"/>
            <a:ext cx="668177" cy="668176"/>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80" name="Oval 72"/>
          <p:cNvSpPr/>
          <p:nvPr/>
        </p:nvSpPr>
        <p:spPr>
          <a:xfrm>
            <a:off x="1832657" y="5104093"/>
            <a:ext cx="750811" cy="750811"/>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81" name="Oval 73"/>
          <p:cNvSpPr/>
          <p:nvPr/>
        </p:nvSpPr>
        <p:spPr>
          <a:xfrm>
            <a:off x="2225710" y="3951556"/>
            <a:ext cx="357759" cy="357759"/>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82" name="Rectangle 47"/>
          <p:cNvSpPr txBox="1"/>
          <p:nvPr/>
        </p:nvSpPr>
        <p:spPr>
          <a:xfrm>
            <a:off x="3102780" y="6383339"/>
            <a:ext cx="6096001" cy="370841"/>
          </a:xfrm>
          <a:prstGeom prst="rect">
            <a:avLst/>
          </a:prstGeom>
          <a:ln w="12700">
            <a:miter lim="400000"/>
          </a:ln>
        </p:spPr>
        <p:txBody>
          <a:bodyPr lIns="45719" rIns="45719">
            <a:spAutoFit/>
          </a:bodyPr>
          <a:lstStyle/>
          <a:p>
            <a:pPr algn="ctr">
              <a:defRPr sz="1100">
                <a:solidFill>
                  <a:srgbClr val="262626"/>
                </a:solidFill>
                <a:latin typeface="+mj-lt"/>
                <a:ea typeface="+mj-ea"/>
                <a:cs typeface="+mj-cs"/>
                <a:sym typeface="Calibri" panose="020F0502020204030204"/>
              </a:defRPr>
            </a:pPr>
            <a:r>
              <a:t>www.CompanyName.com</a:t>
            </a:r>
            <a:endParaRPr sz="1000"/>
          </a:p>
          <a:p>
            <a:pPr algn="ctr">
              <a:defRPr sz="900">
                <a:solidFill>
                  <a:srgbClr val="FFFFFF"/>
                </a:solidFill>
                <a:latin typeface="+mj-lt"/>
                <a:ea typeface="+mj-ea"/>
                <a:cs typeface="+mj-cs"/>
                <a:sym typeface="Calibri" panose="020F0502020204030204"/>
              </a:defRPr>
            </a:pPr>
            <a:r>
              <a:t>© 2020 Companyname PowerPoint Business Theme. All Rights Reserved. </a:t>
            </a:r>
          </a:p>
        </p:txBody>
      </p:sp>
      <p:grpSp>
        <p:nvGrpSpPr>
          <p:cNvPr id="1188" name="Group 52"/>
          <p:cNvGrpSpPr/>
          <p:nvPr/>
        </p:nvGrpSpPr>
        <p:grpSpPr>
          <a:xfrm>
            <a:off x="276312" y="6502735"/>
            <a:ext cx="651741" cy="269241"/>
            <a:chOff x="0" y="0"/>
            <a:chExt cx="651739" cy="269240"/>
          </a:xfrm>
        </p:grpSpPr>
        <p:sp>
          <p:nvSpPr>
            <p:cNvPr id="1183" name="TextBox 53"/>
            <p:cNvSpPr txBox="1"/>
            <p:nvPr/>
          </p:nvSpPr>
          <p:spPr>
            <a:xfrm>
              <a:off x="107365" y="0"/>
              <a:ext cx="544375" cy="269240"/>
            </a:xfrm>
            <a:prstGeom prst="rect">
              <a:avLst/>
            </a:prstGeom>
            <a:noFill/>
            <a:ln w="12700" cap="flat">
              <a:noFill/>
              <a:miter lim="400000"/>
            </a:ln>
            <a:effectLst/>
          </p:spPr>
          <p:txBody>
            <a:bodyPr wrap="none" lIns="45719" tIns="45719" rIns="45719" bIns="45719" numCol="1" anchor="t">
              <a:spAutoFit/>
            </a:bodyPr>
            <a:lstStyle>
              <a:lvl1pPr>
                <a:defRPr sz="1200">
                  <a:solidFill>
                    <a:srgbClr val="FFFFFF"/>
                  </a:solidFill>
                  <a:latin typeface="Raleway" panose="020B0003030101060003"/>
                  <a:ea typeface="Raleway" panose="020B0003030101060003"/>
                  <a:cs typeface="Raleway" panose="020B0003030101060003"/>
                  <a:sym typeface="Raleway" panose="020B0003030101060003"/>
                </a:defRPr>
              </a:lvl1pPr>
            </a:lstStyle>
            <a:p>
              <a:r>
                <a:t>MOST</a:t>
              </a:r>
            </a:p>
          </p:txBody>
        </p:sp>
        <p:grpSp>
          <p:nvGrpSpPr>
            <p:cNvPr id="1187" name="Group 56"/>
            <p:cNvGrpSpPr/>
            <p:nvPr/>
          </p:nvGrpSpPr>
          <p:grpSpPr>
            <a:xfrm>
              <a:off x="0" y="34655"/>
              <a:ext cx="181253" cy="189216"/>
              <a:chOff x="0" y="0"/>
              <a:chExt cx="181252" cy="189214"/>
            </a:xfrm>
          </p:grpSpPr>
          <p:sp>
            <p:nvSpPr>
              <p:cNvPr id="1184" name="Oval 57"/>
              <p:cNvSpPr/>
              <p:nvPr/>
            </p:nvSpPr>
            <p:spPr>
              <a:xfrm>
                <a:off x="0"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1185" name="Oval 58"/>
              <p:cNvSpPr/>
              <p:nvPr/>
            </p:nvSpPr>
            <p:spPr>
              <a:xfrm>
                <a:off x="53704"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1186" name="Oval 59"/>
              <p:cNvSpPr/>
              <p:nvPr/>
            </p:nvSpPr>
            <p:spPr>
              <a:xfrm>
                <a:off x="26852" y="-1"/>
                <a:ext cx="127549" cy="127549"/>
              </a:xfrm>
              <a:prstGeom prst="ellipse">
                <a:avLst/>
              </a:prstGeom>
              <a:solidFill>
                <a:srgbClr val="FF4343">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grpSp>
      </p:grpSp>
    </p:spTree>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tx">
  <p:cSld name="34_Title Slide">
    <p:spTree>
      <p:nvGrpSpPr>
        <p:cNvPr id="1" name=""/>
        <p:cNvGrpSpPr/>
        <p:nvPr/>
      </p:nvGrpSpPr>
      <p:grpSpPr>
        <a:xfrm>
          <a:off x="0" y="0"/>
          <a:ext cx="0" cy="0"/>
          <a:chOff x="0" y="0"/>
          <a:chExt cx="0" cy="0"/>
        </a:xfrm>
      </p:grpSpPr>
      <p:sp>
        <p:nvSpPr>
          <p:cNvPr id="120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08"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209"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210"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211"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212" name="标题文本"/>
          <p:cNvSpPr txBox="1">
            <a:spLocks noGrp="1"/>
          </p:cNvSpPr>
          <p:nvPr>
            <p:ph type="title" hasCustomPrompt="1"/>
          </p:nvPr>
        </p:nvSpPr>
        <p:spPr>
          <a:xfrm>
            <a:off x="577959" y="1682805"/>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Tree>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type="tx">
  <p:cSld name="28_Title Slide">
    <p:spTree>
      <p:nvGrpSpPr>
        <p:cNvPr id="1" name=""/>
        <p:cNvGrpSpPr/>
        <p:nvPr/>
      </p:nvGrpSpPr>
      <p:grpSpPr>
        <a:xfrm>
          <a:off x="0" y="0"/>
          <a:ext cx="0" cy="0"/>
          <a:chOff x="0" y="0"/>
          <a:chExt cx="0" cy="0"/>
        </a:xfrm>
      </p:grpSpPr>
      <p:sp>
        <p:nvSpPr>
          <p:cNvPr id="121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20"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221"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222"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223"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224"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pic>
        <p:nvPicPr>
          <p:cNvPr id="1225" name="Picture 5" descr="Picture 5"/>
          <p:cNvPicPr>
            <a:picLocks noChangeAspect="1"/>
          </p:cNvPicPr>
          <p:nvPr/>
        </p:nvPicPr>
        <p:blipFill>
          <a:blip r:embed="rId2"/>
          <a:stretch>
            <a:fillRect/>
          </a:stretch>
        </p:blipFill>
        <p:spPr>
          <a:xfrm>
            <a:off x="5391248" y="1064634"/>
            <a:ext cx="10058402" cy="5627409"/>
          </a:xfrm>
          <a:prstGeom prst="rect">
            <a:avLst/>
          </a:prstGeom>
          <a:ln w="12700">
            <a:miter lim="400000"/>
            <a:headEnd/>
            <a:tailEnd/>
          </a:ln>
        </p:spPr>
      </p:pic>
      <p:sp>
        <p:nvSpPr>
          <p:cNvPr id="1226" name="Picture Placeholder 2"/>
          <p:cNvSpPr>
            <a:spLocks noGrp="1"/>
          </p:cNvSpPr>
          <p:nvPr>
            <p:ph type="pic" sz="half" idx="13"/>
          </p:nvPr>
        </p:nvSpPr>
        <p:spPr>
          <a:xfrm>
            <a:off x="7302844" y="1334529"/>
            <a:ext cx="6314303" cy="3941806"/>
          </a:xfrm>
          <a:prstGeom prst="rect">
            <a:avLst/>
          </a:prstGeom>
        </p:spPr>
        <p:txBody>
          <a:bodyPr lIns="91439" rIns="91439">
            <a:noAutofit/>
          </a:bodyPr>
          <a:lstStyle/>
          <a:p>
            <a:endParaRPr/>
          </a:p>
        </p:txBody>
      </p:sp>
    </p:spTree>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type="tx">
  <p:cSld name="29_Title Slide">
    <p:spTree>
      <p:nvGrpSpPr>
        <p:cNvPr id="1" name=""/>
        <p:cNvGrpSpPr/>
        <p:nvPr/>
      </p:nvGrpSpPr>
      <p:grpSpPr>
        <a:xfrm>
          <a:off x="0" y="0"/>
          <a:ext cx="0" cy="0"/>
          <a:chOff x="0" y="0"/>
          <a:chExt cx="0" cy="0"/>
        </a:xfrm>
      </p:grpSpPr>
      <p:sp>
        <p:nvSpPr>
          <p:cNvPr id="1233"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34"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235"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236"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pic>
        <p:nvPicPr>
          <p:cNvPr id="1237" name="Picture 7" descr="Picture 7"/>
          <p:cNvPicPr>
            <a:picLocks noChangeAspect="1"/>
          </p:cNvPicPr>
          <p:nvPr/>
        </p:nvPicPr>
        <p:blipFill>
          <a:blip r:embed="rId2"/>
          <a:stretch>
            <a:fillRect/>
          </a:stretch>
        </p:blipFill>
        <p:spPr>
          <a:xfrm>
            <a:off x="7008952" y="834696"/>
            <a:ext cx="6347902" cy="5818910"/>
          </a:xfrm>
          <a:prstGeom prst="rect">
            <a:avLst/>
          </a:prstGeom>
          <a:ln w="12700">
            <a:miter lim="400000"/>
            <a:headEnd/>
            <a:tailEnd/>
          </a:ln>
        </p:spPr>
      </p:pic>
      <p:sp>
        <p:nvSpPr>
          <p:cNvPr id="1238"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239"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240" name="Picture Placeholder 2"/>
          <p:cNvSpPr>
            <a:spLocks noGrp="1"/>
          </p:cNvSpPr>
          <p:nvPr>
            <p:ph type="pic" sz="half" idx="13"/>
          </p:nvPr>
        </p:nvSpPr>
        <p:spPr>
          <a:xfrm>
            <a:off x="7414053" y="1210962"/>
            <a:ext cx="5535828" cy="3311612"/>
          </a:xfrm>
          <a:prstGeom prst="rect">
            <a:avLst/>
          </a:prstGeom>
        </p:spPr>
        <p:txBody>
          <a:bodyPr lIns="91439" rIns="91439">
            <a:noAutofit/>
          </a:bodyPr>
          <a:lstStyle/>
          <a:p>
            <a:endParaRPr/>
          </a:p>
        </p:txBody>
      </p:sp>
    </p:spTree>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type="tx">
  <p:cSld name="30_Title Slide">
    <p:spTree>
      <p:nvGrpSpPr>
        <p:cNvPr id="1" name=""/>
        <p:cNvGrpSpPr/>
        <p:nvPr/>
      </p:nvGrpSpPr>
      <p:grpSpPr>
        <a:xfrm>
          <a:off x="0" y="0"/>
          <a:ext cx="0" cy="0"/>
          <a:chOff x="0" y="0"/>
          <a:chExt cx="0" cy="0"/>
        </a:xfrm>
      </p:grpSpPr>
      <p:sp>
        <p:nvSpPr>
          <p:cNvPr id="124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48"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249"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250"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251"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pic>
        <p:nvPicPr>
          <p:cNvPr id="1252" name="Picture 8" descr="Picture 8"/>
          <p:cNvPicPr>
            <a:picLocks noChangeAspect="1"/>
          </p:cNvPicPr>
          <p:nvPr/>
        </p:nvPicPr>
        <p:blipFill>
          <a:blip r:embed="rId2"/>
          <a:stretch>
            <a:fillRect/>
          </a:stretch>
        </p:blipFill>
        <p:spPr>
          <a:xfrm rot="16200000">
            <a:off x="3093199" y="1713358"/>
            <a:ext cx="5010741" cy="3578724"/>
          </a:xfrm>
          <a:prstGeom prst="rect">
            <a:avLst/>
          </a:prstGeom>
          <a:ln w="12700">
            <a:miter lim="400000"/>
            <a:headEnd/>
            <a:tailEnd/>
          </a:ln>
        </p:spPr>
      </p:pic>
      <p:sp>
        <p:nvSpPr>
          <p:cNvPr id="1253"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254" name="Picture Placeholder 2"/>
          <p:cNvSpPr>
            <a:spLocks noGrp="1"/>
          </p:cNvSpPr>
          <p:nvPr>
            <p:ph type="pic" sz="quarter" idx="13"/>
          </p:nvPr>
        </p:nvSpPr>
        <p:spPr>
          <a:xfrm>
            <a:off x="4028304" y="1639555"/>
            <a:ext cx="2804985" cy="3768811"/>
          </a:xfrm>
          <a:prstGeom prst="rect">
            <a:avLst/>
          </a:prstGeom>
        </p:spPr>
        <p:txBody>
          <a:bodyPr lIns="91439" rIns="91439">
            <a:noAutofit/>
          </a:bodyPr>
          <a:lstStyle/>
          <a:p>
            <a:endParaRPr/>
          </a:p>
        </p:txBody>
      </p:sp>
    </p:spTree>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type="tx">
  <p:cSld name="31_Title Slide">
    <p:spTree>
      <p:nvGrpSpPr>
        <p:cNvPr id="1" name=""/>
        <p:cNvGrpSpPr/>
        <p:nvPr/>
      </p:nvGrpSpPr>
      <p:grpSpPr>
        <a:xfrm>
          <a:off x="0" y="0"/>
          <a:ext cx="0" cy="0"/>
          <a:chOff x="0" y="0"/>
          <a:chExt cx="0" cy="0"/>
        </a:xfrm>
      </p:grpSpPr>
      <p:sp>
        <p:nvSpPr>
          <p:cNvPr id="1261"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62"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263"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264"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265"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266"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pic>
        <p:nvPicPr>
          <p:cNvPr id="1267" name="Picture 7" descr="Picture 7"/>
          <p:cNvPicPr>
            <a:picLocks noChangeAspect="1"/>
          </p:cNvPicPr>
          <p:nvPr/>
        </p:nvPicPr>
        <p:blipFill>
          <a:blip r:embed="rId2"/>
          <a:stretch>
            <a:fillRect/>
          </a:stretch>
        </p:blipFill>
        <p:spPr>
          <a:xfrm>
            <a:off x="4065375" y="1059236"/>
            <a:ext cx="2442715" cy="4286896"/>
          </a:xfrm>
          <a:prstGeom prst="rect">
            <a:avLst/>
          </a:prstGeom>
          <a:ln w="12700">
            <a:miter lim="400000"/>
            <a:headEnd/>
            <a:tailEnd/>
          </a:ln>
        </p:spPr>
      </p:pic>
      <p:pic>
        <p:nvPicPr>
          <p:cNvPr id="1268" name="Picture 9" descr="Picture 9"/>
          <p:cNvPicPr>
            <a:picLocks noChangeAspect="1"/>
          </p:cNvPicPr>
          <p:nvPr/>
        </p:nvPicPr>
        <p:blipFill>
          <a:blip r:embed="rId2"/>
          <a:stretch>
            <a:fillRect/>
          </a:stretch>
        </p:blipFill>
        <p:spPr>
          <a:xfrm>
            <a:off x="6395032" y="1059236"/>
            <a:ext cx="2442715" cy="4286896"/>
          </a:xfrm>
          <a:prstGeom prst="rect">
            <a:avLst/>
          </a:prstGeom>
          <a:ln w="12700">
            <a:miter lim="400000"/>
            <a:headEnd/>
            <a:tailEnd/>
          </a:ln>
        </p:spPr>
      </p:pic>
      <p:pic>
        <p:nvPicPr>
          <p:cNvPr id="1269" name="Picture 10" descr="Picture 10"/>
          <p:cNvPicPr>
            <a:picLocks noChangeAspect="1"/>
          </p:cNvPicPr>
          <p:nvPr/>
        </p:nvPicPr>
        <p:blipFill>
          <a:blip r:embed="rId2"/>
          <a:stretch>
            <a:fillRect/>
          </a:stretch>
        </p:blipFill>
        <p:spPr>
          <a:xfrm>
            <a:off x="8724689" y="1059236"/>
            <a:ext cx="2442716" cy="4286896"/>
          </a:xfrm>
          <a:prstGeom prst="rect">
            <a:avLst/>
          </a:prstGeom>
          <a:ln w="12700">
            <a:miter lim="400000"/>
            <a:headEnd/>
            <a:tailEnd/>
          </a:ln>
        </p:spPr>
      </p:pic>
      <p:sp>
        <p:nvSpPr>
          <p:cNvPr id="1270" name="Picture Placeholder 2"/>
          <p:cNvSpPr>
            <a:spLocks noGrp="1"/>
          </p:cNvSpPr>
          <p:nvPr>
            <p:ph type="pic" sz="quarter" idx="13"/>
          </p:nvPr>
        </p:nvSpPr>
        <p:spPr>
          <a:xfrm>
            <a:off x="4436078" y="1512441"/>
            <a:ext cx="1664838" cy="2979174"/>
          </a:xfrm>
          <a:prstGeom prst="rect">
            <a:avLst/>
          </a:prstGeom>
        </p:spPr>
        <p:txBody>
          <a:bodyPr lIns="91439" rIns="91439">
            <a:noAutofit/>
          </a:bodyPr>
          <a:lstStyle/>
          <a:p>
            <a:endParaRPr/>
          </a:p>
        </p:txBody>
      </p:sp>
      <p:sp>
        <p:nvSpPr>
          <p:cNvPr id="1271" name="Picture Placeholder 2"/>
          <p:cNvSpPr>
            <a:spLocks noGrp="1"/>
          </p:cNvSpPr>
          <p:nvPr>
            <p:ph type="pic" sz="quarter" idx="14"/>
          </p:nvPr>
        </p:nvSpPr>
        <p:spPr>
          <a:xfrm>
            <a:off x="6759147" y="1512441"/>
            <a:ext cx="1664839" cy="2979174"/>
          </a:xfrm>
          <a:prstGeom prst="rect">
            <a:avLst/>
          </a:prstGeom>
        </p:spPr>
        <p:txBody>
          <a:bodyPr lIns="91439" rIns="91439">
            <a:noAutofit/>
          </a:bodyPr>
          <a:lstStyle/>
          <a:p>
            <a:endParaRPr/>
          </a:p>
        </p:txBody>
      </p:sp>
      <p:sp>
        <p:nvSpPr>
          <p:cNvPr id="1272" name="Picture Placeholder 2"/>
          <p:cNvSpPr>
            <a:spLocks noGrp="1"/>
          </p:cNvSpPr>
          <p:nvPr>
            <p:ph type="pic" sz="quarter" idx="15"/>
          </p:nvPr>
        </p:nvSpPr>
        <p:spPr>
          <a:xfrm>
            <a:off x="9094575" y="1512441"/>
            <a:ext cx="1664839" cy="2979174"/>
          </a:xfrm>
          <a:prstGeom prst="rect">
            <a:avLst/>
          </a:prstGeom>
        </p:spPr>
        <p:txBody>
          <a:bodyPr lIns="91439" rIns="91439">
            <a:noAutofit/>
          </a:bodyPr>
          <a:lstStyle/>
          <a:p>
            <a:endParaRPr/>
          </a:p>
        </p:txBody>
      </p:sp>
    </p:spTree>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type="tx">
  <p:cSld name="32_Title Slide">
    <p:spTree>
      <p:nvGrpSpPr>
        <p:cNvPr id="1" name=""/>
        <p:cNvGrpSpPr/>
        <p:nvPr/>
      </p:nvGrpSpPr>
      <p:grpSpPr>
        <a:xfrm>
          <a:off x="0" y="0"/>
          <a:ext cx="0" cy="0"/>
          <a:chOff x="0" y="0"/>
          <a:chExt cx="0" cy="0"/>
        </a:xfrm>
      </p:grpSpPr>
      <p:sp>
        <p:nvSpPr>
          <p:cNvPr id="127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80"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281"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282"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283"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284"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pic>
        <p:nvPicPr>
          <p:cNvPr id="1285" name="Picture 7" descr="Picture 7"/>
          <p:cNvPicPr>
            <a:picLocks noChangeAspect="1"/>
          </p:cNvPicPr>
          <p:nvPr/>
        </p:nvPicPr>
        <p:blipFill>
          <a:blip r:embed="rId2"/>
          <a:stretch>
            <a:fillRect/>
          </a:stretch>
        </p:blipFill>
        <p:spPr>
          <a:xfrm>
            <a:off x="7132664" y="990434"/>
            <a:ext cx="4760160" cy="8353948"/>
          </a:xfrm>
          <a:prstGeom prst="rect">
            <a:avLst/>
          </a:prstGeom>
          <a:ln w="12700">
            <a:miter lim="400000"/>
            <a:headEnd/>
            <a:tailEnd/>
          </a:ln>
        </p:spPr>
      </p:pic>
      <p:sp>
        <p:nvSpPr>
          <p:cNvPr id="1286" name="Picture Placeholder 2"/>
          <p:cNvSpPr>
            <a:spLocks noGrp="1"/>
          </p:cNvSpPr>
          <p:nvPr>
            <p:ph type="pic" sz="half" idx="13"/>
          </p:nvPr>
        </p:nvSpPr>
        <p:spPr>
          <a:xfrm>
            <a:off x="7847904" y="1895500"/>
            <a:ext cx="3236106" cy="5790403"/>
          </a:xfrm>
          <a:prstGeom prst="rect">
            <a:avLst/>
          </a:prstGeom>
        </p:spPr>
        <p:txBody>
          <a:bodyPr lIns="91439" rIns="91439">
            <a:noAutofit/>
          </a:bodyPr>
          <a:lstStyle/>
          <a:p>
            <a:endParaRPr/>
          </a:p>
        </p:txBody>
      </p:sp>
    </p:spTree>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type="tx">
  <p:cSld name="33_Title Slide">
    <p:spTree>
      <p:nvGrpSpPr>
        <p:cNvPr id="1" name=""/>
        <p:cNvGrpSpPr/>
        <p:nvPr/>
      </p:nvGrpSpPr>
      <p:grpSpPr>
        <a:xfrm>
          <a:off x="0" y="0"/>
          <a:ext cx="0" cy="0"/>
          <a:chOff x="0" y="0"/>
          <a:chExt cx="0" cy="0"/>
        </a:xfrm>
      </p:grpSpPr>
      <p:sp>
        <p:nvSpPr>
          <p:cNvPr id="1293"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94"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295"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296"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297"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298"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pic>
        <p:nvPicPr>
          <p:cNvPr id="1299" name="Picture 8" descr="Picture 8"/>
          <p:cNvPicPr>
            <a:picLocks noChangeAspect="1"/>
          </p:cNvPicPr>
          <p:nvPr/>
        </p:nvPicPr>
        <p:blipFill>
          <a:blip r:embed="rId2"/>
          <a:stretch>
            <a:fillRect/>
          </a:stretch>
        </p:blipFill>
        <p:spPr>
          <a:xfrm>
            <a:off x="3367847" y="580270"/>
            <a:ext cx="3577111" cy="6277730"/>
          </a:xfrm>
          <a:prstGeom prst="rect">
            <a:avLst/>
          </a:prstGeom>
          <a:ln w="12700">
            <a:miter lim="400000"/>
            <a:headEnd/>
            <a:tailEnd/>
          </a:ln>
        </p:spPr>
      </p:pic>
      <p:sp>
        <p:nvSpPr>
          <p:cNvPr id="1300" name="Picture Placeholder 2"/>
          <p:cNvSpPr>
            <a:spLocks noGrp="1"/>
          </p:cNvSpPr>
          <p:nvPr>
            <p:ph type="pic" sz="quarter" idx="13"/>
          </p:nvPr>
        </p:nvSpPr>
        <p:spPr>
          <a:xfrm>
            <a:off x="3906587" y="1265306"/>
            <a:ext cx="2444787" cy="4344662"/>
          </a:xfrm>
          <a:prstGeom prst="rect">
            <a:avLst/>
          </a:prstGeom>
        </p:spPr>
        <p:txBody>
          <a:bodyPr lIns="91439" rIns="91439">
            <a:noAutofit/>
          </a:bodyPr>
          <a:lstStyle/>
          <a:p>
            <a:endParaRPr/>
          </a:p>
        </p:txBody>
      </p:sp>
    </p:spTree>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type="tx">
  <p:cSld name="21_Title Slide">
    <p:spTree>
      <p:nvGrpSpPr>
        <p:cNvPr id="1" name=""/>
        <p:cNvGrpSpPr/>
        <p:nvPr/>
      </p:nvGrpSpPr>
      <p:grpSpPr>
        <a:xfrm>
          <a:off x="0" y="0"/>
          <a:ext cx="0" cy="0"/>
          <a:chOff x="0" y="0"/>
          <a:chExt cx="0" cy="0"/>
        </a:xfrm>
      </p:grpSpPr>
      <p:sp>
        <p:nvSpPr>
          <p:cNvPr id="1314"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315"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316"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317"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318"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319"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320" name="Picture Placeholder 2"/>
          <p:cNvSpPr>
            <a:spLocks noGrp="1"/>
          </p:cNvSpPr>
          <p:nvPr>
            <p:ph type="pic" sz="quarter" idx="13"/>
          </p:nvPr>
        </p:nvSpPr>
        <p:spPr>
          <a:xfrm>
            <a:off x="4034109" y="1684531"/>
            <a:ext cx="1686297" cy="1686297"/>
          </a:xfrm>
          <a:prstGeom prst="rect">
            <a:avLst/>
          </a:prstGeom>
        </p:spPr>
        <p:txBody>
          <a:bodyPr lIns="91439" rIns="91439">
            <a:noAutofit/>
          </a:bodyPr>
          <a:lstStyle/>
          <a:p>
            <a:endParaRPr/>
          </a:p>
        </p:txBody>
      </p:sp>
      <p:sp>
        <p:nvSpPr>
          <p:cNvPr id="1321" name="Picture Placeholder 2"/>
          <p:cNvSpPr>
            <a:spLocks noGrp="1"/>
          </p:cNvSpPr>
          <p:nvPr>
            <p:ph type="pic" sz="quarter" idx="14"/>
          </p:nvPr>
        </p:nvSpPr>
        <p:spPr>
          <a:xfrm>
            <a:off x="6709447" y="1684531"/>
            <a:ext cx="1686297" cy="1686297"/>
          </a:xfrm>
          <a:prstGeom prst="rect">
            <a:avLst/>
          </a:prstGeom>
        </p:spPr>
        <p:txBody>
          <a:bodyPr lIns="91439" rIns="91439">
            <a:noAutofit/>
          </a:bodyPr>
          <a:lstStyle/>
          <a:p>
            <a:endParaRPr/>
          </a:p>
        </p:txBody>
      </p:sp>
      <p:sp>
        <p:nvSpPr>
          <p:cNvPr id="1322" name="Picture Placeholder 2"/>
          <p:cNvSpPr>
            <a:spLocks noGrp="1"/>
          </p:cNvSpPr>
          <p:nvPr>
            <p:ph type="pic" sz="quarter" idx="15"/>
          </p:nvPr>
        </p:nvSpPr>
        <p:spPr>
          <a:xfrm>
            <a:off x="9410002" y="1684531"/>
            <a:ext cx="1686297" cy="1686297"/>
          </a:xfrm>
          <a:prstGeom prst="rect">
            <a:avLst/>
          </a:prstGeom>
        </p:spPr>
        <p:txBody>
          <a:bodyPr lIns="91439" rIns="91439">
            <a:noAutofit/>
          </a:bodyPr>
          <a:lstStyle/>
          <a:p>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type="tx">
  <p:cSld name="19_Title Slide">
    <p:spTree>
      <p:nvGrpSpPr>
        <p:cNvPr id="1" name=""/>
        <p:cNvGrpSpPr/>
        <p:nvPr/>
      </p:nvGrpSpPr>
      <p:grpSpPr>
        <a:xfrm>
          <a:off x="0" y="0"/>
          <a:ext cx="0" cy="0"/>
          <a:chOff x="0" y="0"/>
          <a:chExt cx="0" cy="0"/>
        </a:xfrm>
      </p:grpSpPr>
      <p:sp>
        <p:nvSpPr>
          <p:cNvPr id="132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330"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331"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332"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333"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334"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335" name="Picture Placeholder 2"/>
          <p:cNvSpPr>
            <a:spLocks noGrp="1"/>
          </p:cNvSpPr>
          <p:nvPr>
            <p:ph type="pic" sz="half" idx="13"/>
          </p:nvPr>
        </p:nvSpPr>
        <p:spPr>
          <a:xfrm>
            <a:off x="3027403" y="0"/>
            <a:ext cx="9164596" cy="3129107"/>
          </a:xfrm>
          <a:prstGeom prst="rect">
            <a:avLst/>
          </a:prstGeom>
        </p:spPr>
        <p:txBody>
          <a:bodyPr lIns="91439" rIns="91439">
            <a:noAutofit/>
          </a:bodyPr>
          <a:lstStyle/>
          <a:p>
            <a:endParaRPr/>
          </a:p>
        </p:txBody>
      </p:sp>
      <p:sp>
        <p:nvSpPr>
          <p:cNvPr id="1336" name="Picture Placeholder 2"/>
          <p:cNvSpPr>
            <a:spLocks noGrp="1"/>
          </p:cNvSpPr>
          <p:nvPr>
            <p:ph type="pic" sz="quarter" idx="14"/>
          </p:nvPr>
        </p:nvSpPr>
        <p:spPr>
          <a:xfrm>
            <a:off x="3847303" y="3176698"/>
            <a:ext cx="951871" cy="951871"/>
          </a:xfrm>
          <a:prstGeom prst="rect">
            <a:avLst/>
          </a:prstGeom>
        </p:spPr>
        <p:txBody>
          <a:bodyPr lIns="91439" rIns="91439">
            <a:noAutofit/>
          </a:bodyPr>
          <a:lstStyle/>
          <a:p>
            <a:endParaRPr/>
          </a:p>
        </p:txBody>
      </p:sp>
      <p:sp>
        <p:nvSpPr>
          <p:cNvPr id="1337" name="Picture Placeholder 2"/>
          <p:cNvSpPr>
            <a:spLocks noGrp="1"/>
          </p:cNvSpPr>
          <p:nvPr>
            <p:ph type="pic" sz="quarter" idx="15"/>
          </p:nvPr>
        </p:nvSpPr>
        <p:spPr>
          <a:xfrm>
            <a:off x="7913474" y="3176698"/>
            <a:ext cx="951871" cy="951871"/>
          </a:xfrm>
          <a:prstGeom prst="rect">
            <a:avLst/>
          </a:prstGeom>
        </p:spPr>
        <p:txBody>
          <a:bodyPr lIns="91439" rIns="91439">
            <a:noAutofit/>
          </a:bodyPr>
          <a:lstStyle/>
          <a:p>
            <a:endParaRPr/>
          </a:p>
        </p:txBody>
      </p:sp>
    </p:spTree>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type="tx">
  <p:cSld name="25_Title Slide">
    <p:spTree>
      <p:nvGrpSpPr>
        <p:cNvPr id="1" name=""/>
        <p:cNvGrpSpPr/>
        <p:nvPr/>
      </p:nvGrpSpPr>
      <p:grpSpPr>
        <a:xfrm>
          <a:off x="0" y="0"/>
          <a:ext cx="0" cy="0"/>
          <a:chOff x="0" y="0"/>
          <a:chExt cx="0" cy="0"/>
        </a:xfrm>
      </p:grpSpPr>
      <p:sp>
        <p:nvSpPr>
          <p:cNvPr id="1344"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345"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346"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347"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348"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349"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350" name="Picture Placeholder 2"/>
          <p:cNvSpPr>
            <a:spLocks noGrp="1"/>
          </p:cNvSpPr>
          <p:nvPr>
            <p:ph type="pic" sz="half" idx="13"/>
          </p:nvPr>
        </p:nvSpPr>
        <p:spPr>
          <a:xfrm>
            <a:off x="4540101" y="-21266"/>
            <a:ext cx="7651898" cy="3450998"/>
          </a:xfrm>
          <a:prstGeom prst="rect">
            <a:avLst/>
          </a:prstGeom>
        </p:spPr>
        <p:txBody>
          <a:bodyPr lIns="91439" rIns="91439">
            <a:noAutofit/>
          </a:bodyPr>
          <a:lstStyle/>
          <a:p>
            <a:endParaRPr/>
          </a:p>
        </p:txBody>
      </p:sp>
      <p:sp>
        <p:nvSpPr>
          <p:cNvPr id="1351" name="Picture Placeholder 2"/>
          <p:cNvSpPr>
            <a:spLocks noGrp="1"/>
          </p:cNvSpPr>
          <p:nvPr>
            <p:ph type="pic" sz="half" idx="14"/>
          </p:nvPr>
        </p:nvSpPr>
        <p:spPr>
          <a:xfrm>
            <a:off x="4540101" y="3429732"/>
            <a:ext cx="7651898" cy="3450999"/>
          </a:xfrm>
          <a:prstGeom prst="rect">
            <a:avLst/>
          </a:prstGeom>
        </p:spPr>
        <p:txBody>
          <a:bodyPr lIns="91439" rIns="91439">
            <a:noAutofit/>
          </a:bodyPr>
          <a:lstStyle/>
          <a:p>
            <a:endParaRPr/>
          </a:p>
        </p:txBody>
      </p:sp>
      <p:sp>
        <p:nvSpPr>
          <p:cNvPr id="1352" name="Rectangle 11"/>
          <p:cNvSpPr/>
          <p:nvPr/>
        </p:nvSpPr>
        <p:spPr>
          <a:xfrm>
            <a:off x="3047621" y="0"/>
            <a:ext cx="1492480" cy="6858000"/>
          </a:xfrm>
          <a:prstGeom prst="rect">
            <a:avLst/>
          </a:prstGeom>
          <a:solidFill>
            <a:srgbClr val="222222"/>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Tree>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15_Title Slide">
    <p:spTree>
      <p:nvGrpSpPr>
        <p:cNvPr id="1" name=""/>
        <p:cNvGrpSpPr/>
        <p:nvPr/>
      </p:nvGrpSpPr>
      <p:grpSpPr>
        <a:xfrm>
          <a:off x="0" y="0"/>
          <a:ext cx="0" cy="0"/>
          <a:chOff x="0" y="0"/>
          <a:chExt cx="0" cy="0"/>
        </a:xfrm>
      </p:grpSpPr>
      <p:sp>
        <p:nvSpPr>
          <p:cNvPr id="135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360"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361" name="标题文本"/>
          <p:cNvSpPr txBox="1">
            <a:spLocks noGrp="1"/>
          </p:cNvSpPr>
          <p:nvPr>
            <p:ph type="title" hasCustomPrompt="1"/>
          </p:nvPr>
        </p:nvSpPr>
        <p:spPr>
          <a:xfrm>
            <a:off x="577959" y="1682805"/>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362"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363"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364"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365" name="Rectangle 5"/>
          <p:cNvSpPr/>
          <p:nvPr/>
        </p:nvSpPr>
        <p:spPr>
          <a:xfrm>
            <a:off x="3047621" y="0"/>
            <a:ext cx="3291394" cy="6858000"/>
          </a:xfrm>
          <a:prstGeom prst="rect">
            <a:avLst/>
          </a:prstGeom>
          <a:solidFill>
            <a:srgbClr val="222222"/>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Tree>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type="tx">
  <p:cSld name="9_Title Slide">
    <p:spTree>
      <p:nvGrpSpPr>
        <p:cNvPr id="1" name=""/>
        <p:cNvGrpSpPr/>
        <p:nvPr/>
      </p:nvGrpSpPr>
      <p:grpSpPr>
        <a:xfrm>
          <a:off x="0" y="0"/>
          <a:ext cx="0" cy="0"/>
          <a:chOff x="0" y="0"/>
          <a:chExt cx="0" cy="0"/>
        </a:xfrm>
      </p:grpSpPr>
      <p:sp>
        <p:nvSpPr>
          <p:cNvPr id="1372"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373"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374"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375"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376"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377"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378" name="Picture Placeholder 2"/>
          <p:cNvSpPr>
            <a:spLocks noGrp="1"/>
          </p:cNvSpPr>
          <p:nvPr>
            <p:ph type="pic" sz="quarter" idx="13"/>
          </p:nvPr>
        </p:nvSpPr>
        <p:spPr>
          <a:xfrm>
            <a:off x="3669955" y="1003184"/>
            <a:ext cx="2397212" cy="2644346"/>
          </a:xfrm>
          <a:prstGeom prst="rect">
            <a:avLst/>
          </a:prstGeom>
        </p:spPr>
        <p:txBody>
          <a:bodyPr lIns="91439" rIns="91439">
            <a:noAutofit/>
          </a:bodyPr>
          <a:lstStyle/>
          <a:p>
            <a:endParaRPr/>
          </a:p>
        </p:txBody>
      </p:sp>
      <p:sp>
        <p:nvSpPr>
          <p:cNvPr id="1379" name="Picture Placeholder 2"/>
          <p:cNvSpPr>
            <a:spLocks noGrp="1"/>
          </p:cNvSpPr>
          <p:nvPr>
            <p:ph type="pic" sz="quarter" idx="14"/>
          </p:nvPr>
        </p:nvSpPr>
        <p:spPr>
          <a:xfrm>
            <a:off x="6357551" y="1003184"/>
            <a:ext cx="2397212" cy="2644346"/>
          </a:xfrm>
          <a:prstGeom prst="rect">
            <a:avLst/>
          </a:prstGeom>
        </p:spPr>
        <p:txBody>
          <a:bodyPr lIns="91439" rIns="91439">
            <a:noAutofit/>
          </a:bodyPr>
          <a:lstStyle/>
          <a:p>
            <a:endParaRPr/>
          </a:p>
        </p:txBody>
      </p:sp>
      <p:sp>
        <p:nvSpPr>
          <p:cNvPr id="1380" name="Picture Placeholder 2"/>
          <p:cNvSpPr>
            <a:spLocks noGrp="1"/>
          </p:cNvSpPr>
          <p:nvPr>
            <p:ph type="pic" sz="quarter" idx="15"/>
          </p:nvPr>
        </p:nvSpPr>
        <p:spPr>
          <a:xfrm>
            <a:off x="9045144" y="1003184"/>
            <a:ext cx="2397212" cy="2644346"/>
          </a:xfrm>
          <a:prstGeom prst="rect">
            <a:avLst/>
          </a:prstGeom>
        </p:spPr>
        <p:txBody>
          <a:bodyPr lIns="91439" rIns="91439">
            <a:noAutofit/>
          </a:bodyPr>
          <a:lstStyle/>
          <a:p>
            <a:endParaRPr/>
          </a:p>
        </p:txBody>
      </p:sp>
    </p:spTree>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type="tx">
  <p:cSld name="4_Title Slide">
    <p:spTree>
      <p:nvGrpSpPr>
        <p:cNvPr id="1" name=""/>
        <p:cNvGrpSpPr/>
        <p:nvPr/>
      </p:nvGrpSpPr>
      <p:grpSpPr>
        <a:xfrm>
          <a:off x="0" y="0"/>
          <a:ext cx="0" cy="0"/>
          <a:chOff x="0" y="0"/>
          <a:chExt cx="0" cy="0"/>
        </a:xfrm>
      </p:grpSpPr>
      <p:sp>
        <p:nvSpPr>
          <p:cNvPr id="138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388"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389"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390"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391"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392"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393" name="Picture Placeholder 2"/>
          <p:cNvSpPr>
            <a:spLocks noGrp="1"/>
          </p:cNvSpPr>
          <p:nvPr>
            <p:ph type="pic" idx="13"/>
          </p:nvPr>
        </p:nvSpPr>
        <p:spPr>
          <a:xfrm>
            <a:off x="7055708" y="0"/>
            <a:ext cx="5136292" cy="6858000"/>
          </a:xfrm>
          <a:prstGeom prst="rect">
            <a:avLst/>
          </a:prstGeom>
        </p:spPr>
        <p:txBody>
          <a:bodyPr lIns="91439" rIns="91439">
            <a:noAutofit/>
          </a:bodyPr>
          <a:lstStyle/>
          <a:p>
            <a:endParaRPr/>
          </a:p>
        </p:txBody>
      </p:sp>
    </p:spTree>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type="tx">
  <p:cSld name="10_Title Slide">
    <p:spTree>
      <p:nvGrpSpPr>
        <p:cNvPr id="1" name=""/>
        <p:cNvGrpSpPr/>
        <p:nvPr/>
      </p:nvGrpSpPr>
      <p:grpSpPr>
        <a:xfrm>
          <a:off x="0" y="0"/>
          <a:ext cx="0" cy="0"/>
          <a:chOff x="0" y="0"/>
          <a:chExt cx="0" cy="0"/>
        </a:xfrm>
      </p:grpSpPr>
      <p:sp>
        <p:nvSpPr>
          <p:cNvPr id="1400"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01"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402"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403"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404"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405"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406" name="Picture Placeholder 2"/>
          <p:cNvSpPr>
            <a:spLocks noGrp="1"/>
          </p:cNvSpPr>
          <p:nvPr>
            <p:ph type="pic" sz="half" idx="13"/>
          </p:nvPr>
        </p:nvSpPr>
        <p:spPr>
          <a:xfrm>
            <a:off x="8501449" y="0"/>
            <a:ext cx="3690552" cy="6858000"/>
          </a:xfrm>
          <a:prstGeom prst="rect">
            <a:avLst/>
          </a:prstGeom>
        </p:spPr>
        <p:txBody>
          <a:bodyPr lIns="91439" rIns="91439">
            <a:noAutofit/>
          </a:bodyPr>
          <a:lstStyle/>
          <a:p>
            <a:endParaRPr/>
          </a:p>
        </p:txBody>
      </p:sp>
    </p:spTree>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type="tx">
  <p:cSld name="11_Title Slide">
    <p:spTree>
      <p:nvGrpSpPr>
        <p:cNvPr id="1" name=""/>
        <p:cNvGrpSpPr/>
        <p:nvPr/>
      </p:nvGrpSpPr>
      <p:grpSpPr>
        <a:xfrm>
          <a:off x="0" y="0"/>
          <a:ext cx="0" cy="0"/>
          <a:chOff x="0" y="0"/>
          <a:chExt cx="0" cy="0"/>
        </a:xfrm>
      </p:grpSpPr>
      <p:sp>
        <p:nvSpPr>
          <p:cNvPr id="1413"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14"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415"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416"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417"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418"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419" name="Picture Placeholder 2"/>
          <p:cNvSpPr>
            <a:spLocks noGrp="1"/>
          </p:cNvSpPr>
          <p:nvPr>
            <p:ph type="pic" sz="half" idx="13"/>
          </p:nvPr>
        </p:nvSpPr>
        <p:spPr>
          <a:xfrm>
            <a:off x="3027404" y="0"/>
            <a:ext cx="3080084" cy="6858000"/>
          </a:xfrm>
          <a:prstGeom prst="rect">
            <a:avLst/>
          </a:prstGeom>
        </p:spPr>
        <p:txBody>
          <a:bodyPr lIns="91439" rIns="91439">
            <a:noAutofit/>
          </a:bodyPr>
          <a:lstStyle/>
          <a:p>
            <a:endParaRPr/>
          </a:p>
        </p:txBody>
      </p:sp>
      <p:sp>
        <p:nvSpPr>
          <p:cNvPr id="1420" name="Picture Placeholder 2"/>
          <p:cNvSpPr>
            <a:spLocks noGrp="1"/>
          </p:cNvSpPr>
          <p:nvPr>
            <p:ph type="pic" sz="half" idx="14"/>
          </p:nvPr>
        </p:nvSpPr>
        <p:spPr>
          <a:xfrm>
            <a:off x="6101189" y="0"/>
            <a:ext cx="3080084" cy="6858000"/>
          </a:xfrm>
          <a:prstGeom prst="rect">
            <a:avLst/>
          </a:prstGeom>
        </p:spPr>
        <p:txBody>
          <a:bodyPr lIns="91439" rIns="91439">
            <a:noAutofit/>
          </a:bodyPr>
          <a:lstStyle/>
          <a:p>
            <a:endParaRPr/>
          </a:p>
        </p:txBody>
      </p:sp>
      <p:sp>
        <p:nvSpPr>
          <p:cNvPr id="1421" name="Picture Placeholder 2"/>
          <p:cNvSpPr>
            <a:spLocks noGrp="1"/>
          </p:cNvSpPr>
          <p:nvPr>
            <p:ph type="pic" sz="half" idx="15"/>
          </p:nvPr>
        </p:nvSpPr>
        <p:spPr>
          <a:xfrm>
            <a:off x="9181272" y="0"/>
            <a:ext cx="3080084" cy="6858000"/>
          </a:xfrm>
          <a:prstGeom prst="rect">
            <a:avLst/>
          </a:prstGeom>
        </p:spPr>
        <p:txBody>
          <a:bodyPr lIns="91439" rIns="91439">
            <a:noAutofit/>
          </a:bodyPr>
          <a:lstStyle/>
          <a:p>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type="tx">
  <p:cSld name="17_Title Slide">
    <p:spTree>
      <p:nvGrpSpPr>
        <p:cNvPr id="1" name=""/>
        <p:cNvGrpSpPr/>
        <p:nvPr/>
      </p:nvGrpSpPr>
      <p:grpSpPr>
        <a:xfrm>
          <a:off x="0" y="0"/>
          <a:ext cx="0" cy="0"/>
          <a:chOff x="0" y="0"/>
          <a:chExt cx="0" cy="0"/>
        </a:xfrm>
      </p:grpSpPr>
      <p:sp>
        <p:nvSpPr>
          <p:cNvPr id="1428"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29"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430" name="Picture Placeholder 2"/>
          <p:cNvSpPr>
            <a:spLocks noGrp="1"/>
          </p:cNvSpPr>
          <p:nvPr>
            <p:ph type="pic" sz="half" idx="13"/>
          </p:nvPr>
        </p:nvSpPr>
        <p:spPr>
          <a:xfrm>
            <a:off x="3027404" y="0"/>
            <a:ext cx="3080084" cy="6858000"/>
          </a:xfrm>
          <a:prstGeom prst="rect">
            <a:avLst/>
          </a:prstGeom>
        </p:spPr>
        <p:txBody>
          <a:bodyPr lIns="91439" rIns="91439">
            <a:noAutofit/>
          </a:bodyPr>
          <a:lstStyle/>
          <a:p>
            <a:endParaRPr/>
          </a:p>
        </p:txBody>
      </p:sp>
      <p:sp>
        <p:nvSpPr>
          <p:cNvPr id="1431" name="Picture Placeholder 2"/>
          <p:cNvSpPr>
            <a:spLocks noGrp="1"/>
          </p:cNvSpPr>
          <p:nvPr>
            <p:ph type="pic" sz="half" idx="14"/>
          </p:nvPr>
        </p:nvSpPr>
        <p:spPr>
          <a:xfrm>
            <a:off x="6101189" y="0"/>
            <a:ext cx="3080084" cy="6858000"/>
          </a:xfrm>
          <a:prstGeom prst="rect">
            <a:avLst/>
          </a:prstGeom>
        </p:spPr>
        <p:txBody>
          <a:bodyPr lIns="91439" rIns="91439">
            <a:noAutofit/>
          </a:bodyPr>
          <a:lstStyle/>
          <a:p>
            <a:endParaRPr/>
          </a:p>
        </p:txBody>
      </p:sp>
      <p:sp>
        <p:nvSpPr>
          <p:cNvPr id="1432" name="Picture Placeholder 2"/>
          <p:cNvSpPr>
            <a:spLocks noGrp="1"/>
          </p:cNvSpPr>
          <p:nvPr>
            <p:ph type="pic" sz="half" idx="15"/>
          </p:nvPr>
        </p:nvSpPr>
        <p:spPr>
          <a:xfrm>
            <a:off x="9181272" y="0"/>
            <a:ext cx="3080084" cy="6858000"/>
          </a:xfrm>
          <a:prstGeom prst="rect">
            <a:avLst/>
          </a:prstGeom>
        </p:spPr>
        <p:txBody>
          <a:bodyPr lIns="91439" rIns="91439">
            <a:noAutofit/>
          </a:bodyPr>
          <a:lstStyle/>
          <a:p>
            <a:endParaRPr/>
          </a:p>
        </p:txBody>
      </p:sp>
      <p:sp>
        <p:nvSpPr>
          <p:cNvPr id="1433" name="Picture Placeholder 2"/>
          <p:cNvSpPr>
            <a:spLocks noGrp="1"/>
          </p:cNvSpPr>
          <p:nvPr>
            <p:ph type="pic" sz="half" idx="16"/>
          </p:nvPr>
        </p:nvSpPr>
        <p:spPr>
          <a:xfrm>
            <a:off x="-46619" y="0"/>
            <a:ext cx="3080083" cy="6858000"/>
          </a:xfrm>
          <a:prstGeom prst="rect">
            <a:avLst/>
          </a:prstGeom>
        </p:spPr>
        <p:txBody>
          <a:bodyPr lIns="91439" rIns="91439">
            <a:noAutofit/>
          </a:bodyPr>
          <a:lstStyle/>
          <a:p>
            <a:endParaRPr/>
          </a:p>
        </p:txBody>
      </p:sp>
      <p:sp>
        <p:nvSpPr>
          <p:cNvPr id="1434"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type="tx">
  <p:cSld name="38_Title Slide">
    <p:spTree>
      <p:nvGrpSpPr>
        <p:cNvPr id="1" name=""/>
        <p:cNvGrpSpPr/>
        <p:nvPr/>
      </p:nvGrpSpPr>
      <p:grpSpPr>
        <a:xfrm>
          <a:off x="0" y="0"/>
          <a:ext cx="0" cy="0"/>
          <a:chOff x="0" y="0"/>
          <a:chExt cx="0" cy="0"/>
        </a:xfrm>
      </p:grpSpPr>
      <p:sp>
        <p:nvSpPr>
          <p:cNvPr id="1441"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42"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443" name="Picture Placeholder 2"/>
          <p:cNvSpPr>
            <a:spLocks noGrp="1"/>
          </p:cNvSpPr>
          <p:nvPr>
            <p:ph type="pic" sz="quarter" idx="13"/>
          </p:nvPr>
        </p:nvSpPr>
        <p:spPr>
          <a:xfrm>
            <a:off x="3027404" y="0"/>
            <a:ext cx="3080084" cy="4238369"/>
          </a:xfrm>
          <a:prstGeom prst="rect">
            <a:avLst/>
          </a:prstGeom>
        </p:spPr>
        <p:txBody>
          <a:bodyPr lIns="91439" rIns="91439">
            <a:noAutofit/>
          </a:bodyPr>
          <a:lstStyle/>
          <a:p>
            <a:endParaRPr/>
          </a:p>
        </p:txBody>
      </p:sp>
      <p:sp>
        <p:nvSpPr>
          <p:cNvPr id="1444" name="Picture Placeholder 2"/>
          <p:cNvSpPr>
            <a:spLocks noGrp="1"/>
          </p:cNvSpPr>
          <p:nvPr>
            <p:ph type="pic" sz="quarter" idx="14"/>
          </p:nvPr>
        </p:nvSpPr>
        <p:spPr>
          <a:xfrm>
            <a:off x="6101189" y="0"/>
            <a:ext cx="3080084" cy="4238369"/>
          </a:xfrm>
          <a:prstGeom prst="rect">
            <a:avLst/>
          </a:prstGeom>
        </p:spPr>
        <p:txBody>
          <a:bodyPr lIns="91439" rIns="91439">
            <a:noAutofit/>
          </a:bodyPr>
          <a:lstStyle/>
          <a:p>
            <a:endParaRPr/>
          </a:p>
        </p:txBody>
      </p:sp>
      <p:sp>
        <p:nvSpPr>
          <p:cNvPr id="1445" name="Picture Placeholder 2"/>
          <p:cNvSpPr>
            <a:spLocks noGrp="1"/>
          </p:cNvSpPr>
          <p:nvPr>
            <p:ph type="pic" sz="quarter" idx="15"/>
          </p:nvPr>
        </p:nvSpPr>
        <p:spPr>
          <a:xfrm>
            <a:off x="9181272" y="0"/>
            <a:ext cx="3080084" cy="4238369"/>
          </a:xfrm>
          <a:prstGeom prst="rect">
            <a:avLst/>
          </a:prstGeom>
        </p:spPr>
        <p:txBody>
          <a:bodyPr lIns="91439" rIns="91439">
            <a:noAutofit/>
          </a:bodyPr>
          <a:lstStyle/>
          <a:p>
            <a:endParaRPr/>
          </a:p>
        </p:txBody>
      </p:sp>
      <p:sp>
        <p:nvSpPr>
          <p:cNvPr id="1446" name="Picture Placeholder 2"/>
          <p:cNvSpPr>
            <a:spLocks noGrp="1"/>
          </p:cNvSpPr>
          <p:nvPr>
            <p:ph type="pic" sz="quarter" idx="16"/>
          </p:nvPr>
        </p:nvSpPr>
        <p:spPr>
          <a:xfrm>
            <a:off x="-46619" y="0"/>
            <a:ext cx="3080083" cy="4238369"/>
          </a:xfrm>
          <a:prstGeom prst="rect">
            <a:avLst/>
          </a:prstGeom>
        </p:spPr>
        <p:txBody>
          <a:bodyPr lIns="91439" rIns="91439">
            <a:noAutofit/>
          </a:bodyPr>
          <a:lstStyle/>
          <a:p>
            <a:endParaRPr/>
          </a:p>
        </p:txBody>
      </p:sp>
      <p:sp>
        <p:nvSpPr>
          <p:cNvPr id="1447"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type="tx">
  <p:cSld name="18_Title Slide">
    <p:spTree>
      <p:nvGrpSpPr>
        <p:cNvPr id="1" name=""/>
        <p:cNvGrpSpPr/>
        <p:nvPr/>
      </p:nvGrpSpPr>
      <p:grpSpPr>
        <a:xfrm>
          <a:off x="0" y="0"/>
          <a:ext cx="0" cy="0"/>
          <a:chOff x="0" y="0"/>
          <a:chExt cx="0" cy="0"/>
        </a:xfrm>
      </p:grpSpPr>
      <p:sp>
        <p:nvSpPr>
          <p:cNvPr id="1454"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55"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456"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457"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458"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459"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460" name="Picture Placeholder 2"/>
          <p:cNvSpPr>
            <a:spLocks noGrp="1"/>
          </p:cNvSpPr>
          <p:nvPr>
            <p:ph type="pic" sz="quarter" idx="13"/>
          </p:nvPr>
        </p:nvSpPr>
        <p:spPr>
          <a:xfrm>
            <a:off x="3904736" y="681907"/>
            <a:ext cx="3361038" cy="1962440"/>
          </a:xfrm>
          <a:prstGeom prst="rect">
            <a:avLst/>
          </a:prstGeom>
        </p:spPr>
        <p:txBody>
          <a:bodyPr lIns="91439" rIns="91439">
            <a:noAutofit/>
          </a:bodyPr>
          <a:lstStyle/>
          <a:p>
            <a:endParaRPr/>
          </a:p>
        </p:txBody>
      </p:sp>
      <p:sp>
        <p:nvSpPr>
          <p:cNvPr id="1461" name="Picture Placeholder 2"/>
          <p:cNvSpPr>
            <a:spLocks noGrp="1"/>
          </p:cNvSpPr>
          <p:nvPr>
            <p:ph type="pic" sz="quarter" idx="14"/>
          </p:nvPr>
        </p:nvSpPr>
        <p:spPr>
          <a:xfrm>
            <a:off x="7760044" y="681907"/>
            <a:ext cx="3361038" cy="1962440"/>
          </a:xfrm>
          <a:prstGeom prst="rect">
            <a:avLst/>
          </a:prstGeom>
        </p:spPr>
        <p:txBody>
          <a:bodyPr lIns="91439" rIns="91439">
            <a:noAutofit/>
          </a:bodyPr>
          <a:lstStyle/>
          <a:p>
            <a:endParaRPr/>
          </a:p>
        </p:txBody>
      </p:sp>
      <p:sp>
        <p:nvSpPr>
          <p:cNvPr id="1462" name="Picture Placeholder 2"/>
          <p:cNvSpPr>
            <a:spLocks noGrp="1"/>
          </p:cNvSpPr>
          <p:nvPr>
            <p:ph type="pic" sz="quarter" idx="15"/>
          </p:nvPr>
        </p:nvSpPr>
        <p:spPr>
          <a:xfrm>
            <a:off x="3904736" y="3523960"/>
            <a:ext cx="3361038" cy="1962440"/>
          </a:xfrm>
          <a:prstGeom prst="rect">
            <a:avLst/>
          </a:prstGeom>
        </p:spPr>
        <p:txBody>
          <a:bodyPr lIns="91439" rIns="91439">
            <a:noAutofit/>
          </a:bodyPr>
          <a:lstStyle/>
          <a:p>
            <a:endParaRPr/>
          </a:p>
        </p:txBody>
      </p:sp>
      <p:sp>
        <p:nvSpPr>
          <p:cNvPr id="1463" name="Picture Placeholder 2"/>
          <p:cNvSpPr>
            <a:spLocks noGrp="1"/>
          </p:cNvSpPr>
          <p:nvPr>
            <p:ph type="pic" sz="quarter" idx="16"/>
          </p:nvPr>
        </p:nvSpPr>
        <p:spPr>
          <a:xfrm>
            <a:off x="7760044" y="3523960"/>
            <a:ext cx="3361038" cy="1962440"/>
          </a:xfrm>
          <a:prstGeom prst="rect">
            <a:avLst/>
          </a:prstGeom>
        </p:spPr>
        <p:txBody>
          <a:bodyPr lIns="91439" rIns="91439">
            <a:noAutofit/>
          </a:bodyPr>
          <a:lstStyle/>
          <a:p>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hasCustomPrompt="1"/>
          </p:nvPr>
        </p:nvSpPr>
        <p:spPr>
          <a:xfrm>
            <a:off x="5183187" y="987425"/>
            <a:ext cx="6172201"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0.xml><?xml version="1.0" encoding="utf-8"?>
<p:sldLayout xmlns:a="http://schemas.openxmlformats.org/drawingml/2006/main" xmlns:r="http://schemas.openxmlformats.org/officeDocument/2006/relationships" xmlns:p="http://schemas.openxmlformats.org/presentationml/2006/main" type="tx">
  <p:cSld name="16_Title Slide">
    <p:spTree>
      <p:nvGrpSpPr>
        <p:cNvPr id="1" name=""/>
        <p:cNvGrpSpPr/>
        <p:nvPr/>
      </p:nvGrpSpPr>
      <p:grpSpPr>
        <a:xfrm>
          <a:off x="0" y="0"/>
          <a:ext cx="0" cy="0"/>
          <a:chOff x="0" y="0"/>
          <a:chExt cx="0" cy="0"/>
        </a:xfrm>
      </p:grpSpPr>
      <p:sp>
        <p:nvSpPr>
          <p:cNvPr id="1470"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71"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472"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473"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474"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475" name="Picture Placeholder 2"/>
          <p:cNvSpPr>
            <a:spLocks noGrp="1"/>
          </p:cNvSpPr>
          <p:nvPr>
            <p:ph type="pic" sz="half" idx="13"/>
          </p:nvPr>
        </p:nvSpPr>
        <p:spPr>
          <a:xfrm>
            <a:off x="3027404" y="0"/>
            <a:ext cx="3080084" cy="6858000"/>
          </a:xfrm>
          <a:prstGeom prst="rect">
            <a:avLst/>
          </a:prstGeom>
        </p:spPr>
        <p:txBody>
          <a:bodyPr lIns="91439" rIns="91439">
            <a:noAutofit/>
          </a:bodyPr>
          <a:lstStyle/>
          <a:p>
            <a:endParaRPr/>
          </a:p>
        </p:txBody>
      </p:sp>
      <p:sp>
        <p:nvSpPr>
          <p:cNvPr id="1476" name="标题文本"/>
          <p:cNvSpPr txBox="1">
            <a:spLocks noGrp="1"/>
          </p:cNvSpPr>
          <p:nvPr>
            <p:ph type="title" hasCustomPrompt="1"/>
          </p:nvPr>
        </p:nvSpPr>
        <p:spPr>
          <a:xfrm>
            <a:off x="577959" y="1682805"/>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Tree>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type="tx">
  <p:cSld name="20_Title Slide">
    <p:spTree>
      <p:nvGrpSpPr>
        <p:cNvPr id="1" name=""/>
        <p:cNvGrpSpPr/>
        <p:nvPr/>
      </p:nvGrpSpPr>
      <p:grpSpPr>
        <a:xfrm>
          <a:off x="0" y="0"/>
          <a:ext cx="0" cy="0"/>
          <a:chOff x="0" y="0"/>
          <a:chExt cx="0" cy="0"/>
        </a:xfrm>
      </p:grpSpPr>
      <p:sp>
        <p:nvSpPr>
          <p:cNvPr id="1483"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84"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485"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486"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487"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488" name="Picture Placeholder 2"/>
          <p:cNvSpPr>
            <a:spLocks noGrp="1"/>
          </p:cNvSpPr>
          <p:nvPr>
            <p:ph type="pic" sz="half" idx="13"/>
          </p:nvPr>
        </p:nvSpPr>
        <p:spPr>
          <a:xfrm>
            <a:off x="3027404" y="0"/>
            <a:ext cx="3080084" cy="6858000"/>
          </a:xfrm>
          <a:prstGeom prst="rect">
            <a:avLst/>
          </a:prstGeom>
        </p:spPr>
        <p:txBody>
          <a:bodyPr lIns="91439" rIns="91439">
            <a:noAutofit/>
          </a:bodyPr>
          <a:lstStyle/>
          <a:p>
            <a:endParaRPr/>
          </a:p>
        </p:txBody>
      </p:sp>
      <p:sp>
        <p:nvSpPr>
          <p:cNvPr id="1489"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Tree>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type="tx">
  <p:cSld name="8_Title Slide">
    <p:spTree>
      <p:nvGrpSpPr>
        <p:cNvPr id="1" name=""/>
        <p:cNvGrpSpPr/>
        <p:nvPr/>
      </p:nvGrpSpPr>
      <p:grpSpPr>
        <a:xfrm>
          <a:off x="0" y="0"/>
          <a:ext cx="0" cy="0"/>
          <a:chOff x="0" y="0"/>
          <a:chExt cx="0" cy="0"/>
        </a:xfrm>
      </p:grpSpPr>
      <p:sp>
        <p:nvSpPr>
          <p:cNvPr id="1496"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97"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498"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499"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500"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501"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502" name="Picture Placeholder 2"/>
          <p:cNvSpPr>
            <a:spLocks noGrp="1"/>
          </p:cNvSpPr>
          <p:nvPr>
            <p:ph type="pic" idx="13"/>
          </p:nvPr>
        </p:nvSpPr>
        <p:spPr>
          <a:xfrm>
            <a:off x="3047621" y="0"/>
            <a:ext cx="9144378" cy="4497860"/>
          </a:xfrm>
          <a:prstGeom prst="rect">
            <a:avLst/>
          </a:prstGeom>
        </p:spPr>
        <p:txBody>
          <a:bodyPr lIns="91439" rIns="91439">
            <a:noAutofit/>
          </a:bodyPr>
          <a:lstStyle/>
          <a:p>
            <a:endParaRPr/>
          </a:p>
        </p:txBody>
      </p:sp>
    </p:spTree>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type="tx">
  <p:cSld name="22_Title Slide">
    <p:spTree>
      <p:nvGrpSpPr>
        <p:cNvPr id="1" name=""/>
        <p:cNvGrpSpPr/>
        <p:nvPr/>
      </p:nvGrpSpPr>
      <p:grpSpPr>
        <a:xfrm>
          <a:off x="0" y="0"/>
          <a:ext cx="0" cy="0"/>
          <a:chOff x="0" y="0"/>
          <a:chExt cx="0" cy="0"/>
        </a:xfrm>
      </p:grpSpPr>
      <p:sp>
        <p:nvSpPr>
          <p:cNvPr id="150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510"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511"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512"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513"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514"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515" name="Picture Placeholder 2"/>
          <p:cNvSpPr>
            <a:spLocks noGrp="1"/>
          </p:cNvSpPr>
          <p:nvPr>
            <p:ph type="pic" idx="13"/>
          </p:nvPr>
        </p:nvSpPr>
        <p:spPr>
          <a:xfrm>
            <a:off x="3047621" y="1"/>
            <a:ext cx="9144378" cy="3934046"/>
          </a:xfrm>
          <a:prstGeom prst="rect">
            <a:avLst/>
          </a:prstGeom>
        </p:spPr>
        <p:txBody>
          <a:bodyPr lIns="91439" rIns="91439">
            <a:noAutofit/>
          </a:bodyPr>
          <a:lstStyle/>
          <a:p>
            <a:endParaRPr/>
          </a:p>
        </p:txBody>
      </p:sp>
    </p:spTree>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23_Title Slide">
    <p:spTree>
      <p:nvGrpSpPr>
        <p:cNvPr id="1" name=""/>
        <p:cNvGrpSpPr/>
        <p:nvPr/>
      </p:nvGrpSpPr>
      <p:grpSpPr>
        <a:xfrm>
          <a:off x="0" y="0"/>
          <a:ext cx="0" cy="0"/>
          <a:chOff x="0" y="0"/>
          <a:chExt cx="0" cy="0"/>
        </a:xfrm>
      </p:grpSpPr>
      <p:sp>
        <p:nvSpPr>
          <p:cNvPr id="1522"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523"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524"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525"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526"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527"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528" name="Picture Placeholder 2"/>
          <p:cNvSpPr>
            <a:spLocks noGrp="1"/>
          </p:cNvSpPr>
          <p:nvPr>
            <p:ph type="pic" sz="half" idx="13"/>
          </p:nvPr>
        </p:nvSpPr>
        <p:spPr>
          <a:xfrm>
            <a:off x="3047621" y="1"/>
            <a:ext cx="9144378" cy="2785729"/>
          </a:xfrm>
          <a:prstGeom prst="rect">
            <a:avLst/>
          </a:prstGeom>
        </p:spPr>
        <p:txBody>
          <a:bodyPr lIns="91439" rIns="91439">
            <a:noAutofit/>
          </a:bodyPr>
          <a:lstStyle/>
          <a:p>
            <a:endParaRPr/>
          </a:p>
        </p:txBody>
      </p:sp>
    </p:spTree>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type="tx">
  <p:cSld name="13_Title Slide">
    <p:spTree>
      <p:nvGrpSpPr>
        <p:cNvPr id="1" name=""/>
        <p:cNvGrpSpPr/>
        <p:nvPr/>
      </p:nvGrpSpPr>
      <p:grpSpPr>
        <a:xfrm>
          <a:off x="0" y="0"/>
          <a:ext cx="0" cy="0"/>
          <a:chOff x="0" y="0"/>
          <a:chExt cx="0" cy="0"/>
        </a:xfrm>
      </p:grpSpPr>
      <p:sp>
        <p:nvSpPr>
          <p:cNvPr id="1535"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536"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537"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538"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539"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540"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541" name="Picture Placeholder 2"/>
          <p:cNvSpPr>
            <a:spLocks noGrp="1"/>
          </p:cNvSpPr>
          <p:nvPr>
            <p:ph type="pic" sz="quarter" idx="13"/>
          </p:nvPr>
        </p:nvSpPr>
        <p:spPr>
          <a:xfrm>
            <a:off x="3047621" y="-24714"/>
            <a:ext cx="4181082" cy="2302251"/>
          </a:xfrm>
          <a:prstGeom prst="rect">
            <a:avLst/>
          </a:prstGeom>
        </p:spPr>
        <p:txBody>
          <a:bodyPr lIns="91439" rIns="91439">
            <a:noAutofit/>
          </a:bodyPr>
          <a:lstStyle/>
          <a:p>
            <a:endParaRPr/>
          </a:p>
        </p:txBody>
      </p:sp>
      <p:sp>
        <p:nvSpPr>
          <p:cNvPr id="1542" name="Picture Placeholder 2"/>
          <p:cNvSpPr>
            <a:spLocks noGrp="1"/>
          </p:cNvSpPr>
          <p:nvPr>
            <p:ph type="pic" sz="quarter" idx="14"/>
          </p:nvPr>
        </p:nvSpPr>
        <p:spPr>
          <a:xfrm>
            <a:off x="3047621" y="2277536"/>
            <a:ext cx="4181082" cy="2302251"/>
          </a:xfrm>
          <a:prstGeom prst="rect">
            <a:avLst/>
          </a:prstGeom>
        </p:spPr>
        <p:txBody>
          <a:bodyPr lIns="91439" rIns="91439">
            <a:noAutofit/>
          </a:bodyPr>
          <a:lstStyle/>
          <a:p>
            <a:endParaRPr/>
          </a:p>
        </p:txBody>
      </p:sp>
      <p:sp>
        <p:nvSpPr>
          <p:cNvPr id="1543" name="Picture Placeholder 2"/>
          <p:cNvSpPr>
            <a:spLocks noGrp="1"/>
          </p:cNvSpPr>
          <p:nvPr>
            <p:ph type="pic" sz="quarter" idx="15"/>
          </p:nvPr>
        </p:nvSpPr>
        <p:spPr>
          <a:xfrm>
            <a:off x="3047621" y="4579787"/>
            <a:ext cx="4181082" cy="2302251"/>
          </a:xfrm>
          <a:prstGeom prst="rect">
            <a:avLst/>
          </a:prstGeom>
        </p:spPr>
        <p:txBody>
          <a:bodyPr lIns="91439" rIns="91439">
            <a:noAutofit/>
          </a:bodyPr>
          <a:lstStyle/>
          <a:p>
            <a:endParaRPr/>
          </a:p>
        </p:txBody>
      </p:sp>
    </p:spTree>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type="tx">
  <p:cSld name="14_Title Slide">
    <p:spTree>
      <p:nvGrpSpPr>
        <p:cNvPr id="1" name=""/>
        <p:cNvGrpSpPr/>
        <p:nvPr/>
      </p:nvGrpSpPr>
      <p:grpSpPr>
        <a:xfrm>
          <a:off x="0" y="0"/>
          <a:ext cx="0" cy="0"/>
          <a:chOff x="0" y="0"/>
          <a:chExt cx="0" cy="0"/>
        </a:xfrm>
      </p:grpSpPr>
      <p:sp>
        <p:nvSpPr>
          <p:cNvPr id="1550"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551"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552"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553"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554"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555"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556" name="Picture Placeholder 2"/>
          <p:cNvSpPr>
            <a:spLocks noGrp="1"/>
          </p:cNvSpPr>
          <p:nvPr>
            <p:ph type="pic" sz="quarter" idx="13"/>
          </p:nvPr>
        </p:nvSpPr>
        <p:spPr>
          <a:xfrm>
            <a:off x="8010918" y="-24714"/>
            <a:ext cx="4181082" cy="3416681"/>
          </a:xfrm>
          <a:prstGeom prst="rect">
            <a:avLst/>
          </a:prstGeom>
        </p:spPr>
        <p:txBody>
          <a:bodyPr lIns="91439" rIns="91439">
            <a:noAutofit/>
          </a:bodyPr>
          <a:lstStyle/>
          <a:p>
            <a:endParaRPr/>
          </a:p>
        </p:txBody>
      </p:sp>
      <p:sp>
        <p:nvSpPr>
          <p:cNvPr id="1557" name="Picture Placeholder 2"/>
          <p:cNvSpPr>
            <a:spLocks noGrp="1"/>
          </p:cNvSpPr>
          <p:nvPr>
            <p:ph type="pic" sz="quarter" idx="14"/>
          </p:nvPr>
        </p:nvSpPr>
        <p:spPr>
          <a:xfrm>
            <a:off x="8010918" y="3391966"/>
            <a:ext cx="4181082" cy="3466034"/>
          </a:xfrm>
          <a:prstGeom prst="rect">
            <a:avLst/>
          </a:prstGeom>
        </p:spPr>
        <p:txBody>
          <a:bodyPr lIns="91439" rIns="91439">
            <a:noAutofit/>
          </a:bodyPr>
          <a:lstStyle/>
          <a:p>
            <a:endParaRPr/>
          </a:p>
        </p:txBody>
      </p:sp>
    </p:spTree>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type="tx">
  <p:cSld name="12_Title Slide">
    <p:spTree>
      <p:nvGrpSpPr>
        <p:cNvPr id="1" name=""/>
        <p:cNvGrpSpPr/>
        <p:nvPr/>
      </p:nvGrpSpPr>
      <p:grpSpPr>
        <a:xfrm>
          <a:off x="0" y="0"/>
          <a:ext cx="0" cy="0"/>
          <a:chOff x="0" y="0"/>
          <a:chExt cx="0" cy="0"/>
        </a:xfrm>
      </p:grpSpPr>
      <p:sp>
        <p:nvSpPr>
          <p:cNvPr id="1564"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565"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566" name="标题文本"/>
          <p:cNvSpPr txBox="1">
            <a:spLocks noGrp="1"/>
          </p:cNvSpPr>
          <p:nvPr>
            <p:ph type="title" hasCustomPrompt="1"/>
          </p:nvPr>
        </p:nvSpPr>
        <p:spPr>
          <a:xfrm>
            <a:off x="577959" y="1723669"/>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567"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568"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569"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570" name="Picture Placeholder 2"/>
          <p:cNvSpPr>
            <a:spLocks noGrp="1"/>
          </p:cNvSpPr>
          <p:nvPr>
            <p:ph type="pic" sz="quarter" idx="13"/>
          </p:nvPr>
        </p:nvSpPr>
        <p:spPr>
          <a:xfrm>
            <a:off x="3047623" y="0"/>
            <a:ext cx="4292292" cy="3447340"/>
          </a:xfrm>
          <a:prstGeom prst="rect">
            <a:avLst/>
          </a:prstGeom>
        </p:spPr>
        <p:txBody>
          <a:bodyPr lIns="91439" rIns="91439">
            <a:noAutofit/>
          </a:bodyPr>
          <a:lstStyle/>
          <a:p>
            <a:endParaRPr/>
          </a:p>
        </p:txBody>
      </p:sp>
      <p:sp>
        <p:nvSpPr>
          <p:cNvPr id="1571" name="Picture Placeholder 2"/>
          <p:cNvSpPr>
            <a:spLocks noGrp="1"/>
          </p:cNvSpPr>
          <p:nvPr>
            <p:ph type="pic" sz="half" idx="14"/>
          </p:nvPr>
        </p:nvSpPr>
        <p:spPr>
          <a:xfrm>
            <a:off x="7339914" y="0"/>
            <a:ext cx="4852086" cy="3447340"/>
          </a:xfrm>
          <a:prstGeom prst="rect">
            <a:avLst/>
          </a:prstGeom>
        </p:spPr>
        <p:txBody>
          <a:bodyPr lIns="91439" rIns="91439">
            <a:noAutofit/>
          </a:bodyPr>
          <a:lstStyle/>
          <a:p>
            <a:endParaRPr/>
          </a:p>
        </p:txBody>
      </p:sp>
      <p:sp>
        <p:nvSpPr>
          <p:cNvPr id="1572" name="Picture Placeholder 2"/>
          <p:cNvSpPr>
            <a:spLocks noGrp="1"/>
          </p:cNvSpPr>
          <p:nvPr>
            <p:ph type="pic" sz="half" idx="15"/>
          </p:nvPr>
        </p:nvSpPr>
        <p:spPr>
          <a:xfrm>
            <a:off x="3047621" y="3447339"/>
            <a:ext cx="6034594" cy="3410661"/>
          </a:xfrm>
          <a:prstGeom prst="rect">
            <a:avLst/>
          </a:prstGeom>
        </p:spPr>
        <p:txBody>
          <a:bodyPr lIns="91439" rIns="91439">
            <a:noAutofit/>
          </a:bodyPr>
          <a:lstStyle/>
          <a:p>
            <a:endParaRPr/>
          </a:p>
        </p:txBody>
      </p:sp>
      <p:sp>
        <p:nvSpPr>
          <p:cNvPr id="1573" name="Picture Placeholder 2"/>
          <p:cNvSpPr>
            <a:spLocks noGrp="1"/>
          </p:cNvSpPr>
          <p:nvPr>
            <p:ph type="pic" sz="quarter" idx="16"/>
          </p:nvPr>
        </p:nvSpPr>
        <p:spPr>
          <a:xfrm>
            <a:off x="9082214" y="3447339"/>
            <a:ext cx="3109786" cy="3410661"/>
          </a:xfrm>
          <a:prstGeom prst="rect">
            <a:avLst/>
          </a:prstGeom>
        </p:spPr>
        <p:txBody>
          <a:bodyPr lIns="91439" rIns="91439">
            <a:noAutofit/>
          </a:bodyPr>
          <a:lstStyle/>
          <a:p>
            <a:endParaRPr/>
          </a:p>
        </p:txBody>
      </p:sp>
    </p:spTree>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type="tx">
  <p:cSld name="3_Title Slide">
    <p:spTree>
      <p:nvGrpSpPr>
        <p:cNvPr id="1" name=""/>
        <p:cNvGrpSpPr/>
        <p:nvPr/>
      </p:nvGrpSpPr>
      <p:grpSpPr>
        <a:xfrm>
          <a:off x="0" y="0"/>
          <a:ext cx="0" cy="0"/>
          <a:chOff x="0" y="0"/>
          <a:chExt cx="0" cy="0"/>
        </a:xfrm>
      </p:grpSpPr>
      <p:sp>
        <p:nvSpPr>
          <p:cNvPr id="1580"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581"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582" name="Picture Placeholder 2"/>
          <p:cNvSpPr>
            <a:spLocks noGrp="1"/>
          </p:cNvSpPr>
          <p:nvPr>
            <p:ph type="pic" sz="half" idx="13"/>
          </p:nvPr>
        </p:nvSpPr>
        <p:spPr>
          <a:xfrm>
            <a:off x="0" y="0"/>
            <a:ext cx="3080083" cy="6858000"/>
          </a:xfrm>
          <a:prstGeom prst="rect">
            <a:avLst/>
          </a:prstGeom>
        </p:spPr>
        <p:txBody>
          <a:bodyPr lIns="91439" rIns="91439">
            <a:noAutofit/>
          </a:bodyPr>
          <a:lstStyle/>
          <a:p>
            <a:endParaRPr/>
          </a:p>
        </p:txBody>
      </p:sp>
      <p:sp>
        <p:nvSpPr>
          <p:cNvPr id="1583"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FFFFFF"/>
                </a:solidFill>
                <a:latin typeface="Bebas Neue"/>
                <a:ea typeface="Bebas Neue"/>
                <a:cs typeface="Bebas Neue"/>
                <a:sym typeface="Bebas Neue"/>
              </a:defRPr>
            </a:lvl1pPr>
          </a:lstStyle>
          <a:p>
            <a:r>
              <a:t>标题文本</a:t>
            </a:r>
          </a:p>
        </p:txBody>
      </p:sp>
      <p:sp>
        <p:nvSpPr>
          <p:cNvPr id="1584"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1585"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FFFFFF"/>
                </a:solidFill>
                <a:latin typeface="Bebas Neue"/>
                <a:ea typeface="Bebas Neue"/>
                <a:cs typeface="Bebas Neue"/>
                <a:sym typeface="Bebas Neue"/>
              </a:defRPr>
            </a:lvl1pPr>
          </a:lstStyle>
          <a:p>
            <a:r>
              <a:t>Slide  /</a:t>
            </a:r>
          </a:p>
        </p:txBody>
      </p:sp>
      <p:sp>
        <p:nvSpPr>
          <p:cNvPr id="1586"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Tree>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type="tx">
  <p:cSld name="26_Title Slide">
    <p:spTree>
      <p:nvGrpSpPr>
        <p:cNvPr id="1" name=""/>
        <p:cNvGrpSpPr/>
        <p:nvPr/>
      </p:nvGrpSpPr>
      <p:grpSpPr>
        <a:xfrm>
          <a:off x="0" y="0"/>
          <a:ext cx="0" cy="0"/>
          <a:chOff x="0" y="0"/>
          <a:chExt cx="0" cy="0"/>
        </a:xfrm>
      </p:grpSpPr>
      <p:sp>
        <p:nvSpPr>
          <p:cNvPr id="1593"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594"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595" name="Picture Placeholder 2"/>
          <p:cNvSpPr>
            <a:spLocks noGrp="1"/>
          </p:cNvSpPr>
          <p:nvPr>
            <p:ph type="pic" sz="half" idx="13"/>
          </p:nvPr>
        </p:nvSpPr>
        <p:spPr>
          <a:xfrm>
            <a:off x="0" y="0"/>
            <a:ext cx="3080083" cy="6858000"/>
          </a:xfrm>
          <a:prstGeom prst="rect">
            <a:avLst/>
          </a:prstGeom>
        </p:spPr>
        <p:txBody>
          <a:bodyPr lIns="91439" rIns="91439">
            <a:noAutofit/>
          </a:bodyPr>
          <a:lstStyle/>
          <a:p>
            <a:endParaRPr/>
          </a:p>
        </p:txBody>
      </p:sp>
      <p:sp>
        <p:nvSpPr>
          <p:cNvPr id="1596" name="幻灯片编号"/>
          <p:cNvSpPr txBox="1">
            <a:spLocks noGrp="1"/>
          </p:cNvSpPr>
          <p:nvPr>
            <p:ph type="sldNum" sz="quarter" idx="2"/>
          </p:nvPr>
        </p:nvSpPr>
        <p:spPr>
          <a:xfrm>
            <a:off x="3853822"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597" name="TextBox 8"/>
          <p:cNvSpPr txBox="1"/>
          <p:nvPr/>
        </p:nvSpPr>
        <p:spPr>
          <a:xfrm>
            <a:off x="3430933"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598" name="Straight Connector 9"/>
          <p:cNvSpPr/>
          <p:nvPr/>
        </p:nvSpPr>
        <p:spPr>
          <a:xfrm>
            <a:off x="3514061" y="6089072"/>
            <a:ext cx="436418" cy="1"/>
          </a:xfrm>
          <a:prstGeom prst="line">
            <a:avLst/>
          </a:prstGeom>
          <a:ln w="38100">
            <a:solidFill>
              <a:srgbClr val="E52828"/>
            </a:solidFill>
            <a:miter/>
          </a:ln>
        </p:spPr>
        <p:txBody>
          <a:bodyPr lIns="45719" rIns="45719"/>
          <a:lstStyle/>
          <a:p>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hasCustomPrompt="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0.xml><?xml version="1.0" encoding="utf-8"?>
<p:sldLayout xmlns:a="http://schemas.openxmlformats.org/drawingml/2006/main" xmlns:r="http://schemas.openxmlformats.org/officeDocument/2006/relationships" xmlns:p="http://schemas.openxmlformats.org/presentationml/2006/main" type="tx">
  <p:cSld name="27_Title Slide">
    <p:spTree>
      <p:nvGrpSpPr>
        <p:cNvPr id="1" name=""/>
        <p:cNvGrpSpPr/>
        <p:nvPr/>
      </p:nvGrpSpPr>
      <p:grpSpPr>
        <a:xfrm>
          <a:off x="0" y="0"/>
          <a:ext cx="0" cy="0"/>
          <a:chOff x="0" y="0"/>
          <a:chExt cx="0" cy="0"/>
        </a:xfrm>
      </p:grpSpPr>
      <p:sp>
        <p:nvSpPr>
          <p:cNvPr id="1605"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606"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607" name="Picture Placeholder 2"/>
          <p:cNvSpPr>
            <a:spLocks noGrp="1"/>
          </p:cNvSpPr>
          <p:nvPr>
            <p:ph type="pic" idx="13"/>
          </p:nvPr>
        </p:nvSpPr>
        <p:spPr>
          <a:xfrm>
            <a:off x="0" y="0"/>
            <a:ext cx="12192000" cy="6858000"/>
          </a:xfrm>
          <a:prstGeom prst="rect">
            <a:avLst/>
          </a:prstGeom>
        </p:spPr>
        <p:txBody>
          <a:bodyPr lIns="91439" rIns="91439">
            <a:noAutofit/>
          </a:bodyPr>
          <a:lstStyle/>
          <a:p>
            <a:endParaRPr/>
          </a:p>
        </p:txBody>
      </p:sp>
      <p:sp>
        <p:nvSpPr>
          <p:cNvPr id="1608"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type="tx">
  <p:cSld name="5_Title Slide">
    <p:spTree>
      <p:nvGrpSpPr>
        <p:cNvPr id="1" name=""/>
        <p:cNvGrpSpPr/>
        <p:nvPr/>
      </p:nvGrpSpPr>
      <p:grpSpPr>
        <a:xfrm>
          <a:off x="0" y="0"/>
          <a:ext cx="0" cy="0"/>
          <a:chOff x="0" y="0"/>
          <a:chExt cx="0" cy="0"/>
        </a:xfrm>
      </p:grpSpPr>
      <p:sp>
        <p:nvSpPr>
          <p:cNvPr id="1615"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616"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617" name="Picture Placeholder 2"/>
          <p:cNvSpPr>
            <a:spLocks noGrp="1"/>
          </p:cNvSpPr>
          <p:nvPr>
            <p:ph type="pic" idx="13"/>
          </p:nvPr>
        </p:nvSpPr>
        <p:spPr>
          <a:xfrm>
            <a:off x="-2" y="0"/>
            <a:ext cx="7228705" cy="6858000"/>
          </a:xfrm>
          <a:prstGeom prst="rect">
            <a:avLst/>
          </a:prstGeom>
        </p:spPr>
        <p:txBody>
          <a:bodyPr lIns="91439" rIns="91439">
            <a:noAutofit/>
          </a:bodyPr>
          <a:lstStyle/>
          <a:p>
            <a:endParaRPr/>
          </a:p>
        </p:txBody>
      </p:sp>
      <p:sp>
        <p:nvSpPr>
          <p:cNvPr id="1618"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FFFFFF"/>
                </a:solidFill>
                <a:latin typeface="Bebas Neue"/>
                <a:ea typeface="Bebas Neue"/>
                <a:cs typeface="Bebas Neue"/>
                <a:sym typeface="Bebas Neue"/>
              </a:defRPr>
            </a:lvl1pPr>
          </a:lstStyle>
          <a:p>
            <a:r>
              <a:t>标题文本</a:t>
            </a:r>
          </a:p>
        </p:txBody>
      </p:sp>
      <p:sp>
        <p:nvSpPr>
          <p:cNvPr id="1619"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1620"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FFFFFF"/>
                </a:solidFill>
                <a:latin typeface="Bebas Neue"/>
                <a:ea typeface="Bebas Neue"/>
                <a:cs typeface="Bebas Neue"/>
                <a:sym typeface="Bebas Neue"/>
              </a:defRPr>
            </a:lvl1pPr>
          </a:lstStyle>
          <a:p>
            <a:r>
              <a:t>Slide  /</a:t>
            </a:r>
          </a:p>
        </p:txBody>
      </p:sp>
      <p:sp>
        <p:nvSpPr>
          <p:cNvPr id="1621"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Tree>
  </p:cSld>
  <p:clrMapOvr>
    <a:masterClrMapping/>
  </p:clrMapOvr>
  <p:transition spd="med"/>
</p:sldLayout>
</file>

<file path=ppt/slideLayouts/slideLayout92.xml><?xml version="1.0" encoding="utf-8"?>
<p:sldLayout xmlns:a="http://schemas.openxmlformats.org/drawingml/2006/main" xmlns:r="http://schemas.openxmlformats.org/officeDocument/2006/relationships" xmlns:p="http://schemas.openxmlformats.org/presentationml/2006/main" type="tx">
  <p:cSld name="6_Title Slide">
    <p:spTree>
      <p:nvGrpSpPr>
        <p:cNvPr id="1" name=""/>
        <p:cNvGrpSpPr/>
        <p:nvPr/>
      </p:nvGrpSpPr>
      <p:grpSpPr>
        <a:xfrm>
          <a:off x="0" y="0"/>
          <a:ext cx="0" cy="0"/>
          <a:chOff x="0" y="0"/>
          <a:chExt cx="0" cy="0"/>
        </a:xfrm>
      </p:grpSpPr>
      <p:sp>
        <p:nvSpPr>
          <p:cNvPr id="1628"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1629"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FFFFFF"/>
                </a:solidFill>
                <a:latin typeface="Bebas Neue"/>
                <a:ea typeface="Bebas Neue"/>
                <a:cs typeface="Bebas Neue"/>
                <a:sym typeface="Bebas Neue"/>
              </a:defRPr>
            </a:lvl1pPr>
          </a:lstStyle>
          <a:p>
            <a:r>
              <a:t>Slide  /</a:t>
            </a:r>
          </a:p>
        </p:txBody>
      </p:sp>
    </p:spTree>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type="tx">
  <p:cSld name="7_Title Slide">
    <p:spTree>
      <p:nvGrpSpPr>
        <p:cNvPr id="1" name=""/>
        <p:cNvGrpSpPr/>
        <p:nvPr/>
      </p:nvGrpSpPr>
      <p:grpSpPr>
        <a:xfrm>
          <a:off x="0" y="0"/>
          <a:ext cx="0" cy="0"/>
          <a:chOff x="0" y="0"/>
          <a:chExt cx="0" cy="0"/>
        </a:xfrm>
      </p:grpSpPr>
      <p:sp>
        <p:nvSpPr>
          <p:cNvPr id="1636"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1637"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FFFFFF"/>
                </a:solidFill>
                <a:latin typeface="Bebas Neue"/>
                <a:ea typeface="Bebas Neue"/>
                <a:cs typeface="Bebas Neue"/>
                <a:sym typeface="Bebas Neue"/>
              </a:defRPr>
            </a:lvl1pPr>
          </a:lstStyle>
          <a:p>
            <a:r>
              <a:t>Slide  /</a:t>
            </a:r>
          </a:p>
        </p:txBody>
      </p:sp>
      <p:sp>
        <p:nvSpPr>
          <p:cNvPr id="1638" name="Rectangle 3"/>
          <p:cNvSpPr/>
          <p:nvPr/>
        </p:nvSpPr>
        <p:spPr>
          <a:xfrm>
            <a:off x="-1" y="0"/>
            <a:ext cx="12192001"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Tree>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sp>
        <p:nvSpPr>
          <p:cNvPr id="1645"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646"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647" name="Picture Placeholder 2"/>
          <p:cNvSpPr>
            <a:spLocks noGrp="1"/>
          </p:cNvSpPr>
          <p:nvPr>
            <p:ph type="pic" idx="13"/>
          </p:nvPr>
        </p:nvSpPr>
        <p:spPr>
          <a:xfrm>
            <a:off x="3047621" y="0"/>
            <a:ext cx="9144378" cy="6858000"/>
          </a:xfrm>
          <a:prstGeom prst="rect">
            <a:avLst/>
          </a:prstGeom>
        </p:spPr>
        <p:txBody>
          <a:bodyPr lIns="91439" rIns="91439">
            <a:noAutofit/>
          </a:bodyPr>
          <a:lstStyle/>
          <a:p>
            <a:endParaRPr/>
          </a:p>
        </p:txBody>
      </p:sp>
      <p:sp>
        <p:nvSpPr>
          <p:cNvPr id="1648"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649"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650"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651"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Tree>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658"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659"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660" name="Rectangle 6"/>
          <p:cNvSpPr/>
          <p:nvPr/>
        </p:nvSpPr>
        <p:spPr>
          <a:xfrm>
            <a:off x="-2" y="0"/>
            <a:ext cx="3054098" cy="6858000"/>
          </a:xfrm>
          <a:prstGeom prst="rect">
            <a:avLst/>
          </a:prstGeom>
          <a:solidFill>
            <a:srgbClr val="222222"/>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661"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35_Title Slide">
    <p:spTree>
      <p:nvGrpSpPr>
        <p:cNvPr id="1" name=""/>
        <p:cNvGrpSpPr/>
        <p:nvPr/>
      </p:nvGrpSpPr>
      <p:grpSpPr>
        <a:xfrm>
          <a:off x="0" y="0"/>
          <a:ext cx="0" cy="0"/>
          <a:chOff x="0" y="0"/>
          <a:chExt cx="0" cy="0"/>
        </a:xfrm>
      </p:grpSpPr>
      <p:sp>
        <p:nvSpPr>
          <p:cNvPr id="1668" name="Picture Placeholder 2"/>
          <p:cNvSpPr>
            <a:spLocks noGrp="1"/>
          </p:cNvSpPr>
          <p:nvPr>
            <p:ph type="pic" sz="quarter" idx="13"/>
          </p:nvPr>
        </p:nvSpPr>
        <p:spPr>
          <a:xfrm>
            <a:off x="5398953" y="1701234"/>
            <a:ext cx="1394095" cy="1394095"/>
          </a:xfrm>
          <a:prstGeom prst="rect">
            <a:avLst/>
          </a:prstGeom>
        </p:spPr>
        <p:txBody>
          <a:bodyPr lIns="91439" rIns="91439">
            <a:noAutofit/>
          </a:bodyPr>
          <a:lstStyle/>
          <a:p>
            <a:endParaRPr/>
          </a:p>
        </p:txBody>
      </p:sp>
      <p:sp>
        <p:nvSpPr>
          <p:cNvPr id="1669" name="Picture Placeholder 2"/>
          <p:cNvSpPr>
            <a:spLocks noGrp="1"/>
          </p:cNvSpPr>
          <p:nvPr>
            <p:ph type="pic" sz="quarter" idx="14"/>
          </p:nvPr>
        </p:nvSpPr>
        <p:spPr>
          <a:xfrm>
            <a:off x="1188391" y="3986562"/>
            <a:ext cx="1394095" cy="1394095"/>
          </a:xfrm>
          <a:prstGeom prst="rect">
            <a:avLst/>
          </a:prstGeom>
        </p:spPr>
        <p:txBody>
          <a:bodyPr lIns="91439" rIns="91439">
            <a:noAutofit/>
          </a:bodyPr>
          <a:lstStyle/>
          <a:p>
            <a:endParaRPr/>
          </a:p>
        </p:txBody>
      </p:sp>
      <p:sp>
        <p:nvSpPr>
          <p:cNvPr id="1670" name="Picture Placeholder 2"/>
          <p:cNvSpPr>
            <a:spLocks noGrp="1"/>
          </p:cNvSpPr>
          <p:nvPr>
            <p:ph type="pic" sz="quarter" idx="15"/>
          </p:nvPr>
        </p:nvSpPr>
        <p:spPr>
          <a:xfrm>
            <a:off x="3293671" y="3986562"/>
            <a:ext cx="1394095" cy="1394095"/>
          </a:xfrm>
          <a:prstGeom prst="rect">
            <a:avLst/>
          </a:prstGeom>
        </p:spPr>
        <p:txBody>
          <a:bodyPr lIns="91439" rIns="91439">
            <a:noAutofit/>
          </a:bodyPr>
          <a:lstStyle/>
          <a:p>
            <a:endParaRPr/>
          </a:p>
        </p:txBody>
      </p:sp>
      <p:sp>
        <p:nvSpPr>
          <p:cNvPr id="1671" name="Picture Placeholder 2"/>
          <p:cNvSpPr>
            <a:spLocks noGrp="1"/>
          </p:cNvSpPr>
          <p:nvPr>
            <p:ph type="pic" sz="quarter" idx="16"/>
          </p:nvPr>
        </p:nvSpPr>
        <p:spPr>
          <a:xfrm>
            <a:off x="5398953" y="3986562"/>
            <a:ext cx="1394095" cy="1394095"/>
          </a:xfrm>
          <a:prstGeom prst="rect">
            <a:avLst/>
          </a:prstGeom>
        </p:spPr>
        <p:txBody>
          <a:bodyPr lIns="91439" rIns="91439">
            <a:noAutofit/>
          </a:bodyPr>
          <a:lstStyle/>
          <a:p>
            <a:endParaRPr/>
          </a:p>
        </p:txBody>
      </p:sp>
      <p:sp>
        <p:nvSpPr>
          <p:cNvPr id="1672" name="Picture Placeholder 2"/>
          <p:cNvSpPr>
            <a:spLocks noGrp="1"/>
          </p:cNvSpPr>
          <p:nvPr>
            <p:ph type="pic" sz="quarter" idx="17"/>
          </p:nvPr>
        </p:nvSpPr>
        <p:spPr>
          <a:xfrm>
            <a:off x="7504234" y="3986562"/>
            <a:ext cx="1394095" cy="1394095"/>
          </a:xfrm>
          <a:prstGeom prst="rect">
            <a:avLst/>
          </a:prstGeom>
        </p:spPr>
        <p:txBody>
          <a:bodyPr lIns="91439" rIns="91439">
            <a:noAutofit/>
          </a:bodyPr>
          <a:lstStyle/>
          <a:p>
            <a:endParaRPr/>
          </a:p>
        </p:txBody>
      </p:sp>
      <p:sp>
        <p:nvSpPr>
          <p:cNvPr id="1673" name="Picture Placeholder 2"/>
          <p:cNvSpPr>
            <a:spLocks noGrp="1"/>
          </p:cNvSpPr>
          <p:nvPr>
            <p:ph type="pic" sz="quarter" idx="18"/>
          </p:nvPr>
        </p:nvSpPr>
        <p:spPr>
          <a:xfrm>
            <a:off x="9609515" y="3986562"/>
            <a:ext cx="1394094" cy="1394095"/>
          </a:xfrm>
          <a:prstGeom prst="rect">
            <a:avLst/>
          </a:prstGeom>
        </p:spPr>
        <p:txBody>
          <a:bodyPr lIns="91439" rIns="91439">
            <a:noAutofit/>
          </a:bodyPr>
          <a:lstStyle/>
          <a:p>
            <a:endParaRPr/>
          </a:p>
        </p:txBody>
      </p:sp>
      <p:sp>
        <p:nvSpPr>
          <p:cNvPr id="1674" name="标题文本"/>
          <p:cNvSpPr txBox="1">
            <a:spLocks noGrp="1"/>
          </p:cNvSpPr>
          <p:nvPr>
            <p:ph type="title" hasCustomPrompt="1"/>
          </p:nvPr>
        </p:nvSpPr>
        <p:spPr>
          <a:xfrm>
            <a:off x="577959" y="642541"/>
            <a:ext cx="7120013" cy="771593"/>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675" name="Straight Connector 9"/>
          <p:cNvSpPr/>
          <p:nvPr/>
        </p:nvSpPr>
        <p:spPr>
          <a:xfrm>
            <a:off x="685799" y="1272517"/>
            <a:ext cx="436418" cy="1"/>
          </a:xfrm>
          <a:prstGeom prst="line">
            <a:avLst/>
          </a:prstGeom>
          <a:ln w="38100">
            <a:solidFill>
              <a:srgbClr val="E52828"/>
            </a:solidFill>
            <a:miter/>
          </a:ln>
        </p:spPr>
        <p:txBody>
          <a:bodyPr lIns="45719" rIns="45719"/>
          <a:lstStyle/>
          <a:p>
            <a:endParaRPr/>
          </a:p>
        </p:txBody>
      </p:sp>
      <p:sp>
        <p:nvSpPr>
          <p:cNvPr id="1676"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97.xml><?xml version="1.0" encoding="utf-8"?>
<p:sldLayout xmlns:a="http://schemas.openxmlformats.org/drawingml/2006/main" xmlns:r="http://schemas.openxmlformats.org/officeDocument/2006/relationships" xmlns:p="http://schemas.openxmlformats.org/presentationml/2006/main" type="tx">
  <p:cSld name="36_Title Slide">
    <p:spTree>
      <p:nvGrpSpPr>
        <p:cNvPr id="1" name=""/>
        <p:cNvGrpSpPr/>
        <p:nvPr/>
      </p:nvGrpSpPr>
      <p:grpSpPr>
        <a:xfrm>
          <a:off x="0" y="0"/>
          <a:ext cx="0" cy="0"/>
          <a:chOff x="0" y="0"/>
          <a:chExt cx="0" cy="0"/>
        </a:xfrm>
      </p:grpSpPr>
      <p:sp>
        <p:nvSpPr>
          <p:cNvPr id="1683" name="Picture Placeholder 2"/>
          <p:cNvSpPr>
            <a:spLocks noGrp="1"/>
          </p:cNvSpPr>
          <p:nvPr>
            <p:ph type="pic" sz="quarter" idx="13"/>
          </p:nvPr>
        </p:nvSpPr>
        <p:spPr>
          <a:xfrm>
            <a:off x="5398953" y="1194608"/>
            <a:ext cx="1394095" cy="1394094"/>
          </a:xfrm>
          <a:prstGeom prst="rect">
            <a:avLst/>
          </a:prstGeom>
        </p:spPr>
        <p:txBody>
          <a:bodyPr lIns="91439" rIns="91439">
            <a:noAutofit/>
          </a:bodyPr>
          <a:lstStyle/>
          <a:p>
            <a:endParaRPr/>
          </a:p>
        </p:txBody>
      </p:sp>
      <p:sp>
        <p:nvSpPr>
          <p:cNvPr id="1684" name="Picture Placeholder 2"/>
          <p:cNvSpPr>
            <a:spLocks noGrp="1"/>
          </p:cNvSpPr>
          <p:nvPr>
            <p:ph type="pic" sz="quarter" idx="14"/>
          </p:nvPr>
        </p:nvSpPr>
        <p:spPr>
          <a:xfrm>
            <a:off x="2711508" y="3250294"/>
            <a:ext cx="1394095" cy="1394095"/>
          </a:xfrm>
          <a:prstGeom prst="rect">
            <a:avLst/>
          </a:prstGeom>
        </p:spPr>
        <p:txBody>
          <a:bodyPr lIns="91439" rIns="91439">
            <a:noAutofit/>
          </a:bodyPr>
          <a:lstStyle/>
          <a:p>
            <a:endParaRPr/>
          </a:p>
        </p:txBody>
      </p:sp>
      <p:sp>
        <p:nvSpPr>
          <p:cNvPr id="1685" name="Picture Placeholder 2"/>
          <p:cNvSpPr>
            <a:spLocks noGrp="1"/>
          </p:cNvSpPr>
          <p:nvPr>
            <p:ph type="pic" sz="quarter" idx="15"/>
          </p:nvPr>
        </p:nvSpPr>
        <p:spPr>
          <a:xfrm>
            <a:off x="1709227" y="4722024"/>
            <a:ext cx="1047405" cy="1047405"/>
          </a:xfrm>
          <a:prstGeom prst="rect">
            <a:avLst/>
          </a:prstGeom>
        </p:spPr>
        <p:txBody>
          <a:bodyPr lIns="91439" rIns="91439">
            <a:noAutofit/>
          </a:bodyPr>
          <a:lstStyle/>
          <a:p>
            <a:endParaRPr/>
          </a:p>
        </p:txBody>
      </p:sp>
      <p:sp>
        <p:nvSpPr>
          <p:cNvPr id="1686" name="Picture Placeholder 2"/>
          <p:cNvSpPr>
            <a:spLocks noGrp="1"/>
          </p:cNvSpPr>
          <p:nvPr>
            <p:ph type="pic" sz="quarter" idx="16"/>
          </p:nvPr>
        </p:nvSpPr>
        <p:spPr>
          <a:xfrm>
            <a:off x="4050982" y="4722024"/>
            <a:ext cx="1047405" cy="1047405"/>
          </a:xfrm>
          <a:prstGeom prst="rect">
            <a:avLst/>
          </a:prstGeom>
        </p:spPr>
        <p:txBody>
          <a:bodyPr lIns="91439" rIns="91439">
            <a:noAutofit/>
          </a:bodyPr>
          <a:lstStyle/>
          <a:p>
            <a:endParaRPr/>
          </a:p>
        </p:txBody>
      </p:sp>
      <p:sp>
        <p:nvSpPr>
          <p:cNvPr id="1687" name="Picture Placeholder 2"/>
          <p:cNvSpPr>
            <a:spLocks noGrp="1"/>
          </p:cNvSpPr>
          <p:nvPr>
            <p:ph type="pic" sz="quarter" idx="17"/>
          </p:nvPr>
        </p:nvSpPr>
        <p:spPr>
          <a:xfrm>
            <a:off x="8253665" y="3250294"/>
            <a:ext cx="1394095" cy="1394095"/>
          </a:xfrm>
          <a:prstGeom prst="rect">
            <a:avLst/>
          </a:prstGeom>
        </p:spPr>
        <p:txBody>
          <a:bodyPr lIns="91439" rIns="91439">
            <a:noAutofit/>
          </a:bodyPr>
          <a:lstStyle/>
          <a:p>
            <a:endParaRPr/>
          </a:p>
        </p:txBody>
      </p:sp>
      <p:sp>
        <p:nvSpPr>
          <p:cNvPr id="1688" name="Picture Placeholder 2"/>
          <p:cNvSpPr>
            <a:spLocks noGrp="1"/>
          </p:cNvSpPr>
          <p:nvPr>
            <p:ph type="pic" sz="quarter" idx="18"/>
          </p:nvPr>
        </p:nvSpPr>
        <p:spPr>
          <a:xfrm>
            <a:off x="7251382" y="4722024"/>
            <a:ext cx="1047405" cy="1047405"/>
          </a:xfrm>
          <a:prstGeom prst="rect">
            <a:avLst/>
          </a:prstGeom>
        </p:spPr>
        <p:txBody>
          <a:bodyPr lIns="91439" rIns="91439">
            <a:noAutofit/>
          </a:bodyPr>
          <a:lstStyle/>
          <a:p>
            <a:endParaRPr/>
          </a:p>
        </p:txBody>
      </p:sp>
      <p:sp>
        <p:nvSpPr>
          <p:cNvPr id="1689" name="Picture Placeholder 2"/>
          <p:cNvSpPr>
            <a:spLocks noGrp="1"/>
          </p:cNvSpPr>
          <p:nvPr>
            <p:ph type="pic" sz="quarter" idx="19"/>
          </p:nvPr>
        </p:nvSpPr>
        <p:spPr>
          <a:xfrm>
            <a:off x="9593139" y="4722024"/>
            <a:ext cx="1047405" cy="1047405"/>
          </a:xfrm>
          <a:prstGeom prst="rect">
            <a:avLst/>
          </a:prstGeom>
        </p:spPr>
        <p:txBody>
          <a:bodyPr lIns="91439" rIns="91439">
            <a:noAutofit/>
          </a:bodyPr>
          <a:lstStyle/>
          <a:p>
            <a:endParaRPr/>
          </a:p>
        </p:txBody>
      </p:sp>
      <p:sp>
        <p:nvSpPr>
          <p:cNvPr id="1690"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type="tx">
  <p:cSld name="37_Title Slide">
    <p:spTree>
      <p:nvGrpSpPr>
        <p:cNvPr id="1" name=""/>
        <p:cNvGrpSpPr/>
        <p:nvPr/>
      </p:nvGrpSpPr>
      <p:grpSpPr>
        <a:xfrm>
          <a:off x="0" y="0"/>
          <a:ext cx="0" cy="0"/>
          <a:chOff x="0" y="0"/>
          <a:chExt cx="0" cy="0"/>
        </a:xfrm>
      </p:grpSpPr>
      <p:sp>
        <p:nvSpPr>
          <p:cNvPr id="169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698"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699" name="Rectangle 1"/>
          <p:cNvSpPr/>
          <p:nvPr/>
        </p:nvSpPr>
        <p:spPr>
          <a:xfrm>
            <a:off x="371788" y="0"/>
            <a:ext cx="11448424" cy="6363732"/>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700" name="Picture Placeholder 2"/>
          <p:cNvSpPr>
            <a:spLocks noGrp="1"/>
          </p:cNvSpPr>
          <p:nvPr>
            <p:ph type="pic" sz="quarter" idx="13"/>
          </p:nvPr>
        </p:nvSpPr>
        <p:spPr>
          <a:xfrm>
            <a:off x="1709227" y="785645"/>
            <a:ext cx="1047405" cy="1047405"/>
          </a:xfrm>
          <a:prstGeom prst="rect">
            <a:avLst/>
          </a:prstGeom>
        </p:spPr>
        <p:txBody>
          <a:bodyPr lIns="91439" rIns="91439">
            <a:noAutofit/>
          </a:bodyPr>
          <a:lstStyle/>
          <a:p>
            <a:endParaRPr/>
          </a:p>
        </p:txBody>
      </p:sp>
      <p:sp>
        <p:nvSpPr>
          <p:cNvPr id="1701" name="Picture Placeholder 2"/>
          <p:cNvSpPr>
            <a:spLocks noGrp="1"/>
          </p:cNvSpPr>
          <p:nvPr>
            <p:ph type="pic" sz="quarter" idx="14"/>
          </p:nvPr>
        </p:nvSpPr>
        <p:spPr>
          <a:xfrm>
            <a:off x="4050982" y="785645"/>
            <a:ext cx="1047405" cy="1047405"/>
          </a:xfrm>
          <a:prstGeom prst="rect">
            <a:avLst/>
          </a:prstGeom>
        </p:spPr>
        <p:txBody>
          <a:bodyPr lIns="91439" rIns="91439">
            <a:noAutofit/>
          </a:bodyPr>
          <a:lstStyle/>
          <a:p>
            <a:endParaRPr/>
          </a:p>
        </p:txBody>
      </p:sp>
      <p:sp>
        <p:nvSpPr>
          <p:cNvPr id="1702" name="Picture Placeholder 2"/>
          <p:cNvSpPr>
            <a:spLocks noGrp="1"/>
          </p:cNvSpPr>
          <p:nvPr>
            <p:ph type="pic" sz="quarter" idx="15"/>
          </p:nvPr>
        </p:nvSpPr>
        <p:spPr>
          <a:xfrm>
            <a:off x="1709227" y="2608869"/>
            <a:ext cx="1047405" cy="1047405"/>
          </a:xfrm>
          <a:prstGeom prst="rect">
            <a:avLst/>
          </a:prstGeom>
        </p:spPr>
        <p:txBody>
          <a:bodyPr lIns="91439" rIns="91439">
            <a:noAutofit/>
          </a:bodyPr>
          <a:lstStyle/>
          <a:p>
            <a:endParaRPr/>
          </a:p>
        </p:txBody>
      </p:sp>
      <p:sp>
        <p:nvSpPr>
          <p:cNvPr id="1703" name="Picture Placeholder 2"/>
          <p:cNvSpPr>
            <a:spLocks noGrp="1"/>
          </p:cNvSpPr>
          <p:nvPr>
            <p:ph type="pic" sz="quarter" idx="16"/>
          </p:nvPr>
        </p:nvSpPr>
        <p:spPr>
          <a:xfrm>
            <a:off x="4050982" y="2608869"/>
            <a:ext cx="1047405" cy="1047405"/>
          </a:xfrm>
          <a:prstGeom prst="rect">
            <a:avLst/>
          </a:prstGeom>
        </p:spPr>
        <p:txBody>
          <a:bodyPr lIns="91439" rIns="91439">
            <a:noAutofit/>
          </a:bodyPr>
          <a:lstStyle/>
          <a:p>
            <a:endParaRPr/>
          </a:p>
        </p:txBody>
      </p:sp>
      <p:sp>
        <p:nvSpPr>
          <p:cNvPr id="1704" name="Picture Placeholder 2"/>
          <p:cNvSpPr>
            <a:spLocks noGrp="1"/>
          </p:cNvSpPr>
          <p:nvPr>
            <p:ph type="pic" sz="quarter" idx="17"/>
          </p:nvPr>
        </p:nvSpPr>
        <p:spPr>
          <a:xfrm>
            <a:off x="1709227" y="4432093"/>
            <a:ext cx="1047405" cy="1047405"/>
          </a:xfrm>
          <a:prstGeom prst="rect">
            <a:avLst/>
          </a:prstGeom>
        </p:spPr>
        <p:txBody>
          <a:bodyPr lIns="91439" rIns="91439">
            <a:noAutofit/>
          </a:bodyPr>
          <a:lstStyle/>
          <a:p>
            <a:endParaRPr/>
          </a:p>
        </p:txBody>
      </p:sp>
      <p:sp>
        <p:nvSpPr>
          <p:cNvPr id="1705" name="Picture Placeholder 2"/>
          <p:cNvSpPr>
            <a:spLocks noGrp="1"/>
          </p:cNvSpPr>
          <p:nvPr>
            <p:ph type="pic" sz="quarter" idx="18"/>
          </p:nvPr>
        </p:nvSpPr>
        <p:spPr>
          <a:xfrm>
            <a:off x="4050982" y="4432093"/>
            <a:ext cx="1047405" cy="1047405"/>
          </a:xfrm>
          <a:prstGeom prst="rect">
            <a:avLst/>
          </a:prstGeom>
        </p:spPr>
        <p:txBody>
          <a:bodyPr lIns="91439" rIns="91439">
            <a:noAutofit/>
          </a:bodyPr>
          <a:lstStyle/>
          <a:p>
            <a:endParaRPr/>
          </a:p>
        </p:txBody>
      </p:sp>
      <p:sp>
        <p:nvSpPr>
          <p:cNvPr id="1706" name="Picture Placeholder 2"/>
          <p:cNvSpPr>
            <a:spLocks noGrp="1"/>
          </p:cNvSpPr>
          <p:nvPr>
            <p:ph type="pic" sz="quarter" idx="19"/>
          </p:nvPr>
        </p:nvSpPr>
        <p:spPr>
          <a:xfrm>
            <a:off x="7251382" y="785645"/>
            <a:ext cx="1047405" cy="1047405"/>
          </a:xfrm>
          <a:prstGeom prst="rect">
            <a:avLst/>
          </a:prstGeom>
        </p:spPr>
        <p:txBody>
          <a:bodyPr lIns="91439" rIns="91439">
            <a:noAutofit/>
          </a:bodyPr>
          <a:lstStyle/>
          <a:p>
            <a:endParaRPr/>
          </a:p>
        </p:txBody>
      </p:sp>
      <p:sp>
        <p:nvSpPr>
          <p:cNvPr id="1707" name="Picture Placeholder 2"/>
          <p:cNvSpPr>
            <a:spLocks noGrp="1"/>
          </p:cNvSpPr>
          <p:nvPr>
            <p:ph type="pic" sz="quarter" idx="20"/>
          </p:nvPr>
        </p:nvSpPr>
        <p:spPr>
          <a:xfrm>
            <a:off x="7251382" y="2608869"/>
            <a:ext cx="1047405" cy="1047405"/>
          </a:xfrm>
          <a:prstGeom prst="rect">
            <a:avLst/>
          </a:prstGeom>
        </p:spPr>
        <p:txBody>
          <a:bodyPr lIns="91439" rIns="91439">
            <a:noAutofit/>
          </a:bodyPr>
          <a:lstStyle/>
          <a:p>
            <a:endParaRPr/>
          </a:p>
        </p:txBody>
      </p:sp>
      <p:sp>
        <p:nvSpPr>
          <p:cNvPr id="1708" name="Picture Placeholder 2"/>
          <p:cNvSpPr>
            <a:spLocks noGrp="1"/>
          </p:cNvSpPr>
          <p:nvPr>
            <p:ph type="pic" sz="quarter" idx="21"/>
          </p:nvPr>
        </p:nvSpPr>
        <p:spPr>
          <a:xfrm>
            <a:off x="9593139" y="2608869"/>
            <a:ext cx="1047405" cy="1047405"/>
          </a:xfrm>
          <a:prstGeom prst="rect">
            <a:avLst/>
          </a:prstGeom>
        </p:spPr>
        <p:txBody>
          <a:bodyPr lIns="91439" rIns="91439">
            <a:noAutofit/>
          </a:bodyPr>
          <a:lstStyle/>
          <a:p>
            <a:endParaRPr/>
          </a:p>
        </p:txBody>
      </p:sp>
      <p:sp>
        <p:nvSpPr>
          <p:cNvPr id="1709"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type="tx">
  <p:cSld name="39_Title Slide">
    <p:spTree>
      <p:nvGrpSpPr>
        <p:cNvPr id="1" name=""/>
        <p:cNvGrpSpPr/>
        <p:nvPr/>
      </p:nvGrpSpPr>
      <p:grpSpPr>
        <a:xfrm>
          <a:off x="0" y="0"/>
          <a:ext cx="0" cy="0"/>
          <a:chOff x="0" y="0"/>
          <a:chExt cx="0" cy="0"/>
        </a:xfrm>
      </p:grpSpPr>
      <p:sp>
        <p:nvSpPr>
          <p:cNvPr id="1716" name="Picture Placeholder 2"/>
          <p:cNvSpPr>
            <a:spLocks noGrp="1"/>
          </p:cNvSpPr>
          <p:nvPr>
            <p:ph type="pic" sz="quarter" idx="13"/>
          </p:nvPr>
        </p:nvSpPr>
        <p:spPr>
          <a:xfrm>
            <a:off x="0" y="1908131"/>
            <a:ext cx="2404376" cy="2404377"/>
          </a:xfrm>
          <a:prstGeom prst="rect">
            <a:avLst/>
          </a:prstGeom>
        </p:spPr>
        <p:txBody>
          <a:bodyPr lIns="91439" rIns="91439">
            <a:noAutofit/>
          </a:bodyPr>
          <a:lstStyle/>
          <a:p>
            <a:endParaRPr/>
          </a:p>
        </p:txBody>
      </p:sp>
      <p:sp>
        <p:nvSpPr>
          <p:cNvPr id="1717" name="Picture Placeholder 2"/>
          <p:cNvSpPr>
            <a:spLocks noGrp="1"/>
          </p:cNvSpPr>
          <p:nvPr>
            <p:ph type="pic" sz="quarter" idx="14"/>
          </p:nvPr>
        </p:nvSpPr>
        <p:spPr>
          <a:xfrm>
            <a:off x="2446906" y="1908131"/>
            <a:ext cx="2404376" cy="2404377"/>
          </a:xfrm>
          <a:prstGeom prst="rect">
            <a:avLst/>
          </a:prstGeom>
        </p:spPr>
        <p:txBody>
          <a:bodyPr lIns="91439" rIns="91439">
            <a:noAutofit/>
          </a:bodyPr>
          <a:lstStyle/>
          <a:p>
            <a:endParaRPr/>
          </a:p>
        </p:txBody>
      </p:sp>
      <p:sp>
        <p:nvSpPr>
          <p:cNvPr id="1718" name="Picture Placeholder 2"/>
          <p:cNvSpPr>
            <a:spLocks noGrp="1"/>
          </p:cNvSpPr>
          <p:nvPr>
            <p:ph type="pic" sz="quarter" idx="15"/>
          </p:nvPr>
        </p:nvSpPr>
        <p:spPr>
          <a:xfrm>
            <a:off x="4893812" y="1908131"/>
            <a:ext cx="2404377" cy="2404377"/>
          </a:xfrm>
          <a:prstGeom prst="rect">
            <a:avLst/>
          </a:prstGeom>
        </p:spPr>
        <p:txBody>
          <a:bodyPr lIns="91439" rIns="91439">
            <a:noAutofit/>
          </a:bodyPr>
          <a:lstStyle/>
          <a:p>
            <a:endParaRPr/>
          </a:p>
        </p:txBody>
      </p:sp>
      <p:sp>
        <p:nvSpPr>
          <p:cNvPr id="1719" name="Picture Placeholder 2"/>
          <p:cNvSpPr>
            <a:spLocks noGrp="1"/>
          </p:cNvSpPr>
          <p:nvPr>
            <p:ph type="pic" sz="quarter" idx="16"/>
          </p:nvPr>
        </p:nvSpPr>
        <p:spPr>
          <a:xfrm>
            <a:off x="7340717" y="1908131"/>
            <a:ext cx="2404377" cy="2404377"/>
          </a:xfrm>
          <a:prstGeom prst="rect">
            <a:avLst/>
          </a:prstGeom>
        </p:spPr>
        <p:txBody>
          <a:bodyPr lIns="91439" rIns="91439">
            <a:noAutofit/>
          </a:bodyPr>
          <a:lstStyle/>
          <a:p>
            <a:endParaRPr/>
          </a:p>
        </p:txBody>
      </p:sp>
      <p:sp>
        <p:nvSpPr>
          <p:cNvPr id="1720" name="Picture Placeholder 2"/>
          <p:cNvSpPr>
            <a:spLocks noGrp="1"/>
          </p:cNvSpPr>
          <p:nvPr>
            <p:ph type="pic" sz="quarter" idx="17"/>
          </p:nvPr>
        </p:nvSpPr>
        <p:spPr>
          <a:xfrm>
            <a:off x="9787624" y="1908131"/>
            <a:ext cx="2404377" cy="2404377"/>
          </a:xfrm>
          <a:prstGeom prst="rect">
            <a:avLst/>
          </a:prstGeom>
        </p:spPr>
        <p:txBody>
          <a:bodyPr lIns="91439" rIns="91439">
            <a:noAutofit/>
          </a:bodyPr>
          <a:lstStyle/>
          <a:p>
            <a:endParaRPr/>
          </a:p>
        </p:txBody>
      </p:sp>
      <p:sp>
        <p:nvSpPr>
          <p:cNvPr id="1721" name="标题文本"/>
          <p:cNvSpPr txBox="1">
            <a:spLocks noGrp="1"/>
          </p:cNvSpPr>
          <p:nvPr>
            <p:ph type="title" hasCustomPrompt="1"/>
          </p:nvPr>
        </p:nvSpPr>
        <p:spPr>
          <a:xfrm>
            <a:off x="577959" y="642541"/>
            <a:ext cx="7120013" cy="771593"/>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722" name="Straight Connector 8"/>
          <p:cNvSpPr/>
          <p:nvPr/>
        </p:nvSpPr>
        <p:spPr>
          <a:xfrm>
            <a:off x="685799" y="1272517"/>
            <a:ext cx="436418" cy="1"/>
          </a:xfrm>
          <a:prstGeom prst="line">
            <a:avLst/>
          </a:prstGeom>
          <a:ln w="38100">
            <a:solidFill>
              <a:srgbClr val="E52828"/>
            </a:solidFill>
            <a:miter/>
          </a:ln>
        </p:spPr>
        <p:txBody>
          <a:bodyPr lIns="45719" rIns="45719"/>
          <a:lstStyle/>
          <a:p>
            <a:endParaRPr/>
          </a:p>
        </p:txBody>
      </p:sp>
      <p:sp>
        <p:nvSpPr>
          <p:cNvPr id="1723"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63" Type="http://schemas.openxmlformats.org/officeDocument/2006/relationships/slideLayout" Target="../slideLayouts/slideLayout63.xml"/><Relationship Id="rId84" Type="http://schemas.openxmlformats.org/officeDocument/2006/relationships/slideLayout" Target="../slideLayouts/slideLayout84.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28" Type="http://schemas.openxmlformats.org/officeDocument/2006/relationships/slideLayout" Target="../slideLayouts/slideLayout128.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134" Type="http://schemas.openxmlformats.org/officeDocument/2006/relationships/theme" Target="../theme/theme1.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24" Type="http://schemas.openxmlformats.org/officeDocument/2006/relationships/slideLayout" Target="../slideLayouts/slideLayout124.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130" Type="http://schemas.openxmlformats.org/officeDocument/2006/relationships/slideLayout" Target="../slideLayouts/slideLayout130.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47" Type="http://schemas.openxmlformats.org/officeDocument/2006/relationships/slideLayout" Target="../slideLayouts/slideLayout47.xml"/><Relationship Id="rId68" Type="http://schemas.openxmlformats.org/officeDocument/2006/relationships/slideLayout" Target="../slideLayouts/slideLayout68.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8610600" y="6356350"/>
            <a:ext cx="358413" cy="370840"/>
          </a:xfrm>
          <a:prstGeom prst="rect">
            <a:avLst/>
          </a:prstGeom>
          <a:ln w="12700">
            <a:miter lim="400000"/>
          </a:ln>
        </p:spPr>
        <p:txBody>
          <a:bodyPr wrap="none" lIns="45719" rIns="45719">
            <a:spAutoFit/>
          </a:body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 id="2147483703" r:id="rId53"/>
    <p:sldLayoutId id="2147483705" r:id="rId54"/>
    <p:sldLayoutId id="2147483706" r:id="rId55"/>
    <p:sldLayoutId id="2147483707" r:id="rId56"/>
    <p:sldLayoutId id="2147483708" r:id="rId57"/>
    <p:sldLayoutId id="2147483709" r:id="rId58"/>
    <p:sldLayoutId id="2147483710" r:id="rId59"/>
    <p:sldLayoutId id="2147483711" r:id="rId60"/>
    <p:sldLayoutId id="2147483712" r:id="rId61"/>
    <p:sldLayoutId id="2147483714" r:id="rId62"/>
    <p:sldLayoutId id="2147483715" r:id="rId63"/>
    <p:sldLayoutId id="2147483716" r:id="rId64"/>
    <p:sldLayoutId id="2147483717" r:id="rId65"/>
    <p:sldLayoutId id="2147483718" r:id="rId66"/>
    <p:sldLayoutId id="2147483719" r:id="rId67"/>
    <p:sldLayoutId id="2147483720" r:id="rId68"/>
    <p:sldLayoutId id="2147483721" r:id="rId69"/>
    <p:sldLayoutId id="2147483722" r:id="rId70"/>
    <p:sldLayoutId id="2147483723" r:id="rId71"/>
    <p:sldLayoutId id="2147483724" r:id="rId72"/>
    <p:sldLayoutId id="2147483725" r:id="rId73"/>
    <p:sldLayoutId id="2147483726" r:id="rId74"/>
    <p:sldLayoutId id="2147483727" r:id="rId75"/>
    <p:sldLayoutId id="2147483728" r:id="rId76"/>
    <p:sldLayoutId id="2147483729" r:id="rId77"/>
    <p:sldLayoutId id="2147483730" r:id="rId78"/>
    <p:sldLayoutId id="2147483731" r:id="rId79"/>
    <p:sldLayoutId id="2147483732" r:id="rId80"/>
    <p:sldLayoutId id="2147483733" r:id="rId81"/>
    <p:sldLayoutId id="2147483734" r:id="rId82"/>
    <p:sldLayoutId id="2147483735" r:id="rId83"/>
    <p:sldLayoutId id="2147483736" r:id="rId84"/>
    <p:sldLayoutId id="2147483737" r:id="rId85"/>
    <p:sldLayoutId id="2147483738" r:id="rId86"/>
    <p:sldLayoutId id="2147483739" r:id="rId87"/>
    <p:sldLayoutId id="2147483740" r:id="rId88"/>
    <p:sldLayoutId id="2147483741" r:id="rId89"/>
    <p:sldLayoutId id="2147483742" r:id="rId90"/>
    <p:sldLayoutId id="2147483743" r:id="rId91"/>
    <p:sldLayoutId id="2147483744" r:id="rId92"/>
    <p:sldLayoutId id="2147483745" r:id="rId93"/>
    <p:sldLayoutId id="2147483746" r:id="rId94"/>
    <p:sldLayoutId id="2147483747" r:id="rId95"/>
    <p:sldLayoutId id="2147483748" r:id="rId96"/>
    <p:sldLayoutId id="2147483749" r:id="rId97"/>
    <p:sldLayoutId id="2147483750" r:id="rId98"/>
    <p:sldLayoutId id="2147483751" r:id="rId99"/>
    <p:sldLayoutId id="2147483752" r:id="rId100"/>
    <p:sldLayoutId id="2147483753" r:id="rId101"/>
    <p:sldLayoutId id="2147483754" r:id="rId102"/>
    <p:sldLayoutId id="2147483755" r:id="rId103"/>
    <p:sldLayoutId id="2147483756" r:id="rId104"/>
    <p:sldLayoutId id="2147483757" r:id="rId105"/>
    <p:sldLayoutId id="2147483758" r:id="rId106"/>
    <p:sldLayoutId id="2147483759" r:id="rId107"/>
    <p:sldLayoutId id="2147483760" r:id="rId108"/>
    <p:sldLayoutId id="2147483761" r:id="rId109"/>
    <p:sldLayoutId id="2147483762" r:id="rId110"/>
    <p:sldLayoutId id="2147483763" r:id="rId111"/>
    <p:sldLayoutId id="2147483764" r:id="rId112"/>
    <p:sldLayoutId id="2147483765" r:id="rId113"/>
    <p:sldLayoutId id="2147483766" r:id="rId114"/>
    <p:sldLayoutId id="2147483767" r:id="rId115"/>
    <p:sldLayoutId id="2147483768" r:id="rId116"/>
    <p:sldLayoutId id="2147483769" r:id="rId117"/>
    <p:sldLayoutId id="2147483770" r:id="rId118"/>
    <p:sldLayoutId id="2147483771" r:id="rId119"/>
    <p:sldLayoutId id="2147483772" r:id="rId120"/>
    <p:sldLayoutId id="2147483773" r:id="rId121"/>
    <p:sldLayoutId id="2147483774" r:id="rId122"/>
    <p:sldLayoutId id="2147483775" r:id="rId123"/>
    <p:sldLayoutId id="2147483776" r:id="rId124"/>
    <p:sldLayoutId id="2147483777" r:id="rId125"/>
    <p:sldLayoutId id="2147483778" r:id="rId126"/>
    <p:sldLayoutId id="2147483779" r:id="rId127"/>
    <p:sldLayoutId id="2147483780" r:id="rId128"/>
    <p:sldLayoutId id="2147483781" r:id="rId129"/>
    <p:sldLayoutId id="2147483782" r:id="rId130"/>
    <p:sldLayoutId id="2147483783" r:id="rId131"/>
    <p:sldLayoutId id="2147483784" r:id="rId132"/>
    <p:sldLayoutId id="2147483785" r:id="rId133"/>
  </p:sldLayoutIdLst>
  <p:transition spd="med"/>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9pPr>
    </p:bodyStyle>
    <p:otherStyle>
      <a:lvl1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1pPr>
      <a:lvl2pPr marL="0" marR="0" indent="4572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2pPr>
      <a:lvl3pPr marL="0" marR="0" indent="9144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3pPr>
      <a:lvl4pPr marL="0" marR="0" indent="13716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4pPr>
      <a:lvl5pPr marL="0" marR="0" indent="18288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5pPr>
      <a:lvl6pPr marL="0" marR="0" indent="22860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6pPr>
      <a:lvl7pPr marL="0" marR="0" indent="27432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7pPr>
      <a:lvl8pPr marL="0" marR="0" indent="32004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8pPr>
      <a:lvl9pPr marL="0" marR="0" indent="36576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0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33670" y="1484246"/>
          <a:ext cx="10111408" cy="4749902"/>
        </p:xfrm>
        <a:graphic>
          <a:graphicData uri="http://schemas.openxmlformats.org/drawingml/2006/table">
            <a:tbl>
              <a:tblPr firstRow="1" firstCol="1" bandRow="1">
                <a:tableStyleId>{5940675A-B579-460E-94D1-54222C63F5DA}</a:tableStyleId>
              </a:tblPr>
              <a:tblGrid>
                <a:gridCol w="1648757">
                  <a:extLst>
                    <a:ext uri="{9D8B030D-6E8A-4147-A177-3AD203B41FA5}">
                      <a16:colId xmlns:a16="http://schemas.microsoft.com/office/drawing/2014/main" val="20000"/>
                    </a:ext>
                  </a:extLst>
                </a:gridCol>
                <a:gridCol w="2407479">
                  <a:extLst>
                    <a:ext uri="{9D8B030D-6E8A-4147-A177-3AD203B41FA5}">
                      <a16:colId xmlns:a16="http://schemas.microsoft.com/office/drawing/2014/main" val="20001"/>
                    </a:ext>
                  </a:extLst>
                </a:gridCol>
                <a:gridCol w="1707121">
                  <a:extLst>
                    <a:ext uri="{9D8B030D-6E8A-4147-A177-3AD203B41FA5}">
                      <a16:colId xmlns:a16="http://schemas.microsoft.com/office/drawing/2014/main" val="20002"/>
                    </a:ext>
                  </a:extLst>
                </a:gridCol>
                <a:gridCol w="2597158">
                  <a:extLst>
                    <a:ext uri="{9D8B030D-6E8A-4147-A177-3AD203B41FA5}">
                      <a16:colId xmlns:a16="http://schemas.microsoft.com/office/drawing/2014/main" val="20003"/>
                    </a:ext>
                  </a:extLst>
                </a:gridCol>
                <a:gridCol w="1750893">
                  <a:extLst>
                    <a:ext uri="{9D8B030D-6E8A-4147-A177-3AD203B41FA5}">
                      <a16:colId xmlns:a16="http://schemas.microsoft.com/office/drawing/2014/main" val="20004"/>
                    </a:ext>
                  </a:extLst>
                </a:gridCol>
              </a:tblGrid>
              <a:tr h="1499448">
                <a:tc rowSpan="2">
                  <a:txBody>
                    <a:bodyPr/>
                    <a:lstStyle/>
                    <a:p>
                      <a:pPr algn="just">
                        <a:spcAft>
                          <a:spcPts val="0"/>
                        </a:spcAft>
                      </a:pPr>
                      <a:endParaRPr lang="en-CA" altLang="zh-CN" sz="1400" kern="100" dirty="0">
                        <a:effectLst/>
                        <a:latin typeface="等线" panose="02010600030101010101" charset="-122"/>
                        <a:ea typeface="等线" panose="02010600030101010101" charset="-122"/>
                      </a:endParaRPr>
                    </a:p>
                    <a:p>
                      <a:pPr algn="just">
                        <a:spcAft>
                          <a:spcPts val="0"/>
                        </a:spcAft>
                      </a:pPr>
                      <a:r>
                        <a:rPr lang="zh-CN" sz="1400" b="1" kern="100" dirty="0">
                          <a:effectLst/>
                          <a:latin typeface="等线" panose="02010600030101010101" charset="-122"/>
                          <a:ea typeface="等线" panose="02010600030101010101" charset="-122"/>
                        </a:rPr>
                        <a:t>重要伙伴</a:t>
                      </a:r>
                      <a:r>
                        <a:rPr lang="zh-CN" altLang="en-US" sz="1400" b="1" kern="100" dirty="0">
                          <a:effectLst/>
                          <a:latin typeface="等线" panose="02010600030101010101" charset="-122"/>
                          <a:ea typeface="等线" panose="02010600030101010101" charset="-122"/>
                        </a:rPr>
                        <a:t>  </a:t>
                      </a:r>
                      <a:r>
                        <a:rPr lang="en-US" altLang="zh-CN" sz="1400" b="1" u="none" kern="100" dirty="0">
                          <a:effectLst/>
                          <a:latin typeface="等线" panose="02010600030101010101" charset="-122"/>
                          <a:ea typeface="等线" panose="02010600030101010101" charset="-122"/>
                        </a:rPr>
                        <a:t>7</a:t>
                      </a:r>
                      <a:endParaRPr lang="en-CA" sz="1400" b="1" u="none"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endParaRPr lang="en-CA" altLang="zh-CN" sz="1400" kern="100" dirty="0">
                        <a:effectLst/>
                        <a:latin typeface="等线" panose="02010600030101010101" charset="-122"/>
                        <a:ea typeface="等线" panose="02010600030101010101" charset="-122"/>
                      </a:endParaRPr>
                    </a:p>
                    <a:p>
                      <a:pPr algn="just">
                        <a:spcAft>
                          <a:spcPts val="0"/>
                        </a:spcAft>
                      </a:pPr>
                      <a:r>
                        <a:rPr lang="zh-CN" sz="1400" b="1" kern="100" dirty="0">
                          <a:effectLst/>
                          <a:latin typeface="等线" panose="02010600030101010101" charset="-122"/>
                          <a:ea typeface="等线" panose="02010600030101010101" charset="-122"/>
                        </a:rPr>
                        <a:t>催生价值的核心活动</a:t>
                      </a:r>
                      <a:r>
                        <a:rPr lang="zh-CN" altLang="en-US" sz="1400" b="1" kern="100" dirty="0">
                          <a:effectLst/>
                          <a:latin typeface="等线" panose="02010600030101010101" charset="-122"/>
                          <a:ea typeface="等线" panose="02010600030101010101" charset="-122"/>
                        </a:rPr>
                        <a:t>  </a:t>
                      </a:r>
                      <a:r>
                        <a:rPr lang="en-US" altLang="zh-CN" sz="1400" b="1" u="none" kern="100" dirty="0">
                          <a:effectLst/>
                          <a:latin typeface="等线" panose="02010600030101010101" charset="-122"/>
                          <a:ea typeface="等线" panose="02010600030101010101" charset="-122"/>
                        </a:rPr>
                        <a:t>2</a:t>
                      </a:r>
                      <a:endParaRPr lang="en-CA" sz="1400" b="1" u="none"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c rowSpan="2">
                  <a:txBody>
                    <a:bodyPr/>
                    <a:lstStyle/>
                    <a:p>
                      <a:pPr algn="just">
                        <a:spcAft>
                          <a:spcPts val="0"/>
                        </a:spcAft>
                      </a:pPr>
                      <a:endParaRPr lang="en-CA" altLang="zh-CN" sz="1400" kern="100" dirty="0">
                        <a:effectLst/>
                        <a:latin typeface="等线" panose="02010600030101010101" charset="-122"/>
                        <a:ea typeface="等线" panose="02010600030101010101" charset="-122"/>
                      </a:endParaRPr>
                    </a:p>
                    <a:p>
                      <a:pPr algn="just">
                        <a:spcAft>
                          <a:spcPts val="0"/>
                        </a:spcAft>
                      </a:pPr>
                      <a:r>
                        <a:rPr lang="zh-CN" sz="1400" b="1" kern="100" dirty="0">
                          <a:effectLst/>
                          <a:latin typeface="等线" panose="02010600030101010101" charset="-122"/>
                          <a:ea typeface="等线" panose="02010600030101010101" charset="-122"/>
                        </a:rPr>
                        <a:t>价值主张</a:t>
                      </a:r>
                      <a:r>
                        <a:rPr lang="zh-CN" altLang="en-US" sz="1400" b="1" kern="100" dirty="0">
                          <a:effectLst/>
                          <a:latin typeface="等线" panose="02010600030101010101" charset="-122"/>
                          <a:ea typeface="等线" panose="02010600030101010101" charset="-122"/>
                        </a:rPr>
                        <a:t>  </a:t>
                      </a:r>
                      <a:r>
                        <a:rPr lang="en-US" altLang="zh-CN" sz="1400" b="1" u="none" kern="100" dirty="0">
                          <a:effectLst/>
                          <a:latin typeface="等线" panose="02010600030101010101" charset="-122"/>
                          <a:ea typeface="等线" panose="02010600030101010101" charset="-122"/>
                        </a:rPr>
                        <a:t>4</a:t>
                      </a:r>
                      <a:endParaRPr lang="en-CA" sz="1400" b="1" u="none"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endParaRPr lang="en-CA" altLang="zh-CN" sz="1400" kern="100" dirty="0">
                        <a:effectLst/>
                        <a:latin typeface="等线" panose="02010600030101010101" charset="-122"/>
                        <a:ea typeface="等线" panose="02010600030101010101" charset="-122"/>
                      </a:endParaRPr>
                    </a:p>
                    <a:p>
                      <a:pPr algn="just">
                        <a:spcAft>
                          <a:spcPts val="0"/>
                        </a:spcAft>
                      </a:pPr>
                      <a:r>
                        <a:rPr lang="zh-CN" sz="1400" b="1" kern="100" dirty="0">
                          <a:effectLst/>
                          <a:latin typeface="等线" panose="02010600030101010101" charset="-122"/>
                          <a:ea typeface="等线" panose="02010600030101010101" charset="-122"/>
                        </a:rPr>
                        <a:t>客户关系</a:t>
                      </a:r>
                      <a:r>
                        <a:rPr lang="zh-CN" altLang="en-US" sz="1400" b="1" kern="100" dirty="0">
                          <a:effectLst/>
                          <a:latin typeface="等线" panose="02010600030101010101" charset="-122"/>
                          <a:ea typeface="等线" panose="02010600030101010101" charset="-122"/>
                        </a:rPr>
                        <a:t>  </a:t>
                      </a:r>
                      <a:r>
                        <a:rPr lang="en-US" altLang="zh-CN" sz="1400" b="1" u="none" kern="100" dirty="0">
                          <a:effectLst/>
                          <a:latin typeface="等线" panose="02010600030101010101" charset="-122"/>
                          <a:ea typeface="等线" panose="02010600030101010101" charset="-122"/>
                        </a:rPr>
                        <a:t>6</a:t>
                      </a:r>
                      <a:endParaRPr lang="en-CA" sz="1400" b="1" u="none"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c rowSpan="2">
                  <a:txBody>
                    <a:bodyPr/>
                    <a:lstStyle/>
                    <a:p>
                      <a:pPr algn="just">
                        <a:spcAft>
                          <a:spcPts val="0"/>
                        </a:spcAft>
                      </a:pPr>
                      <a:endParaRPr lang="en-CA" altLang="zh-CN" sz="1400" kern="100" dirty="0">
                        <a:effectLst/>
                        <a:latin typeface="等线" panose="02010600030101010101" charset="-122"/>
                        <a:ea typeface="等线" panose="02010600030101010101" charset="-122"/>
                      </a:endParaRPr>
                    </a:p>
                    <a:p>
                      <a:pPr algn="just">
                        <a:spcAft>
                          <a:spcPts val="0"/>
                        </a:spcAft>
                      </a:pPr>
                      <a:r>
                        <a:rPr lang="zh-CN" sz="1400" b="1" kern="100" dirty="0">
                          <a:effectLst/>
                          <a:latin typeface="等线" panose="02010600030101010101" charset="-122"/>
                          <a:ea typeface="等线" panose="02010600030101010101" charset="-122"/>
                        </a:rPr>
                        <a:t>客户细分</a:t>
                      </a:r>
                      <a:r>
                        <a:rPr lang="zh-CN" altLang="en-US" sz="1400" b="1" kern="100" dirty="0">
                          <a:effectLst/>
                          <a:latin typeface="等线" panose="02010600030101010101" charset="-122"/>
                          <a:ea typeface="等线" panose="02010600030101010101" charset="-122"/>
                        </a:rPr>
                        <a:t>  </a:t>
                      </a:r>
                      <a:r>
                        <a:rPr lang="en-US" altLang="zh-CN" sz="1400" b="1" u="none" kern="100" dirty="0">
                          <a:effectLst/>
                          <a:latin typeface="等线" panose="02010600030101010101" charset="-122"/>
                          <a:ea typeface="等线" panose="02010600030101010101" charset="-122"/>
                        </a:rPr>
                        <a:t>3</a:t>
                      </a:r>
                      <a:endParaRPr lang="en-CA" sz="1400" b="1" u="none"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92385">
                <a:tc vMerge="1">
                  <a:txBody>
                    <a:bodyPr/>
                    <a:lstStyle/>
                    <a:p>
                      <a:endParaRPr lang="en-US"/>
                    </a:p>
                  </a:txBody>
                  <a:tcPr/>
                </a:tc>
                <a:tc>
                  <a:txBody>
                    <a:bodyPr/>
                    <a:lstStyle/>
                    <a:p>
                      <a:pPr algn="just">
                        <a:spcAft>
                          <a:spcPts val="0"/>
                        </a:spcAft>
                      </a:pPr>
                      <a:endParaRPr lang="en-CA" altLang="zh-CN" sz="1400" kern="100" dirty="0">
                        <a:effectLst/>
                        <a:latin typeface="等线" panose="02010600030101010101" charset="-122"/>
                        <a:ea typeface="等线" panose="02010600030101010101" charset="-122"/>
                      </a:endParaRPr>
                    </a:p>
                    <a:p>
                      <a:pPr algn="just">
                        <a:spcAft>
                          <a:spcPts val="0"/>
                        </a:spcAft>
                      </a:pPr>
                      <a:r>
                        <a:rPr lang="zh-CN" sz="1400" b="1" kern="100" dirty="0">
                          <a:effectLst/>
                          <a:latin typeface="等线" panose="02010600030101010101" charset="-122"/>
                          <a:ea typeface="等线" panose="02010600030101010101" charset="-122"/>
                        </a:rPr>
                        <a:t>核心资源</a:t>
                      </a:r>
                      <a:r>
                        <a:rPr lang="zh-CN" altLang="en-US" sz="1400" b="1" kern="100" dirty="0">
                          <a:effectLst/>
                          <a:latin typeface="等线" panose="02010600030101010101" charset="-122"/>
                          <a:ea typeface="等线" panose="02010600030101010101" charset="-122"/>
                        </a:rPr>
                        <a:t>  </a:t>
                      </a:r>
                      <a:r>
                        <a:rPr lang="en-US" altLang="zh-CN" sz="1400" b="1" i="0" u="none" kern="100" dirty="0">
                          <a:effectLst/>
                          <a:latin typeface="等线" panose="02010600030101010101" charset="-122"/>
                          <a:ea typeface="等线" panose="02010600030101010101" charset="-122"/>
                        </a:rPr>
                        <a:t>1</a:t>
                      </a:r>
                      <a:endParaRPr lang="en-CA" sz="1400" b="1" i="0" u="none"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c vMerge="1">
                  <a:txBody>
                    <a:bodyPr/>
                    <a:lstStyle/>
                    <a:p>
                      <a:endParaRPr lang="en-US"/>
                    </a:p>
                  </a:txBody>
                  <a:tcPr/>
                </a:tc>
                <a:tc>
                  <a:txBody>
                    <a:bodyPr/>
                    <a:lstStyle/>
                    <a:p>
                      <a:pPr algn="just">
                        <a:spcAft>
                          <a:spcPts val="0"/>
                        </a:spcAft>
                      </a:pPr>
                      <a:endParaRPr lang="en-CA" altLang="zh-CN" sz="1400" kern="100" dirty="0">
                        <a:effectLst/>
                        <a:latin typeface="等线" panose="02010600030101010101" charset="-122"/>
                        <a:ea typeface="等线" panose="02010600030101010101" charset="-122"/>
                      </a:endParaRPr>
                    </a:p>
                    <a:p>
                      <a:pPr algn="just">
                        <a:spcAft>
                          <a:spcPts val="0"/>
                        </a:spcAft>
                      </a:pPr>
                      <a:r>
                        <a:rPr lang="zh-CN" sz="1400" b="1" kern="100" dirty="0">
                          <a:effectLst/>
                          <a:latin typeface="等线" panose="02010600030101010101" charset="-122"/>
                          <a:ea typeface="等线" panose="02010600030101010101" charset="-122"/>
                        </a:rPr>
                        <a:t>渠道</a:t>
                      </a:r>
                      <a:r>
                        <a:rPr lang="zh-CN" altLang="en-US" sz="1400" kern="100" dirty="0">
                          <a:effectLst/>
                          <a:latin typeface="等线" panose="02010600030101010101" charset="-122"/>
                          <a:ea typeface="等线" panose="02010600030101010101" charset="-122"/>
                        </a:rPr>
                        <a:t>  </a:t>
                      </a:r>
                      <a:r>
                        <a:rPr lang="en-US" altLang="zh-CN" sz="1400" b="1" u="none" kern="100" dirty="0">
                          <a:effectLst/>
                          <a:latin typeface="等线" panose="02010600030101010101" charset="-122"/>
                          <a:ea typeface="等线" panose="02010600030101010101" charset="-122"/>
                        </a:rPr>
                        <a:t>5</a:t>
                      </a:r>
                      <a:endParaRPr lang="en-CA" sz="1400" b="1" u="none"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10001"/>
                  </a:ext>
                </a:extLst>
              </a:tr>
              <a:tr h="1558069">
                <a:tc gridSpan="3">
                  <a:txBody>
                    <a:bodyPr/>
                    <a:lstStyle/>
                    <a:p>
                      <a:pPr algn="just">
                        <a:spcAft>
                          <a:spcPts val="0"/>
                        </a:spcAft>
                      </a:pPr>
                      <a:endParaRPr lang="en-CA" altLang="zh-CN" sz="1400" kern="100" dirty="0">
                        <a:effectLst/>
                        <a:latin typeface="等线" panose="02010600030101010101" charset="-122"/>
                        <a:ea typeface="等线" panose="02010600030101010101" charset="-122"/>
                      </a:endParaRPr>
                    </a:p>
                    <a:p>
                      <a:pPr algn="l">
                        <a:spcAft>
                          <a:spcPts val="0"/>
                        </a:spcAft>
                      </a:pPr>
                      <a:r>
                        <a:rPr lang="zh-CN" sz="1400" b="1" kern="100" dirty="0">
                          <a:effectLst/>
                          <a:latin typeface="等线" panose="02010600030101010101" charset="-122"/>
                          <a:ea typeface="等线" panose="02010600030101010101" charset="-122"/>
                        </a:rPr>
                        <a:t>成本结构</a:t>
                      </a:r>
                      <a:r>
                        <a:rPr lang="zh-CN" altLang="en-US" sz="1400" b="1" kern="100" dirty="0">
                          <a:effectLst/>
                          <a:latin typeface="等线" panose="02010600030101010101" charset="-122"/>
                          <a:ea typeface="等线" panose="02010600030101010101" charset="-122"/>
                        </a:rPr>
                        <a:t>  </a:t>
                      </a:r>
                      <a:r>
                        <a:rPr lang="en-US" altLang="zh-CN" sz="1400" b="1" u="none" kern="100" dirty="0">
                          <a:effectLst/>
                          <a:latin typeface="等线" panose="02010600030101010101" charset="-122"/>
                          <a:ea typeface="等线" panose="02010600030101010101" charset="-122"/>
                        </a:rPr>
                        <a:t>9</a:t>
                      </a:r>
                      <a:endParaRPr lang="en-CA" sz="1400" b="1" u="none"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lnR w="12700" cap="flat" cmpd="sng" algn="ctr">
                      <a:solidFill>
                        <a:schemeClr val="bg1"/>
                      </a:solidFill>
                      <a:prstDash val="solid"/>
                      <a:round/>
                      <a:headEnd type="none" w="med" len="med"/>
                      <a:tailEnd type="none" w="med" len="med"/>
                    </a:lnR>
                    <a:noFill/>
                  </a:tcPr>
                </a:tc>
                <a:tc hMerge="1">
                  <a:txBody>
                    <a:bodyPr/>
                    <a:lstStyle/>
                    <a:p>
                      <a:endParaRPr lang="en-US"/>
                    </a:p>
                  </a:txBody>
                  <a:tcPr/>
                </a:tc>
                <a:tc hMerge="1">
                  <a:txBody>
                    <a:bodyPr/>
                    <a:lstStyle/>
                    <a:p>
                      <a:endParaRPr lang="en-US"/>
                    </a:p>
                  </a:txBody>
                  <a:tcPr/>
                </a:tc>
                <a:tc gridSpan="2">
                  <a:txBody>
                    <a:bodyPr/>
                    <a:lstStyle/>
                    <a:p>
                      <a:pPr algn="just">
                        <a:spcAft>
                          <a:spcPts val="0"/>
                        </a:spcAft>
                      </a:pPr>
                      <a:endParaRPr lang="en-CA" altLang="zh-CN" sz="1400" kern="100" dirty="0">
                        <a:effectLst/>
                        <a:latin typeface="等线" panose="02010600030101010101" charset="-122"/>
                        <a:ea typeface="等线" panose="02010600030101010101" charset="-122"/>
                      </a:endParaRPr>
                    </a:p>
                    <a:p>
                      <a:pPr marL="0" marR="0" lvl="0" indent="0" algn="just" defTabSz="914400" rtl="0" eaLnBrk="1" fontAlgn="auto" latinLnBrk="0" hangingPunct="1">
                        <a:lnSpc>
                          <a:spcPct val="100000"/>
                        </a:lnSpc>
                        <a:spcBef>
                          <a:spcPts val="0"/>
                        </a:spcBef>
                        <a:spcAft>
                          <a:spcPts val="0"/>
                        </a:spcAft>
                        <a:buClrTx/>
                        <a:buSzTx/>
                        <a:buFontTx/>
                        <a:buNone/>
                        <a:defRPr/>
                      </a:pPr>
                      <a:endParaRPr lang="en-CA" sz="14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noFill/>
                  </a:tcPr>
                </a:tc>
                <a:tc hMerge="1">
                  <a:txBody>
                    <a:bodyPr/>
                    <a:lstStyle/>
                    <a:p>
                      <a:endParaRPr lang="en-US"/>
                    </a:p>
                  </a:txBody>
                  <a:tcPr/>
                </a:tc>
                <a:extLst>
                  <a:ext uri="{0D108BD9-81ED-4DB2-BD59-A6C34878D82A}">
                    <a16:rowId xmlns:a16="http://schemas.microsoft.com/office/drawing/2014/main" val="10002"/>
                  </a:ext>
                </a:extLst>
              </a:tr>
            </a:tbl>
          </a:graphicData>
        </a:graphic>
      </p:graphicFrame>
      <p:grpSp>
        <p:nvGrpSpPr>
          <p:cNvPr id="3" name="Group 2"/>
          <p:cNvGrpSpPr/>
          <p:nvPr/>
        </p:nvGrpSpPr>
        <p:grpSpPr>
          <a:xfrm>
            <a:off x="0" y="271272"/>
            <a:ext cx="6078828" cy="607218"/>
            <a:chOff x="0" y="271272"/>
            <a:chExt cx="6078828" cy="607218"/>
          </a:xfrm>
        </p:grpSpPr>
        <p:sp>
          <p:nvSpPr>
            <p:cNvPr id="4" name="Rectangle 716"/>
            <p:cNvSpPr/>
            <p:nvPr/>
          </p:nvSpPr>
          <p:spPr>
            <a:xfrm>
              <a:off x="0" y="326457"/>
              <a:ext cx="233504" cy="514470"/>
            </a:xfrm>
            <a:prstGeom prst="rect">
              <a:avLst/>
            </a:prstGeom>
            <a:solidFill>
              <a:srgbClr val="E52828"/>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latin typeface="等线" panose="02010600030101010101" charset="-122"/>
                <a:ea typeface="等线" panose="02010600030101010101" charset="-122"/>
              </a:endParaRPr>
            </a:p>
          </p:txBody>
        </p:sp>
        <p:sp>
          <p:nvSpPr>
            <p:cNvPr id="5" name="Rectangle 54"/>
            <p:cNvSpPr txBox="1"/>
            <p:nvPr/>
          </p:nvSpPr>
          <p:spPr>
            <a:xfrm>
              <a:off x="315838" y="271272"/>
              <a:ext cx="5762990" cy="607218"/>
            </a:xfrm>
            <a:prstGeom prst="rect">
              <a:avLst/>
            </a:prstGeom>
            <a:ln w="12700">
              <a:miter lim="400000"/>
            </a:ln>
          </p:spPr>
          <p:txBody>
            <a:bodyPr wrap="square" lIns="45719" rIns="45719">
              <a:spAutoFit/>
            </a:bodyPr>
            <a:lstStyle>
              <a:lvl1pPr>
                <a:lnSpc>
                  <a:spcPct val="120000"/>
                </a:lnSpc>
                <a:defRPr sz="3000">
                  <a:solidFill>
                    <a:srgbClr val="222222"/>
                  </a:solidFill>
                  <a:latin typeface="Bebas Neue"/>
                  <a:ea typeface="Bebas Neue"/>
                  <a:cs typeface="Bebas Neue"/>
                  <a:sym typeface="Bebas Neue"/>
                </a:defRPr>
              </a:lvl1pPr>
            </a:lstStyle>
            <a:p>
              <a:r>
                <a:rPr lang="ja-JP" altLang="en-US" spc="300">
                  <a:latin typeface="等线" panose="02010600030101010101" charset="-122"/>
                  <a:ea typeface="等线" panose="02010600030101010101" charset="-122"/>
                </a:rPr>
                <a:t>商业模式画布</a:t>
              </a:r>
              <a:endParaRPr spc="300" dirty="0">
                <a:latin typeface="等线" panose="02010600030101010101" charset="-122"/>
                <a:ea typeface="等线" panose="02010600030101010101" charset="-122"/>
              </a:endParaRPr>
            </a:p>
          </p:txBody>
        </p:sp>
      </p:gr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4892" y="1534437"/>
            <a:ext cx="502182" cy="502182"/>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98813" y="1547491"/>
            <a:ext cx="514490" cy="489128"/>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97534" y="1534437"/>
            <a:ext cx="470357" cy="470357"/>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80096" y="1583188"/>
            <a:ext cx="372853" cy="372853"/>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80096" y="3046472"/>
            <a:ext cx="441461" cy="441461"/>
          </a:xfrm>
          <a:prstGeom prst="rect">
            <a:avLst/>
          </a:prstGeom>
        </p:spPr>
      </p:pic>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35522" y="3046472"/>
            <a:ext cx="461085" cy="461085"/>
          </a:xfrm>
          <a:prstGeom prst="rect">
            <a:avLst/>
          </a:prstGeom>
        </p:spPr>
      </p:pic>
      <p:pic>
        <p:nvPicPr>
          <p:cNvPr id="28" name="Picture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76364" y="4708375"/>
            <a:ext cx="435698" cy="409106"/>
          </a:xfrm>
          <a:prstGeom prst="rect">
            <a:avLst/>
          </a:prstGeom>
        </p:spPr>
      </p:pic>
      <p:pic>
        <p:nvPicPr>
          <p:cNvPr id="32" name="Picture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51953" y="1521124"/>
            <a:ext cx="459272" cy="459272"/>
          </a:xfrm>
          <a:prstGeom prst="rect">
            <a:avLst/>
          </a:prstGeom>
        </p:spPr>
      </p:pic>
      <p:cxnSp>
        <p:nvCxnSpPr>
          <p:cNvPr id="34" name="Straight Connector 33"/>
          <p:cNvCxnSpPr/>
          <p:nvPr/>
        </p:nvCxnSpPr>
        <p:spPr>
          <a:xfrm>
            <a:off x="5961639" y="4676347"/>
            <a:ext cx="0" cy="1557801"/>
          </a:xfrm>
          <a:prstGeom prst="line">
            <a:avLst/>
          </a:prstGeom>
          <a:ln cmpd="dbl"/>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6018765" y="4845128"/>
            <a:ext cx="121165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ja-JP" altLang="en-US" sz="1400" b="1" i="0" u="none" strike="noStrike" cap="none" spc="0" normalizeH="0" baseline="0">
                <a:ln>
                  <a:noFill/>
                </a:ln>
                <a:solidFill>
                  <a:srgbClr val="000000"/>
                </a:solidFill>
                <a:effectLst/>
                <a:uFillTx/>
                <a:latin typeface="等线" panose="02010600030101010101" charset="-122"/>
                <a:ea typeface="等线" panose="02010600030101010101" charset="-122"/>
                <a:sym typeface="等线" panose="02010600030101010101" charset="-122"/>
              </a:rPr>
              <a:t>收益模式</a:t>
            </a:r>
            <a:r>
              <a:rPr kumimoji="0" lang="zh-CN" altLang="en-US" sz="1400" b="1" i="0" u="none" strike="noStrike" cap="none" spc="0" normalizeH="0" baseline="0" dirty="0">
                <a:ln>
                  <a:noFill/>
                </a:ln>
                <a:solidFill>
                  <a:srgbClr val="000000"/>
                </a:solidFill>
                <a:effectLst/>
                <a:uFillTx/>
                <a:latin typeface="等线" panose="02010600030101010101" charset="-122"/>
                <a:ea typeface="等线" panose="02010600030101010101" charset="-122"/>
                <a:sym typeface="等线" panose="02010600030101010101" charset="-122"/>
              </a:rPr>
              <a:t>   </a:t>
            </a:r>
            <a:r>
              <a:rPr kumimoji="0" lang="en-US" altLang="zh-CN" sz="1400" b="1" i="0" strike="noStrike" cap="none" spc="0" normalizeH="0" baseline="0" dirty="0">
                <a:ln>
                  <a:noFill/>
                </a:ln>
                <a:solidFill>
                  <a:srgbClr val="000000"/>
                </a:solidFill>
                <a:effectLst/>
                <a:uFillTx/>
                <a:latin typeface="等线" panose="02010600030101010101" charset="-122"/>
                <a:ea typeface="等线" panose="02010600030101010101" charset="-122"/>
                <a:sym typeface="等线" panose="02010600030101010101" charset="-122"/>
              </a:rPr>
              <a:t>8</a:t>
            </a:r>
            <a:endParaRPr kumimoji="0" lang="en-US" sz="1400" b="1" i="0" strike="noStrike" cap="none" spc="0" normalizeH="0" baseline="0" dirty="0">
              <a:ln>
                <a:noFill/>
              </a:ln>
              <a:solidFill>
                <a:srgbClr val="000000"/>
              </a:solidFill>
              <a:effectLst/>
              <a:uFillTx/>
              <a:latin typeface="等线" panose="02010600030101010101" charset="-122"/>
              <a:ea typeface="等线" panose="02010600030101010101" charset="-122"/>
              <a:sym typeface="等线" panose="02010600030101010101" charset="-122"/>
            </a:endParaRPr>
          </a:p>
        </p:txBody>
      </p:sp>
      <p:pic>
        <p:nvPicPr>
          <p:cNvPr id="19" name="Picture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675027" y="4676347"/>
            <a:ext cx="336198" cy="429574"/>
          </a:xfrm>
          <a:prstGeom prst="rect">
            <a:avLst/>
          </a:prstGeom>
        </p:spPr>
      </p:pic>
      <p:sp>
        <p:nvSpPr>
          <p:cNvPr id="21" name="Rectangle 20"/>
          <p:cNvSpPr/>
          <p:nvPr/>
        </p:nvSpPr>
        <p:spPr>
          <a:xfrm>
            <a:off x="1052366" y="2214215"/>
            <a:ext cx="1763599" cy="1109791"/>
          </a:xfrm>
          <a:prstGeom prst="rect">
            <a:avLst/>
          </a:prstGeom>
        </p:spPr>
        <p:txBody>
          <a:bodyPr wrap="square">
            <a:spAutoFit/>
          </a:bodyPr>
          <a:lstStyle/>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ja-JP" altLang="en-CA" sz="1400" spc="300" dirty="0">
                <a:latin typeface="等线" panose="02010600030101010101" charset="-122"/>
                <a:ea typeface="等线" panose="02010600030101010101" charset="-122"/>
              </a:rPr>
              <a:t>点击</a:t>
            </a:r>
            <a:r>
              <a:rPr lang="ja-JP" altLang="en-US" sz="1400" spc="300" dirty="0">
                <a:latin typeface="等线" panose="02010600030101010101" charset="-122"/>
                <a:ea typeface="等线" panose="02010600030101010101" charset="-122"/>
              </a:rPr>
              <a:t>填写企业的重要伙伴</a:t>
            </a:r>
            <a:endParaRPr lang="en-CA" altLang="ja-JP" sz="1400" spc="300" dirty="0">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400" spc="300" dirty="0">
                <a:latin typeface="等线" panose="02010600030101010101" charset="-122"/>
                <a:ea typeface="等线" panose="02010600030101010101" charset="-122"/>
              </a:rPr>
              <a:t> </a:t>
            </a:r>
            <a:endParaRPr lang="en-CA" altLang="zh-CN" sz="1400" spc="300" dirty="0">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400" spc="300" dirty="0">
                <a:latin typeface="等线" panose="02010600030101010101" charset="-122"/>
                <a:ea typeface="等线" panose="02010600030101010101" charset="-122"/>
              </a:rPr>
              <a:t> </a:t>
            </a:r>
            <a:endParaRPr lang="en-US" altLang="zh-CN" sz="1400" spc="300" dirty="0">
              <a:latin typeface="等线" panose="02010600030101010101" charset="-122"/>
              <a:ea typeface="等线" panose="02010600030101010101" charset="-122"/>
            </a:endParaRPr>
          </a:p>
        </p:txBody>
      </p:sp>
      <p:sp>
        <p:nvSpPr>
          <p:cNvPr id="23" name="Rectangle 22"/>
          <p:cNvSpPr/>
          <p:nvPr/>
        </p:nvSpPr>
        <p:spPr>
          <a:xfrm>
            <a:off x="2735842" y="1980396"/>
            <a:ext cx="1987821" cy="851259"/>
          </a:xfrm>
          <a:prstGeom prst="rect">
            <a:avLst/>
          </a:prstGeom>
        </p:spPr>
        <p:txBody>
          <a:bodyPr wrap="square">
            <a:spAutoFit/>
          </a:bodyPr>
          <a:lstStyle/>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ja-JP" altLang="en-CA" sz="1400" spc="300">
                <a:latin typeface="等线" panose="02010600030101010101" charset="-122"/>
                <a:ea typeface="等线" panose="02010600030101010101" charset="-122"/>
              </a:rPr>
              <a:t>点击填写</a:t>
            </a:r>
            <a:r>
              <a:rPr lang="ja-JP" altLang="en-US" sz="1400" spc="300">
                <a:latin typeface="等线" panose="02010600030101010101" charset="-122"/>
                <a:ea typeface="等线" panose="02010600030101010101" charset="-122"/>
              </a:rPr>
              <a:t>企业的核心活动</a:t>
            </a:r>
            <a:r>
              <a:rPr lang="zh-CN" altLang="en-US" sz="1400" spc="300" dirty="0">
                <a:latin typeface="等线" panose="02010600030101010101" charset="-122"/>
                <a:ea typeface="等线" panose="02010600030101010101" charset="-122"/>
              </a:rPr>
              <a:t> </a:t>
            </a:r>
            <a:endParaRPr lang="en-CA" altLang="zh-CN" sz="1400" spc="300" dirty="0">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400" spc="300" dirty="0">
                <a:latin typeface="等线" panose="02010600030101010101" charset="-122"/>
                <a:ea typeface="等线" panose="02010600030101010101" charset="-122"/>
              </a:rPr>
              <a:t> </a:t>
            </a:r>
            <a:endParaRPr lang="en-US" altLang="zh-CN" sz="1400" spc="300" dirty="0">
              <a:latin typeface="等线" panose="02010600030101010101" charset="-122"/>
              <a:ea typeface="等线" panose="02010600030101010101" charset="-122"/>
            </a:endParaRPr>
          </a:p>
        </p:txBody>
      </p:sp>
      <p:sp>
        <p:nvSpPr>
          <p:cNvPr id="25" name="Rectangle 24"/>
          <p:cNvSpPr/>
          <p:nvPr/>
        </p:nvSpPr>
        <p:spPr>
          <a:xfrm>
            <a:off x="2735841" y="3501602"/>
            <a:ext cx="1987821" cy="1109791"/>
          </a:xfrm>
          <a:prstGeom prst="rect">
            <a:avLst/>
          </a:prstGeom>
        </p:spPr>
        <p:txBody>
          <a:bodyPr wrap="square">
            <a:spAutoFit/>
          </a:bodyPr>
          <a:lstStyle/>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ja-JP" altLang="en-CA" sz="1400" spc="300">
                <a:latin typeface="等线" panose="02010600030101010101" charset="-122"/>
                <a:ea typeface="等线" panose="02010600030101010101" charset="-122"/>
              </a:rPr>
              <a:t>点击点击</a:t>
            </a:r>
            <a:r>
              <a:rPr lang="ja-JP" altLang="en-US" sz="1400" spc="300">
                <a:latin typeface="等线" panose="02010600030101010101" charset="-122"/>
                <a:ea typeface="等线" panose="02010600030101010101" charset="-122"/>
              </a:rPr>
              <a:t>填写企业核心资源</a:t>
            </a:r>
            <a:endParaRPr lang="en-CA" altLang="ja-JP" sz="1400" spc="300" dirty="0">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400" spc="300" dirty="0">
                <a:latin typeface="等线" panose="02010600030101010101" charset="-122"/>
                <a:ea typeface="等线" panose="02010600030101010101" charset="-122"/>
              </a:rPr>
              <a:t> </a:t>
            </a:r>
            <a:endParaRPr lang="en-CA" altLang="zh-CN" sz="1400" spc="300" dirty="0">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400" spc="300" dirty="0">
                <a:latin typeface="等线" panose="02010600030101010101" charset="-122"/>
                <a:ea typeface="等线" panose="02010600030101010101" charset="-122"/>
              </a:rPr>
              <a:t> </a:t>
            </a:r>
            <a:endParaRPr lang="en-US" altLang="zh-CN" sz="1400" spc="300" dirty="0">
              <a:latin typeface="等线" panose="02010600030101010101" charset="-122"/>
              <a:ea typeface="等线" panose="02010600030101010101" charset="-122"/>
            </a:endParaRPr>
          </a:p>
        </p:txBody>
      </p:sp>
      <p:sp>
        <p:nvSpPr>
          <p:cNvPr id="26" name="Rectangle 25"/>
          <p:cNvSpPr/>
          <p:nvPr/>
        </p:nvSpPr>
        <p:spPr>
          <a:xfrm>
            <a:off x="5084584" y="1952849"/>
            <a:ext cx="1784363" cy="1109791"/>
          </a:xfrm>
          <a:prstGeom prst="rect">
            <a:avLst/>
          </a:prstGeom>
        </p:spPr>
        <p:txBody>
          <a:bodyPr wrap="square">
            <a:spAutoFit/>
          </a:bodyPr>
          <a:lstStyle/>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ja-JP" altLang="en-CA" sz="1400" spc="300">
                <a:latin typeface="等线" panose="02010600030101010101" charset="-122"/>
                <a:ea typeface="等线" panose="02010600030101010101" charset="-122"/>
              </a:rPr>
              <a:t>点击</a:t>
            </a:r>
            <a:r>
              <a:rPr lang="ja-JP" altLang="en-US" sz="1400" spc="300">
                <a:latin typeface="等线" panose="02010600030101010101" charset="-122"/>
                <a:ea typeface="等线" panose="02010600030101010101" charset="-122"/>
              </a:rPr>
              <a:t>填写企业的价值主张</a:t>
            </a:r>
            <a:endParaRPr lang="en-CA" altLang="ja-JP" sz="1400" spc="300" dirty="0">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400" spc="300" dirty="0">
                <a:latin typeface="等线" panose="02010600030101010101" charset="-122"/>
                <a:ea typeface="等线" panose="02010600030101010101" charset="-122"/>
              </a:rPr>
              <a:t> </a:t>
            </a:r>
            <a:endParaRPr lang="en-US" altLang="zh-CN" sz="1400" spc="300" dirty="0">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400" spc="300" dirty="0">
                <a:latin typeface="等线" panose="02010600030101010101" charset="-122"/>
                <a:ea typeface="等线" panose="02010600030101010101" charset="-122"/>
              </a:rPr>
              <a:t> </a:t>
            </a:r>
            <a:endParaRPr lang="en-CA" altLang="zh-CN" sz="1400" spc="300" dirty="0">
              <a:latin typeface="等线" panose="02010600030101010101" charset="-122"/>
              <a:ea typeface="等线" panose="02010600030101010101" charset="-122"/>
            </a:endParaRPr>
          </a:p>
        </p:txBody>
      </p:sp>
      <p:sp>
        <p:nvSpPr>
          <p:cNvPr id="27" name="Rectangle 26"/>
          <p:cNvSpPr/>
          <p:nvPr/>
        </p:nvSpPr>
        <p:spPr>
          <a:xfrm>
            <a:off x="6865452" y="1932240"/>
            <a:ext cx="2174247" cy="1109791"/>
          </a:xfrm>
          <a:prstGeom prst="rect">
            <a:avLst/>
          </a:prstGeom>
        </p:spPr>
        <p:txBody>
          <a:bodyPr wrap="square">
            <a:spAutoFit/>
          </a:bodyPr>
          <a:lstStyle/>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ja-JP" altLang="en-CA" sz="1400" spc="300">
                <a:latin typeface="等线" panose="02010600030101010101" charset="-122"/>
                <a:ea typeface="等线" panose="02010600030101010101" charset="-122"/>
              </a:rPr>
              <a:t>点击</a:t>
            </a:r>
            <a:r>
              <a:rPr lang="ja-JP" altLang="en-US" sz="1400" spc="300">
                <a:latin typeface="等线" panose="02010600030101010101" charset="-122"/>
                <a:ea typeface="等线" panose="02010600030101010101" charset="-122"/>
              </a:rPr>
              <a:t>填写企业的客户关系</a:t>
            </a:r>
            <a:endParaRPr lang="en-CA" altLang="ja-JP" sz="1400" spc="300" dirty="0">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400" spc="300" dirty="0">
                <a:latin typeface="等线" panose="02010600030101010101" charset="-122"/>
                <a:ea typeface="等线" panose="02010600030101010101" charset="-122"/>
              </a:rPr>
              <a:t> </a:t>
            </a:r>
            <a:endParaRPr lang="en-CA" altLang="zh-CN" sz="1400" spc="300" dirty="0">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400" spc="300" dirty="0">
                <a:latin typeface="等线" panose="02010600030101010101" charset="-122"/>
                <a:ea typeface="等线" panose="02010600030101010101" charset="-122"/>
              </a:rPr>
              <a:t> </a:t>
            </a:r>
            <a:endParaRPr lang="en-US" altLang="zh-CN" sz="1400" spc="300" dirty="0">
              <a:latin typeface="等线" panose="02010600030101010101" charset="-122"/>
              <a:ea typeface="等线" panose="02010600030101010101" charset="-122"/>
            </a:endParaRPr>
          </a:p>
        </p:txBody>
      </p:sp>
      <p:sp>
        <p:nvSpPr>
          <p:cNvPr id="29" name="Rectangle 28"/>
          <p:cNvSpPr/>
          <p:nvPr/>
        </p:nvSpPr>
        <p:spPr>
          <a:xfrm>
            <a:off x="6881903" y="3508542"/>
            <a:ext cx="2364624" cy="851259"/>
          </a:xfrm>
          <a:prstGeom prst="rect">
            <a:avLst/>
          </a:prstGeom>
        </p:spPr>
        <p:txBody>
          <a:bodyPr wrap="square">
            <a:spAutoFit/>
          </a:bodyPr>
          <a:lstStyle/>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ja-JP" altLang="en-CA" sz="1400" spc="300">
                <a:latin typeface="等线" panose="02010600030101010101" charset="-122"/>
                <a:ea typeface="等线" panose="02010600030101010101" charset="-122"/>
              </a:rPr>
              <a:t>点击</a:t>
            </a:r>
            <a:r>
              <a:rPr lang="ja-JP" altLang="en-US" sz="1400" spc="300">
                <a:latin typeface="等线" panose="02010600030101010101" charset="-122"/>
                <a:ea typeface="等线" panose="02010600030101010101" charset="-122"/>
              </a:rPr>
              <a:t>填写企业的渠道</a:t>
            </a:r>
            <a:endParaRPr lang="en-CA" altLang="ja-JP" sz="1400" spc="300" dirty="0">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400" spc="300" dirty="0">
                <a:latin typeface="等线" panose="02010600030101010101" charset="-122"/>
                <a:ea typeface="等线" panose="02010600030101010101" charset="-122"/>
              </a:rPr>
              <a:t> </a:t>
            </a:r>
            <a:endParaRPr lang="en-CA" altLang="zh-CN" sz="1400" spc="300" dirty="0">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400" spc="300" dirty="0">
                <a:latin typeface="等线" panose="02010600030101010101" charset="-122"/>
                <a:ea typeface="等线" panose="02010600030101010101" charset="-122"/>
              </a:rPr>
              <a:t> </a:t>
            </a:r>
            <a:endParaRPr lang="en-US" altLang="zh-CN" sz="1400" spc="300" dirty="0">
              <a:latin typeface="等线" panose="02010600030101010101" charset="-122"/>
              <a:ea typeface="等线" panose="02010600030101010101" charset="-122"/>
            </a:endParaRPr>
          </a:p>
        </p:txBody>
      </p:sp>
      <p:sp>
        <p:nvSpPr>
          <p:cNvPr id="30" name="Rectangle 29"/>
          <p:cNvSpPr/>
          <p:nvPr/>
        </p:nvSpPr>
        <p:spPr>
          <a:xfrm>
            <a:off x="9443326" y="1987398"/>
            <a:ext cx="1791767" cy="1109791"/>
          </a:xfrm>
          <a:prstGeom prst="rect">
            <a:avLst/>
          </a:prstGeom>
        </p:spPr>
        <p:txBody>
          <a:bodyPr wrap="square">
            <a:spAutoFit/>
          </a:bodyPr>
          <a:lstStyle/>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ja-JP" altLang="en-CA" sz="1400" spc="300">
                <a:latin typeface="等线" panose="02010600030101010101" charset="-122"/>
                <a:ea typeface="等线" panose="02010600030101010101" charset="-122"/>
              </a:rPr>
              <a:t>点击</a:t>
            </a:r>
            <a:r>
              <a:rPr lang="ja-JP" altLang="en-US" sz="1400" spc="300">
                <a:latin typeface="等线" panose="02010600030101010101" charset="-122"/>
                <a:ea typeface="等线" panose="02010600030101010101" charset="-122"/>
              </a:rPr>
              <a:t>填写企业的客户细分</a:t>
            </a:r>
            <a:endParaRPr lang="en-CA" altLang="ja-JP" sz="1400" spc="300" dirty="0">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400" spc="300" dirty="0">
                <a:latin typeface="等线" panose="02010600030101010101" charset="-122"/>
                <a:ea typeface="等线" panose="02010600030101010101" charset="-122"/>
              </a:rPr>
              <a:t> </a:t>
            </a:r>
            <a:endParaRPr lang="en-CA" altLang="zh-CN" sz="1400" spc="300" dirty="0">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400" spc="300" dirty="0">
                <a:latin typeface="等线" panose="02010600030101010101" charset="-122"/>
                <a:ea typeface="等线" panose="02010600030101010101" charset="-122"/>
              </a:rPr>
              <a:t> </a:t>
            </a:r>
            <a:endParaRPr lang="en-US" altLang="zh-CN" sz="1400" spc="300" dirty="0">
              <a:latin typeface="等线" panose="02010600030101010101" charset="-122"/>
              <a:ea typeface="等线" panose="02010600030101010101" charset="-122"/>
            </a:endParaRPr>
          </a:p>
        </p:txBody>
      </p:sp>
      <p:sp>
        <p:nvSpPr>
          <p:cNvPr id="31" name="Rectangle 30"/>
          <p:cNvSpPr/>
          <p:nvPr/>
        </p:nvSpPr>
        <p:spPr>
          <a:xfrm>
            <a:off x="1209512" y="5100400"/>
            <a:ext cx="4453124" cy="851259"/>
          </a:xfrm>
          <a:prstGeom prst="rect">
            <a:avLst/>
          </a:prstGeom>
        </p:spPr>
        <p:txBody>
          <a:bodyPr wrap="square">
            <a:spAutoFit/>
          </a:bodyPr>
          <a:lstStyle/>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ja-JP" altLang="en-CA" sz="1400" spc="300">
                <a:latin typeface="等线" panose="02010600030101010101" charset="-122"/>
                <a:ea typeface="等线" panose="02010600030101010101" charset="-122"/>
              </a:rPr>
              <a:t>点击</a:t>
            </a:r>
            <a:r>
              <a:rPr lang="ja-JP" altLang="en-US" sz="1400" spc="300">
                <a:latin typeface="等线" panose="02010600030101010101" charset="-122"/>
                <a:ea typeface="等线" panose="02010600030101010101" charset="-122"/>
              </a:rPr>
              <a:t>填写企业的成本结构</a:t>
            </a:r>
            <a:endParaRPr lang="en-CA" altLang="ja-JP" sz="1400" spc="300" dirty="0">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400" spc="300" dirty="0">
                <a:latin typeface="等线" panose="02010600030101010101" charset="-122"/>
                <a:ea typeface="等线" panose="02010600030101010101" charset="-122"/>
              </a:rPr>
              <a:t> </a:t>
            </a:r>
            <a:endParaRPr lang="en-CA" altLang="zh-CN" sz="1400" spc="300" dirty="0">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400" spc="300" dirty="0">
                <a:latin typeface="等线" panose="02010600030101010101" charset="-122"/>
                <a:ea typeface="等线" panose="02010600030101010101" charset="-122"/>
              </a:rPr>
              <a:t> </a:t>
            </a:r>
            <a:endParaRPr lang="en-US" altLang="zh-CN" sz="1400" spc="300" dirty="0">
              <a:latin typeface="等线" panose="02010600030101010101" charset="-122"/>
              <a:ea typeface="等线" panose="02010600030101010101" charset="-122"/>
            </a:endParaRPr>
          </a:p>
        </p:txBody>
      </p:sp>
      <p:sp>
        <p:nvSpPr>
          <p:cNvPr id="33" name="Rectangle 32"/>
          <p:cNvSpPr/>
          <p:nvPr/>
        </p:nvSpPr>
        <p:spPr>
          <a:xfrm>
            <a:off x="6123100" y="5117481"/>
            <a:ext cx="4291310" cy="851259"/>
          </a:xfrm>
          <a:prstGeom prst="rect">
            <a:avLst/>
          </a:prstGeom>
        </p:spPr>
        <p:txBody>
          <a:bodyPr wrap="square">
            <a:spAutoFit/>
          </a:bodyPr>
          <a:lstStyle/>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ja-JP" altLang="en-CA" sz="1400" spc="300">
                <a:latin typeface="等线" panose="02010600030101010101" charset="-122"/>
                <a:ea typeface="等线" panose="02010600030101010101" charset="-122"/>
              </a:rPr>
              <a:t>点击</a:t>
            </a:r>
            <a:r>
              <a:rPr lang="ja-JP" altLang="en-US" sz="1400" spc="300">
                <a:latin typeface="等线" panose="02010600030101010101" charset="-122"/>
                <a:ea typeface="等线" panose="02010600030101010101" charset="-122"/>
              </a:rPr>
              <a:t>填写企业的收益模式</a:t>
            </a:r>
            <a:endParaRPr lang="en-CA" altLang="ja-JP" sz="1400" spc="300" dirty="0">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400" spc="300" dirty="0">
                <a:latin typeface="等线" panose="02010600030101010101" charset="-122"/>
                <a:ea typeface="等线" panose="02010600030101010101" charset="-122"/>
              </a:rPr>
              <a:t> </a:t>
            </a:r>
            <a:endParaRPr lang="en-CA" altLang="zh-CN" sz="1400" spc="300" dirty="0">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400" spc="300" dirty="0">
                <a:latin typeface="等线" panose="02010600030101010101" charset="-122"/>
                <a:ea typeface="等线" panose="02010600030101010101" charset="-122"/>
              </a:rPr>
              <a:t> </a:t>
            </a:r>
            <a:endParaRPr lang="en-US" altLang="zh-CN" sz="1400" spc="300" dirty="0">
              <a:latin typeface="等线" panose="02010600030101010101" charset="-122"/>
              <a:ea typeface="等线" panose="02010600030101010101" charset="-122"/>
            </a:endParaRPr>
          </a:p>
        </p:txBody>
      </p:sp>
    </p:spTree>
  </p:cSld>
  <p:clrMapOvr>
    <a:masterClrMapping/>
  </p:clrMapOvr>
  <p:transition spd="med"/>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180</Words>
  <Application>Microsoft Macintosh PowerPoint</Application>
  <PresentationFormat>Widescreen</PresentationFormat>
  <Paragraphs>51</Paragraphs>
  <Slides>1</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vt:i4>
      </vt:variant>
    </vt:vector>
  </HeadingPairs>
  <TitlesOfParts>
    <vt:vector size="15" baseType="lpstr">
      <vt:lpstr>Bebas Neue</vt:lpstr>
      <vt:lpstr>等线</vt:lpstr>
      <vt:lpstr>等线 Light</vt:lpstr>
      <vt:lpstr>FontAwesome</vt:lpstr>
      <vt:lpstr>Raleway</vt:lpstr>
      <vt:lpstr>Roboto Condensed</vt:lpstr>
      <vt:lpstr>Roboto Medium</vt:lpstr>
      <vt:lpstr>Source Sans Pro</vt:lpstr>
      <vt:lpstr>Arial</vt:lpstr>
      <vt:lpstr>Calibri</vt:lpstr>
      <vt:lpstr>Helvetica</vt:lpstr>
      <vt:lpstr>Times New Roman</vt:lpstr>
      <vt:lpstr>Wingdings</vt:lpstr>
      <vt:lpstr>Office 主题​​</vt:lpstr>
      <vt:lpstr>PowerPoint Presentation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Jennifer Zheng</cp:lastModifiedBy>
  <cp:revision>221</cp:revision>
  <dcterms:created xsi:type="dcterms:W3CDTF">2018-06-24T11:10:00Z</dcterms:created>
  <dcterms:modified xsi:type="dcterms:W3CDTF">2018-08-02T10:32:48Z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