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84"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70"/>
    <a:srgbClr val="E53238"/>
    <a:srgbClr val="F05959"/>
    <a:srgbClr val="F68585"/>
    <a:srgbClr val="FF6D6D"/>
    <a:srgbClr val="E5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2"/>
    <p:restoredTop sz="66436"/>
  </p:normalViewPr>
  <p:slideViewPr>
    <p:cSldViewPr snapToGrid="0" snapToObjects="1">
      <p:cViewPr varScale="1">
        <p:scale>
          <a:sx n="75" d="100"/>
          <a:sy n="75" d="100"/>
        </p:scale>
        <p:origin x="192" y="304"/>
      </p:cViewPr>
      <p:guideLst/>
    </p:cSldViewPr>
  </p:slideViewPr>
  <p:outlineViewPr>
    <p:cViewPr>
      <p:scale>
        <a:sx n="33" d="100"/>
        <a:sy n="33" d="100"/>
      </p:scale>
      <p:origin x="0" y="0"/>
    </p:cViewPr>
  </p:outlineViewPr>
  <p:notesTextViewPr>
    <p:cViewPr>
      <p:scale>
        <a:sx n="110" d="100"/>
        <a:sy n="110" d="100"/>
      </p:scale>
      <p:origin x="0" y="0"/>
    </p:cViewPr>
  </p:notesTextViewPr>
  <p:notesViewPr>
    <p:cSldViewPr snapToGrid="0" snapToObjects="1">
      <p:cViewPr varScale="1">
        <p:scale>
          <a:sx n="95" d="100"/>
          <a:sy n="95" d="100"/>
        </p:scale>
        <p:origin x="307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41" name="Shape 2441"/>
          <p:cNvSpPr>
            <a:spLocks noGrp="1"/>
          </p:cNvSpPr>
          <p:nvPr>
            <p:ph type="body" sz="quarter" idx="1"/>
          </p:nvPr>
        </p:nvSpPr>
        <p:spPr>
          <a:xfrm>
            <a:off x="914400" y="4343400"/>
            <a:ext cx="5029200" cy="4114800"/>
          </a:xfrm>
          <a:prstGeom prst="rect">
            <a:avLst/>
          </a:prstGeom>
        </p:spPr>
        <p:txBody>
          <a:bodyPr/>
          <a:lstStyle/>
          <a:p>
            <a:endParaRPr/>
          </a:p>
        </p:txBody>
      </p:sp>
      <p:sp>
        <p:nvSpPr>
          <p:cNvPr id="2" name="Slide Image Placeholder 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spc="0" dirty="0">
                <a:latin typeface="微软雅黑" panose="020B0503020204020204" pitchFamily="34" charset="-122"/>
                <a:ea typeface="微软雅黑" panose="020B0503020204020204" pitchFamily="34" charset="-122"/>
              </a:rPr>
              <a:t>何时用</a:t>
            </a:r>
            <a:r>
              <a:rPr lang="zh-CN" altLang="en-US" b="1" spc="0" dirty="0">
                <a:latin typeface="微软雅黑" panose="020B0503020204020204" pitchFamily="34" charset="-122"/>
                <a:ea typeface="微软雅黑" panose="020B0503020204020204" pitchFamily="34" charset="-122"/>
              </a:rPr>
              <a:t>：</a:t>
            </a:r>
            <a:r>
              <a:rPr lang="zh-CN" altLang="en-US" sz="1200" spc="0" dirty="0">
                <a:effectLst/>
                <a:latin typeface="+mj-lt"/>
                <a:ea typeface="+mj-ea"/>
                <a:cs typeface="+mj-cs"/>
                <a:sym typeface="Calibri" panose="020F0502020204030204"/>
              </a:rPr>
              <a:t>企业想要保持业务的持续增长，提升在市场上的竞争力</a:t>
            </a:r>
            <a:endParaRPr lang="en-CA" altLang="zh-CN" sz="1200" spc="0" dirty="0">
              <a:effectLst/>
              <a:latin typeface="+mj-lt"/>
              <a:ea typeface="+mj-ea"/>
              <a:cs typeface="+mj-cs"/>
              <a:sym typeface="Calibri" panose="020F0502020204030204"/>
            </a:endParaRPr>
          </a:p>
          <a:p>
            <a:r>
              <a:rPr lang="ja-JP" altLang="en-CA" b="0" spc="0" dirty="0">
                <a:latin typeface="微软雅黑" panose="020B0503020204020204" pitchFamily="34" charset="-122"/>
                <a:ea typeface="微软雅黑" panose="020B0503020204020204" pitchFamily="34" charset="-122"/>
              </a:rPr>
              <a:t>例如</a:t>
            </a:r>
            <a:r>
              <a:rPr lang="zh-CN" altLang="en-US" b="0" spc="0" dirty="0">
                <a:latin typeface="微软雅黑" panose="020B0503020204020204" pitchFamily="34" charset="-122"/>
                <a:ea typeface="微软雅黑" panose="020B0503020204020204" pitchFamily="34" charset="-122"/>
              </a:rPr>
              <a:t>：</a:t>
            </a:r>
            <a:endParaRPr lang="en-CA" altLang="zh-CN" b="0" spc="0" dirty="0">
              <a:latin typeface="微软雅黑" panose="020B0503020204020204" pitchFamily="34" charset="-122"/>
              <a:ea typeface="微软雅黑" panose="020B0503020204020204" pitchFamily="34" charset="-122"/>
            </a:endParaRPr>
          </a:p>
          <a:p>
            <a:r>
              <a:rPr lang="en-US" altLang="zh-CN" b="0" spc="0" dirty="0">
                <a:latin typeface="微软雅黑" panose="020B0503020204020204" pitchFamily="34" charset="-122"/>
                <a:ea typeface="微软雅黑" panose="020B0503020204020204" pitchFamily="34" charset="-122"/>
              </a:rPr>
              <a:t>1</a:t>
            </a:r>
            <a:r>
              <a:rPr lang="zh-CN" altLang="en-US" b="0" spc="0" dirty="0">
                <a:latin typeface="微软雅黑" panose="020B0503020204020204" pitchFamily="34" charset="-122"/>
                <a:ea typeface="微软雅黑" panose="020B0503020204020204" pitchFamily="34" charset="-122"/>
              </a:rPr>
              <a:t>）</a:t>
            </a:r>
            <a:r>
              <a:rPr lang="zh-CN" altLang="en-US" sz="1200" spc="0" dirty="0">
                <a:effectLst/>
                <a:latin typeface="+mj-lt"/>
                <a:ea typeface="+mj-ea"/>
                <a:cs typeface="+mj-cs"/>
                <a:sym typeface="Calibri" panose="020F0502020204030204"/>
              </a:rPr>
              <a:t>对于问号和明星业务如何扩大市场提高营业额？</a:t>
            </a:r>
            <a:endParaRPr lang="en-CA" sz="1200" spc="0" dirty="0">
              <a:effectLst/>
              <a:latin typeface="+mj-lt"/>
              <a:ea typeface="+mj-ea"/>
              <a:cs typeface="+mj-cs"/>
              <a:sym typeface="Calibri" panose="020F0502020204030204"/>
            </a:endParaRPr>
          </a:p>
          <a:p>
            <a:r>
              <a:rPr lang="en-US" sz="1200" spc="0" dirty="0">
                <a:effectLst/>
                <a:latin typeface="+mj-lt"/>
                <a:ea typeface="+mj-ea"/>
                <a:cs typeface="+mj-cs"/>
                <a:sym typeface="Calibri" panose="020F0502020204030204"/>
              </a:rPr>
              <a:t>2</a:t>
            </a:r>
            <a:r>
              <a:rPr lang="zh-CN" altLang="en-US" sz="1200" spc="0" dirty="0">
                <a:effectLst/>
                <a:latin typeface="+mj-lt"/>
                <a:ea typeface="+mj-ea"/>
                <a:cs typeface="+mj-cs"/>
                <a:sym typeface="Calibri" panose="020F0502020204030204"/>
              </a:rPr>
              <a:t>）现有产品业务发展出现瓶颈，如何找到突破点</a:t>
            </a:r>
            <a:endParaRPr lang="en-CA" sz="1200" spc="0" dirty="0">
              <a:effectLst/>
              <a:latin typeface="+mj-lt"/>
              <a:ea typeface="+mj-ea"/>
              <a:cs typeface="+mj-cs"/>
              <a:sym typeface="Calibri" panose="020F0502020204030204"/>
            </a:endParaRPr>
          </a:p>
          <a:p>
            <a:r>
              <a:rPr lang="en-US" sz="1200" spc="0" dirty="0">
                <a:effectLst/>
                <a:latin typeface="+mj-lt"/>
                <a:ea typeface="+mj-ea"/>
                <a:cs typeface="+mj-cs"/>
                <a:sym typeface="Calibri" panose="020F0502020204030204"/>
              </a:rPr>
              <a:t>3</a:t>
            </a:r>
            <a:r>
              <a:rPr lang="zh-CN" altLang="en-US" sz="1200" spc="0" dirty="0">
                <a:effectLst/>
                <a:latin typeface="+mj-lt"/>
                <a:ea typeface="+mj-ea"/>
                <a:cs typeface="+mj-cs"/>
                <a:sym typeface="Calibri" panose="020F0502020204030204"/>
              </a:rPr>
              <a:t>）企业想要进行业务和产品上的拓展</a:t>
            </a:r>
            <a:endParaRPr lang="en-CA" altLang="zh-CN" sz="1200" spc="0" dirty="0">
              <a:effectLst/>
              <a:latin typeface="+mj-lt"/>
              <a:ea typeface="+mj-ea"/>
              <a:cs typeface="+mj-cs"/>
              <a:sym typeface="Calibri" panose="020F0502020204030204"/>
            </a:endParaRPr>
          </a:p>
          <a:p>
            <a:endParaRPr lang="en-CA" sz="1200" spc="0" dirty="0">
              <a:effectLst/>
              <a:latin typeface="+mj-lt"/>
              <a:ea typeface="+mj-ea"/>
              <a:cs typeface="+mj-cs"/>
              <a:sym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US" sz="1200" b="1" u="sng" spc="0" dirty="0">
                <a:effectLst/>
                <a:latin typeface="+mj-lt"/>
                <a:ea typeface="+mj-ea"/>
                <a:cs typeface="+mj-cs"/>
                <a:sym typeface="Calibri" panose="020F0502020204030204"/>
              </a:rPr>
              <a:t>怎么用</a:t>
            </a:r>
            <a:r>
              <a:rPr lang="zh-CN" altLang="en-US" sz="1200" spc="0" dirty="0">
                <a:effectLst/>
                <a:latin typeface="+mj-lt"/>
                <a:ea typeface="+mj-ea"/>
                <a:cs typeface="+mj-cs"/>
                <a:sym typeface="Calibri" panose="020F0502020204030204"/>
              </a:rPr>
              <a:t>：</a:t>
            </a:r>
            <a:r>
              <a:rPr lang="zh-CN" altLang="en-US" spc="0" dirty="0">
                <a:latin typeface="微软雅黑" panose="020B0503020204020204" pitchFamily="34" charset="-122"/>
                <a:ea typeface="微软雅黑" panose="020B0503020204020204" pitchFamily="34" charset="-122"/>
              </a:rPr>
              <a:t>运用以企业所处价值链上的位置为出发点的多角化战略，根据企业在价值链上的定位以及与价值链上其他企业、行业的关系进行判断，采取企业最合适的发展战略</a:t>
            </a:r>
            <a:r>
              <a:rPr lang="en-CA" spc="0" dirty="0">
                <a:latin typeface="微软雅黑" panose="020B0503020204020204" pitchFamily="34" charset="-122"/>
                <a:ea typeface="微软雅黑" panose="020B0503020204020204" pitchFamily="34" charset="-122"/>
              </a:rPr>
              <a:t> </a:t>
            </a:r>
            <a:endParaRPr lang="en-CA" sz="1200" spc="0" dirty="0">
              <a:effectLst/>
              <a:latin typeface="+mj-lt"/>
              <a:ea typeface="+mj-ea"/>
              <a:cs typeface="+mj-cs"/>
              <a:sym typeface="Calibri" panose="020F0502020204030204"/>
            </a:endParaRPr>
          </a:p>
          <a:p>
            <a:endParaRPr lang="en-US" spc="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hasCustomPrompt="1"/>
          </p:nvPr>
        </p:nvSpPr>
        <p:spPr>
          <a:prstGeom prst="rect">
            <a:avLst/>
          </a:prstGeom>
        </p:spPr>
        <p:txBody>
          <a:bodyPr/>
          <a:lstStyle/>
          <a:p>
            <a:r>
              <a:t>标题文本</a:t>
            </a:r>
          </a:p>
        </p:txBody>
      </p:sp>
      <p:sp>
        <p:nvSpPr>
          <p:cNvPr id="9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1716"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1717"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1718"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1719"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1720"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1721"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22"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2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173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3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732"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1733"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1734"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173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736"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737"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738"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1745"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1746"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1747"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1748"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1749"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175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5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5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2_Main Title+ SubTitle+Number">
    <p:spTree>
      <p:nvGrpSpPr>
        <p:cNvPr id="1" name=""/>
        <p:cNvGrpSpPr/>
        <p:nvPr/>
      </p:nvGrpSpPr>
      <p:grpSpPr>
        <a:xfrm>
          <a:off x="0" y="0"/>
          <a:ext cx="0" cy="0"/>
          <a:chOff x="0" y="0"/>
          <a:chExt cx="0" cy="0"/>
        </a:xfrm>
      </p:grpSpPr>
      <p:grpSp>
        <p:nvGrpSpPr>
          <p:cNvPr id="1773" name="Group 7"/>
          <p:cNvGrpSpPr/>
          <p:nvPr/>
        </p:nvGrpSpPr>
        <p:grpSpPr>
          <a:xfrm>
            <a:off x="1" y="5287432"/>
            <a:ext cx="12192000" cy="986368"/>
            <a:chOff x="0" y="0"/>
            <a:chExt cx="12191999" cy="986367"/>
          </a:xfrm>
        </p:grpSpPr>
        <p:sp>
          <p:nvSpPr>
            <p:cNvPr id="1767" name="Rectangle 7"/>
            <p:cNvSpPr/>
            <p:nvPr/>
          </p:nvSpPr>
          <p:spPr>
            <a:xfrm rot="16200000">
              <a:off x="520437" y="-520438"/>
              <a:ext cx="986368" cy="2027243"/>
            </a:xfrm>
            <a:prstGeom prst="rect">
              <a:avLst/>
            </a:prstGeom>
            <a:solidFill>
              <a:srgbClr val="237DB9"/>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8" name="Rectangle 7"/>
            <p:cNvSpPr/>
            <p:nvPr/>
          </p:nvSpPr>
          <p:spPr>
            <a:xfrm rot="16200000">
              <a:off x="2547680" y="-520438"/>
              <a:ext cx="986368" cy="2027243"/>
            </a:xfrm>
            <a:prstGeom prst="rect">
              <a:avLst/>
            </a:prstGeom>
            <a:solidFill>
              <a:srgbClr val="15AA96"/>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9" name="Rectangle 8"/>
            <p:cNvSpPr/>
            <p:nvPr/>
          </p:nvSpPr>
          <p:spPr>
            <a:xfrm rot="16200000">
              <a:off x="4577773" y="-523293"/>
              <a:ext cx="986368" cy="2032953"/>
            </a:xfrm>
            <a:prstGeom prst="rect">
              <a:avLst/>
            </a:prstGeom>
            <a:solidFill>
              <a:srgbClr val="9BB955"/>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0" name="Rectangle 9"/>
            <p:cNvSpPr/>
            <p:nvPr/>
          </p:nvSpPr>
          <p:spPr>
            <a:xfrm rot="16200000">
              <a:off x="6607870" y="-520438"/>
              <a:ext cx="986368" cy="2027243"/>
            </a:xfrm>
            <a:prstGeom prst="rect">
              <a:avLst/>
            </a:prstGeom>
            <a:solidFill>
              <a:srgbClr val="F19B14"/>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1" name="Rectangle 10"/>
            <p:cNvSpPr/>
            <p:nvPr/>
          </p:nvSpPr>
          <p:spPr>
            <a:xfrm rot="16200000">
              <a:off x="8640824" y="-526148"/>
              <a:ext cx="986368" cy="2038663"/>
            </a:xfrm>
            <a:prstGeom prst="rect">
              <a:avLst/>
            </a:prstGeom>
            <a:solidFill>
              <a:srgbClr val="BE382C"/>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2" name="Rectangle 11"/>
            <p:cNvSpPr/>
            <p:nvPr/>
          </p:nvSpPr>
          <p:spPr>
            <a:xfrm rot="16200000">
              <a:off x="10679484" y="-526148"/>
              <a:ext cx="986368" cy="2038663"/>
            </a:xfrm>
            <a:prstGeom prst="rect">
              <a:avLst/>
            </a:prstGeom>
            <a:solidFill>
              <a:srgbClr val="633247"/>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1774" name="Isosceles Triangle 16"/>
          <p:cNvSpPr/>
          <p:nvPr/>
        </p:nvSpPr>
        <p:spPr>
          <a:xfrm rot="10800000">
            <a:off x="5585621" y="0"/>
            <a:ext cx="1020758" cy="711200"/>
          </a:xfrm>
          <a:prstGeom prst="triangle">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5" name="标题文本"/>
          <p:cNvSpPr txBox="1">
            <a:spLocks noGrp="1"/>
          </p:cNvSpPr>
          <p:nvPr>
            <p:ph type="title" hasCustomPrompt="1"/>
          </p:nvPr>
        </p:nvSpPr>
        <p:spPr>
          <a:xfrm>
            <a:off x="3080230" y="2288093"/>
            <a:ext cx="6031540" cy="851984"/>
          </a:xfrm>
          <a:prstGeom prst="rect">
            <a:avLst/>
          </a:prstGeom>
        </p:spPr>
        <p:txBody>
          <a:bodyPr lIns="0" tIns="0" rIns="0" bIns="0"/>
          <a:lstStyle>
            <a:lvl1pPr algn="ctr" defTabSz="1217930">
              <a:lnSpc>
                <a:spcPct val="100000"/>
              </a:lnSpc>
              <a:defRPr sz="3300" b="1">
                <a:solidFill>
                  <a:srgbClr val="939393"/>
                </a:solidFill>
                <a:latin typeface="Roboto Medium"/>
                <a:ea typeface="Roboto Medium"/>
                <a:cs typeface="Roboto Medium"/>
                <a:sym typeface="Roboto Medium"/>
              </a:defRPr>
            </a:lvl1pPr>
          </a:lstStyle>
          <a:p>
            <a:r>
              <a:t>标题文本</a:t>
            </a:r>
          </a:p>
        </p:txBody>
      </p:sp>
      <p:sp>
        <p:nvSpPr>
          <p:cNvPr id="1776" name="正文级别 1…"/>
          <p:cNvSpPr txBox="1">
            <a:spLocks noGrp="1"/>
          </p:cNvSpPr>
          <p:nvPr>
            <p:ph type="body" sz="quarter" idx="1" hasCustomPrompt="1"/>
          </p:nvPr>
        </p:nvSpPr>
        <p:spPr>
          <a:xfrm>
            <a:off x="3352800" y="3254204"/>
            <a:ext cx="5486400" cy="674062"/>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grpSp>
        <p:nvGrpSpPr>
          <p:cNvPr id="1792" name="Group 19"/>
          <p:cNvGrpSpPr/>
          <p:nvPr/>
        </p:nvGrpSpPr>
        <p:grpSpPr>
          <a:xfrm>
            <a:off x="0" y="2022611"/>
            <a:ext cx="12192000" cy="2237046"/>
            <a:chOff x="0" y="0"/>
            <a:chExt cx="12191999" cy="2237045"/>
          </a:xfrm>
        </p:grpSpPr>
        <p:grpSp>
          <p:nvGrpSpPr>
            <p:cNvPr id="1785" name="Group 52"/>
            <p:cNvGrpSpPr/>
            <p:nvPr/>
          </p:nvGrpSpPr>
          <p:grpSpPr>
            <a:xfrm>
              <a:off x="3149600" y="-1"/>
              <a:ext cx="5892801" cy="2237047"/>
              <a:chOff x="0" y="0"/>
              <a:chExt cx="5892799" cy="2237045"/>
            </a:xfrm>
          </p:grpSpPr>
          <p:grpSp>
            <p:nvGrpSpPr>
              <p:cNvPr id="1780" name="Group 37"/>
              <p:cNvGrpSpPr/>
              <p:nvPr/>
            </p:nvGrpSpPr>
            <p:grpSpPr>
              <a:xfrm>
                <a:off x="0" y="-1"/>
                <a:ext cx="5892801" cy="408246"/>
                <a:chOff x="0" y="0"/>
                <a:chExt cx="5892799" cy="408244"/>
              </a:xfrm>
            </p:grpSpPr>
            <p:sp>
              <p:nvSpPr>
                <p:cNvPr id="1777" name="Straight Connector 34"/>
                <p:cNvSpPr/>
                <p:nvPr/>
              </p:nvSpPr>
              <p:spPr>
                <a:xfrm>
                  <a:off x="1278" y="-1"/>
                  <a:ext cx="5891523"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8" name="Straight Connector 35"/>
                <p:cNvSpPr/>
                <p:nvPr/>
              </p:nvSpPr>
              <p:spPr>
                <a:xfrm flipH="1">
                  <a:off x="0"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9" name="Straight Connector 36"/>
                <p:cNvSpPr/>
                <p:nvPr/>
              </p:nvSpPr>
              <p:spPr>
                <a:xfrm flipH="1">
                  <a:off x="5890243"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84" name="Group 38"/>
              <p:cNvGrpSpPr/>
              <p:nvPr/>
            </p:nvGrpSpPr>
            <p:grpSpPr>
              <a:xfrm>
                <a:off x="0" y="1828800"/>
                <a:ext cx="5892801" cy="408246"/>
                <a:chOff x="0" y="0"/>
                <a:chExt cx="5892799" cy="408244"/>
              </a:xfrm>
            </p:grpSpPr>
            <p:sp>
              <p:nvSpPr>
                <p:cNvPr id="1781" name="Straight Connector 31"/>
                <p:cNvSpPr/>
                <p:nvPr/>
              </p:nvSpPr>
              <p:spPr>
                <a:xfrm flipV="1">
                  <a:off x="1278" y="405341"/>
                  <a:ext cx="5891522"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2" name="Straight Connector 32"/>
                <p:cNvSpPr/>
                <p:nvPr/>
              </p:nvSpPr>
              <p:spPr>
                <a:xfrm flipH="1" flipV="1">
                  <a:off x="-1" y="0"/>
                  <a:ext cx="2559"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3" name="Straight Connector 33"/>
                <p:cNvSpPr/>
                <p:nvPr/>
              </p:nvSpPr>
              <p:spPr>
                <a:xfrm flipH="1" flipV="1">
                  <a:off x="5890242" y="0"/>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grpSp>
          <p:nvGrpSpPr>
            <p:cNvPr id="1788" name="Group 48"/>
            <p:cNvGrpSpPr/>
            <p:nvPr/>
          </p:nvGrpSpPr>
          <p:grpSpPr>
            <a:xfrm>
              <a:off x="0" y="947553"/>
              <a:ext cx="3251200" cy="341939"/>
              <a:chOff x="0" y="0"/>
              <a:chExt cx="3251199" cy="341937"/>
            </a:xfrm>
          </p:grpSpPr>
          <p:sp>
            <p:nvSpPr>
              <p:cNvPr id="1786" name="Oval 27"/>
              <p:cNvSpPr/>
              <p:nvPr/>
            </p:nvSpPr>
            <p:spPr>
              <a:xfrm>
                <a:off x="2909261" y="0"/>
                <a:ext cx="341939"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87" name="Straight Connector 28"/>
              <p:cNvSpPr/>
              <p:nvPr/>
            </p:nvSpPr>
            <p:spPr>
              <a:xfrm>
                <a:off x="-1"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91" name="Group 49"/>
            <p:cNvGrpSpPr/>
            <p:nvPr/>
          </p:nvGrpSpPr>
          <p:grpSpPr>
            <a:xfrm>
              <a:off x="8940800" y="947553"/>
              <a:ext cx="3251200" cy="341939"/>
              <a:chOff x="0" y="0"/>
              <a:chExt cx="3251199" cy="341937"/>
            </a:xfrm>
          </p:grpSpPr>
          <p:sp>
            <p:nvSpPr>
              <p:cNvPr id="1789" name="Oval 25"/>
              <p:cNvSpPr/>
              <p:nvPr/>
            </p:nvSpPr>
            <p:spPr>
              <a:xfrm flipH="1">
                <a:off x="0" y="0"/>
                <a:ext cx="341938"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90" name="Straight Connector 26"/>
              <p:cNvSpPr/>
              <p:nvPr/>
            </p:nvSpPr>
            <p:spPr>
              <a:xfrm flipH="1">
                <a:off x="304799"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sp>
        <p:nvSpPr>
          <p:cNvPr id="179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Pic1">
    <p:spTree>
      <p:nvGrpSpPr>
        <p:cNvPr id="1" name=""/>
        <p:cNvGrpSpPr/>
        <p:nvPr/>
      </p:nvGrpSpPr>
      <p:grpSpPr>
        <a:xfrm>
          <a:off x="0" y="0"/>
          <a:ext cx="0" cy="0"/>
          <a:chOff x="0" y="0"/>
          <a:chExt cx="0" cy="0"/>
        </a:xfrm>
      </p:grpSpPr>
      <p:sp>
        <p:nvSpPr>
          <p:cNvPr id="1800" name="Rectangle 23"/>
          <p:cNvSpPr/>
          <p:nvPr/>
        </p:nvSpPr>
        <p:spPr>
          <a:xfrm>
            <a:off x="863600" y="1546944"/>
            <a:ext cx="5283200" cy="1501058"/>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1" name="Picture Placeholder 7"/>
          <p:cNvSpPr>
            <a:spLocks noGrp="1"/>
          </p:cNvSpPr>
          <p:nvPr>
            <p:ph type="pic" sz="quarter" idx="13"/>
          </p:nvPr>
        </p:nvSpPr>
        <p:spPr>
          <a:xfrm>
            <a:off x="6297445" y="1574141"/>
            <a:ext cx="5030957" cy="1473861"/>
          </a:xfrm>
          <a:prstGeom prst="rect">
            <a:avLst/>
          </a:prstGeom>
          <a:ln w="19050">
            <a:solidFill>
              <a:srgbClr val="237DB9"/>
            </a:solidFill>
            <a:round/>
          </a:ln>
        </p:spPr>
        <p:txBody>
          <a:bodyPr lIns="91439" rIns="91439">
            <a:noAutofit/>
          </a:bodyPr>
          <a:lstStyle/>
          <a:p>
            <a:endParaRPr/>
          </a:p>
        </p:txBody>
      </p:sp>
      <p:sp>
        <p:nvSpPr>
          <p:cNvPr id="1802" name="正文级别 1…"/>
          <p:cNvSpPr txBox="1">
            <a:spLocks noGrp="1"/>
          </p:cNvSpPr>
          <p:nvPr>
            <p:ph type="body" sz="quarter" idx="1" hasCustomPrompt="1"/>
          </p:nvPr>
        </p:nvSpPr>
        <p:spPr>
          <a:xfrm>
            <a:off x="1006905" y="1926095"/>
            <a:ext cx="5016912" cy="1033090"/>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03" name="Text Placeholder 3"/>
          <p:cNvSpPr>
            <a:spLocks noGrp="1"/>
          </p:cNvSpPr>
          <p:nvPr>
            <p:ph type="body" sz="quarter" idx="14"/>
          </p:nvPr>
        </p:nvSpPr>
        <p:spPr>
          <a:xfrm>
            <a:off x="999881" y="1651492"/>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4" name="Rectangle 24"/>
          <p:cNvSpPr/>
          <p:nvPr/>
        </p:nvSpPr>
        <p:spPr>
          <a:xfrm>
            <a:off x="863600" y="3196149"/>
            <a:ext cx="5283200" cy="1501057"/>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5" name="Picture Placeholder 7"/>
          <p:cNvSpPr>
            <a:spLocks noGrp="1"/>
          </p:cNvSpPr>
          <p:nvPr>
            <p:ph type="pic" sz="quarter" idx="15"/>
          </p:nvPr>
        </p:nvSpPr>
        <p:spPr>
          <a:xfrm>
            <a:off x="6297445" y="3223344"/>
            <a:ext cx="5030957" cy="1473861"/>
          </a:xfrm>
          <a:prstGeom prst="rect">
            <a:avLst/>
          </a:prstGeom>
          <a:ln w="19050">
            <a:solidFill>
              <a:srgbClr val="15AA96"/>
            </a:solidFill>
            <a:round/>
          </a:ln>
        </p:spPr>
        <p:txBody>
          <a:bodyPr lIns="91439" rIns="91439">
            <a:noAutofit/>
          </a:bodyPr>
          <a:lstStyle/>
          <a:p>
            <a:endParaRPr/>
          </a:p>
        </p:txBody>
      </p:sp>
      <p:sp>
        <p:nvSpPr>
          <p:cNvPr id="1806" name="Text Placeholder 3"/>
          <p:cNvSpPr>
            <a:spLocks noGrp="1"/>
          </p:cNvSpPr>
          <p:nvPr>
            <p:ph type="body" sz="quarter" idx="16"/>
          </p:nvPr>
        </p:nvSpPr>
        <p:spPr>
          <a:xfrm>
            <a:off x="1006906" y="3575299"/>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7" name="Text Placeholder 3"/>
          <p:cNvSpPr>
            <a:spLocks noGrp="1"/>
          </p:cNvSpPr>
          <p:nvPr>
            <p:ph type="body" sz="quarter" idx="17"/>
          </p:nvPr>
        </p:nvSpPr>
        <p:spPr>
          <a:xfrm>
            <a:off x="999881" y="3300696"/>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8" name="Rectangle 28"/>
          <p:cNvSpPr/>
          <p:nvPr/>
        </p:nvSpPr>
        <p:spPr>
          <a:xfrm>
            <a:off x="863600" y="4874343"/>
            <a:ext cx="5283200" cy="1501057"/>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9" name="Picture Placeholder 7"/>
          <p:cNvSpPr>
            <a:spLocks noGrp="1"/>
          </p:cNvSpPr>
          <p:nvPr>
            <p:ph type="pic" sz="quarter" idx="18"/>
          </p:nvPr>
        </p:nvSpPr>
        <p:spPr>
          <a:xfrm>
            <a:off x="6297445" y="4901539"/>
            <a:ext cx="5030957" cy="1473861"/>
          </a:xfrm>
          <a:prstGeom prst="rect">
            <a:avLst/>
          </a:prstGeom>
          <a:ln w="19050">
            <a:solidFill>
              <a:srgbClr val="9BB955"/>
            </a:solidFill>
            <a:round/>
          </a:ln>
        </p:spPr>
        <p:txBody>
          <a:bodyPr lIns="91439" rIns="91439">
            <a:noAutofit/>
          </a:bodyPr>
          <a:lstStyle/>
          <a:p>
            <a:endParaRPr/>
          </a:p>
        </p:txBody>
      </p:sp>
      <p:sp>
        <p:nvSpPr>
          <p:cNvPr id="1810" name="Text Placeholder 3"/>
          <p:cNvSpPr>
            <a:spLocks noGrp="1"/>
          </p:cNvSpPr>
          <p:nvPr>
            <p:ph type="body" sz="quarter" idx="19"/>
          </p:nvPr>
        </p:nvSpPr>
        <p:spPr>
          <a:xfrm>
            <a:off x="1006906" y="5253494"/>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1" name="Text Placeholder 3"/>
          <p:cNvSpPr>
            <a:spLocks noGrp="1"/>
          </p:cNvSpPr>
          <p:nvPr>
            <p:ph type="body" sz="quarter" idx="20"/>
          </p:nvPr>
        </p:nvSpPr>
        <p:spPr>
          <a:xfrm>
            <a:off x="999881" y="4978891"/>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1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15"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Pic2">
    <p:spTree>
      <p:nvGrpSpPr>
        <p:cNvPr id="1" name=""/>
        <p:cNvGrpSpPr/>
        <p:nvPr/>
      </p:nvGrpSpPr>
      <p:grpSpPr>
        <a:xfrm>
          <a:off x="0" y="0"/>
          <a:ext cx="0" cy="0"/>
          <a:chOff x="0" y="0"/>
          <a:chExt cx="0" cy="0"/>
        </a:xfrm>
      </p:grpSpPr>
      <p:sp>
        <p:nvSpPr>
          <p:cNvPr id="1822" name="Picture Placeholder 7"/>
          <p:cNvSpPr>
            <a:spLocks noGrp="1"/>
          </p:cNvSpPr>
          <p:nvPr>
            <p:ph type="pic" sz="quarter" idx="13"/>
          </p:nvPr>
        </p:nvSpPr>
        <p:spPr>
          <a:xfrm>
            <a:off x="6246645" y="1580972"/>
            <a:ext cx="5030957" cy="2309605"/>
          </a:xfrm>
          <a:prstGeom prst="rect">
            <a:avLst/>
          </a:prstGeom>
          <a:ln w="19050">
            <a:solidFill>
              <a:srgbClr val="237DB9"/>
            </a:solidFill>
            <a:round/>
          </a:ln>
        </p:spPr>
        <p:txBody>
          <a:bodyPr lIns="91439" rIns="91439">
            <a:noAutofit/>
          </a:bodyPr>
          <a:lstStyle/>
          <a:p>
            <a:endParaRPr/>
          </a:p>
        </p:txBody>
      </p:sp>
      <p:sp>
        <p:nvSpPr>
          <p:cNvPr id="1823" name="Picture Placeholder 7"/>
          <p:cNvSpPr>
            <a:spLocks noGrp="1"/>
          </p:cNvSpPr>
          <p:nvPr>
            <p:ph type="pic" sz="quarter" idx="14"/>
          </p:nvPr>
        </p:nvSpPr>
        <p:spPr>
          <a:xfrm>
            <a:off x="888182" y="4154287"/>
            <a:ext cx="5030957" cy="2309605"/>
          </a:xfrm>
          <a:prstGeom prst="rect">
            <a:avLst/>
          </a:prstGeom>
          <a:ln w="19050">
            <a:solidFill>
              <a:srgbClr val="9BB955"/>
            </a:solidFill>
            <a:round/>
          </a:ln>
        </p:spPr>
        <p:txBody>
          <a:bodyPr lIns="91439" rIns="91439">
            <a:noAutofit/>
          </a:bodyPr>
          <a:lstStyle/>
          <a:p>
            <a:endParaRPr/>
          </a:p>
        </p:txBody>
      </p:sp>
      <p:sp>
        <p:nvSpPr>
          <p:cNvPr id="1824" name="Rectangle 15"/>
          <p:cNvSpPr/>
          <p:nvPr/>
        </p:nvSpPr>
        <p:spPr>
          <a:xfrm>
            <a:off x="876967" y="1580971"/>
            <a:ext cx="5042171" cy="2309605"/>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5" name="Rectangle 22"/>
          <p:cNvSpPr/>
          <p:nvPr/>
        </p:nvSpPr>
        <p:spPr>
          <a:xfrm>
            <a:off x="6235429" y="4154287"/>
            <a:ext cx="5042172" cy="2309605"/>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6" name="Freeform 45"/>
          <p:cNvSpPr/>
          <p:nvPr/>
        </p:nvSpPr>
        <p:spPr>
          <a:xfrm>
            <a:off x="1089056" y="21761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7" name="正文级别 1…"/>
          <p:cNvSpPr txBox="1">
            <a:spLocks noGrp="1"/>
          </p:cNvSpPr>
          <p:nvPr>
            <p:ph type="body" sz="quarter" idx="1" hasCustomPrompt="1"/>
          </p:nvPr>
        </p:nvSpPr>
        <p:spPr>
          <a:xfrm>
            <a:off x="1605280" y="2155924"/>
            <a:ext cx="4165601" cy="434876"/>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28" name="Freeform 45"/>
          <p:cNvSpPr/>
          <p:nvPr/>
        </p:nvSpPr>
        <p:spPr>
          <a:xfrm>
            <a:off x="1089056" y="27222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9" name="Text Placeholder 3"/>
          <p:cNvSpPr>
            <a:spLocks noGrp="1"/>
          </p:cNvSpPr>
          <p:nvPr>
            <p:ph type="body" sz="quarter" idx="15"/>
          </p:nvPr>
        </p:nvSpPr>
        <p:spPr>
          <a:xfrm>
            <a:off x="1605280" y="27020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0" name="Freeform 45"/>
          <p:cNvSpPr/>
          <p:nvPr/>
        </p:nvSpPr>
        <p:spPr>
          <a:xfrm>
            <a:off x="1089056" y="32683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1" name="Text Placeholder 3"/>
          <p:cNvSpPr>
            <a:spLocks noGrp="1"/>
          </p:cNvSpPr>
          <p:nvPr>
            <p:ph type="body" sz="quarter" idx="16"/>
          </p:nvPr>
        </p:nvSpPr>
        <p:spPr>
          <a:xfrm>
            <a:off x="1605280" y="32481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2" name="Freeform 45"/>
          <p:cNvSpPr/>
          <p:nvPr/>
        </p:nvSpPr>
        <p:spPr>
          <a:xfrm>
            <a:off x="6468774" y="474988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3" name="Text Placeholder 3"/>
          <p:cNvSpPr>
            <a:spLocks noGrp="1"/>
          </p:cNvSpPr>
          <p:nvPr>
            <p:ph type="body" sz="quarter" idx="17"/>
          </p:nvPr>
        </p:nvSpPr>
        <p:spPr>
          <a:xfrm>
            <a:off x="6985000" y="4729636"/>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4" name="Freeform 45"/>
          <p:cNvSpPr/>
          <p:nvPr/>
        </p:nvSpPr>
        <p:spPr>
          <a:xfrm>
            <a:off x="6468774" y="53108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5" name="Text Placeholder 3"/>
          <p:cNvSpPr>
            <a:spLocks noGrp="1"/>
          </p:cNvSpPr>
          <p:nvPr>
            <p:ph type="body" sz="quarter" idx="18"/>
          </p:nvPr>
        </p:nvSpPr>
        <p:spPr>
          <a:xfrm>
            <a:off x="6985000" y="5290630"/>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6" name="Freeform 45"/>
          <p:cNvSpPr/>
          <p:nvPr/>
        </p:nvSpPr>
        <p:spPr>
          <a:xfrm>
            <a:off x="6468774" y="58718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7" name="Text Placeholder 3"/>
          <p:cNvSpPr>
            <a:spLocks noGrp="1"/>
          </p:cNvSpPr>
          <p:nvPr>
            <p:ph type="body" sz="quarter" idx="19"/>
          </p:nvPr>
        </p:nvSpPr>
        <p:spPr>
          <a:xfrm>
            <a:off x="6985000" y="5851624"/>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8" name="Text Placeholder 3"/>
          <p:cNvSpPr>
            <a:spLocks noGrp="1"/>
          </p:cNvSpPr>
          <p:nvPr>
            <p:ph type="body" sz="quarter" idx="20"/>
          </p:nvPr>
        </p:nvSpPr>
        <p:spPr>
          <a:xfrm>
            <a:off x="1166642" y="1762260"/>
            <a:ext cx="460424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9" name="Text Placeholder 3"/>
          <p:cNvSpPr>
            <a:spLocks noGrp="1"/>
          </p:cNvSpPr>
          <p:nvPr>
            <p:ph type="body" sz="quarter" idx="21"/>
          </p:nvPr>
        </p:nvSpPr>
        <p:spPr>
          <a:xfrm>
            <a:off x="6468774" y="4319387"/>
            <a:ext cx="460424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0"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43" name="Text Placeholder 3"/>
          <p:cNvSpPr>
            <a:spLocks noGrp="1"/>
          </p:cNvSpPr>
          <p:nvPr>
            <p:ph type="body" sz="quarter" idx="22"/>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Pic3">
    <p:spTree>
      <p:nvGrpSpPr>
        <p:cNvPr id="1" name=""/>
        <p:cNvGrpSpPr/>
        <p:nvPr/>
      </p:nvGrpSpPr>
      <p:grpSpPr>
        <a:xfrm>
          <a:off x="0" y="0"/>
          <a:ext cx="0" cy="0"/>
          <a:chOff x="0" y="0"/>
          <a:chExt cx="0" cy="0"/>
        </a:xfrm>
      </p:grpSpPr>
      <p:sp>
        <p:nvSpPr>
          <p:cNvPr id="1850" name="Rectangle 14"/>
          <p:cNvSpPr/>
          <p:nvPr/>
        </p:nvSpPr>
        <p:spPr>
          <a:xfrm>
            <a:off x="5946023" y="1549808"/>
            <a:ext cx="5369678" cy="1487949"/>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1" name="Picture Placeholder 7"/>
          <p:cNvSpPr>
            <a:spLocks noGrp="1"/>
          </p:cNvSpPr>
          <p:nvPr>
            <p:ph type="pic" sz="quarter" idx="13"/>
          </p:nvPr>
        </p:nvSpPr>
        <p:spPr>
          <a:xfrm>
            <a:off x="864267" y="1563896"/>
            <a:ext cx="4812633" cy="1473862"/>
          </a:xfrm>
          <a:prstGeom prst="rect">
            <a:avLst/>
          </a:prstGeom>
          <a:ln w="19050">
            <a:solidFill>
              <a:srgbClr val="237DB9"/>
            </a:solidFill>
            <a:round/>
          </a:ln>
        </p:spPr>
        <p:txBody>
          <a:bodyPr lIns="91439" rIns="91439">
            <a:noAutofit/>
          </a:bodyPr>
          <a:lstStyle/>
          <a:p>
            <a:endParaRPr/>
          </a:p>
        </p:txBody>
      </p:sp>
      <p:sp>
        <p:nvSpPr>
          <p:cNvPr id="1852" name="正文级别 1…"/>
          <p:cNvSpPr txBox="1">
            <a:spLocks noGrp="1"/>
          </p:cNvSpPr>
          <p:nvPr>
            <p:ph type="body" sz="quarter" idx="1" hasCustomPrompt="1"/>
          </p:nvPr>
        </p:nvSpPr>
        <p:spPr>
          <a:xfrm>
            <a:off x="6146986" y="1928552"/>
            <a:ext cx="5016912" cy="1033089"/>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53" name="Text Placeholder 3"/>
          <p:cNvSpPr>
            <a:spLocks noGrp="1"/>
          </p:cNvSpPr>
          <p:nvPr>
            <p:ph type="body" sz="quarter" idx="14"/>
          </p:nvPr>
        </p:nvSpPr>
        <p:spPr>
          <a:xfrm>
            <a:off x="6139962" y="1653949"/>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4" name="Isosceles Triangle 15"/>
          <p:cNvSpPr/>
          <p:nvPr/>
        </p:nvSpPr>
        <p:spPr>
          <a:xfrm rot="5400000">
            <a:off x="5598073" y="2176453"/>
            <a:ext cx="406401" cy="248746"/>
          </a:xfrm>
          <a:prstGeom prst="triangle">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5" name="Rectangle 25"/>
          <p:cNvSpPr/>
          <p:nvPr/>
        </p:nvSpPr>
        <p:spPr>
          <a:xfrm>
            <a:off x="5946023" y="3174999"/>
            <a:ext cx="5369678" cy="1487949"/>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6" name="Picture Placeholder 7"/>
          <p:cNvSpPr>
            <a:spLocks noGrp="1"/>
          </p:cNvSpPr>
          <p:nvPr>
            <p:ph type="pic" sz="quarter" idx="15"/>
          </p:nvPr>
        </p:nvSpPr>
        <p:spPr>
          <a:xfrm>
            <a:off x="864267" y="3189086"/>
            <a:ext cx="4812633" cy="1473861"/>
          </a:xfrm>
          <a:prstGeom prst="rect">
            <a:avLst/>
          </a:prstGeom>
          <a:ln w="19050">
            <a:solidFill>
              <a:srgbClr val="15AA96"/>
            </a:solidFill>
            <a:round/>
          </a:ln>
        </p:spPr>
        <p:txBody>
          <a:bodyPr lIns="91439" rIns="91439">
            <a:noAutofit/>
          </a:bodyPr>
          <a:lstStyle/>
          <a:p>
            <a:endParaRPr/>
          </a:p>
        </p:txBody>
      </p:sp>
      <p:sp>
        <p:nvSpPr>
          <p:cNvPr id="1857" name="Text Placeholder 3"/>
          <p:cNvSpPr>
            <a:spLocks noGrp="1"/>
          </p:cNvSpPr>
          <p:nvPr>
            <p:ph type="body" sz="quarter" idx="16"/>
          </p:nvPr>
        </p:nvSpPr>
        <p:spPr>
          <a:xfrm>
            <a:off x="6146987" y="35537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8" name="Text Placeholder 3"/>
          <p:cNvSpPr>
            <a:spLocks noGrp="1"/>
          </p:cNvSpPr>
          <p:nvPr>
            <p:ph type="body" sz="quarter" idx="17"/>
          </p:nvPr>
        </p:nvSpPr>
        <p:spPr>
          <a:xfrm>
            <a:off x="6139962" y="32791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9" name="Isosceles Triangle 29"/>
          <p:cNvSpPr/>
          <p:nvPr/>
        </p:nvSpPr>
        <p:spPr>
          <a:xfrm rot="5400000">
            <a:off x="5598073" y="3801645"/>
            <a:ext cx="406401" cy="248745"/>
          </a:xfrm>
          <a:prstGeom prst="triangle">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0" name="Rectangle 30"/>
          <p:cNvSpPr/>
          <p:nvPr/>
        </p:nvSpPr>
        <p:spPr>
          <a:xfrm>
            <a:off x="5946023" y="4787899"/>
            <a:ext cx="5369678" cy="1487949"/>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1" name="Picture Placeholder 7"/>
          <p:cNvSpPr>
            <a:spLocks noGrp="1"/>
          </p:cNvSpPr>
          <p:nvPr>
            <p:ph type="pic" sz="quarter" idx="18"/>
          </p:nvPr>
        </p:nvSpPr>
        <p:spPr>
          <a:xfrm>
            <a:off x="864267" y="4801987"/>
            <a:ext cx="4812633" cy="1473861"/>
          </a:xfrm>
          <a:prstGeom prst="rect">
            <a:avLst/>
          </a:prstGeom>
          <a:ln w="19050">
            <a:solidFill>
              <a:srgbClr val="9BB955"/>
            </a:solidFill>
            <a:round/>
          </a:ln>
        </p:spPr>
        <p:txBody>
          <a:bodyPr lIns="91439" rIns="91439">
            <a:noAutofit/>
          </a:bodyPr>
          <a:lstStyle/>
          <a:p>
            <a:endParaRPr/>
          </a:p>
        </p:txBody>
      </p:sp>
      <p:sp>
        <p:nvSpPr>
          <p:cNvPr id="1862" name="Text Placeholder 3"/>
          <p:cNvSpPr>
            <a:spLocks noGrp="1"/>
          </p:cNvSpPr>
          <p:nvPr>
            <p:ph type="body" sz="quarter" idx="19"/>
          </p:nvPr>
        </p:nvSpPr>
        <p:spPr>
          <a:xfrm>
            <a:off x="6146987" y="51666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3" name="Text Placeholder 3"/>
          <p:cNvSpPr>
            <a:spLocks noGrp="1"/>
          </p:cNvSpPr>
          <p:nvPr>
            <p:ph type="body" sz="quarter" idx="20"/>
          </p:nvPr>
        </p:nvSpPr>
        <p:spPr>
          <a:xfrm>
            <a:off x="6139962" y="48920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4" name="Isosceles Triangle 34"/>
          <p:cNvSpPr/>
          <p:nvPr/>
        </p:nvSpPr>
        <p:spPr>
          <a:xfrm rot="5400000">
            <a:off x="5598073" y="5414545"/>
            <a:ext cx="406401" cy="248745"/>
          </a:xfrm>
          <a:prstGeom prst="triangle">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5" name="Round Same Side Corner Rectangle 2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6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68"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Pic4">
    <p:spTree>
      <p:nvGrpSpPr>
        <p:cNvPr id="1" name=""/>
        <p:cNvGrpSpPr/>
        <p:nvPr/>
      </p:nvGrpSpPr>
      <p:grpSpPr>
        <a:xfrm>
          <a:off x="0" y="0"/>
          <a:ext cx="0" cy="0"/>
          <a:chOff x="0" y="0"/>
          <a:chExt cx="0" cy="0"/>
        </a:xfrm>
      </p:grpSpPr>
      <p:sp>
        <p:nvSpPr>
          <p:cNvPr id="1875" name="Picture Placeholder 7"/>
          <p:cNvSpPr>
            <a:spLocks noGrp="1"/>
          </p:cNvSpPr>
          <p:nvPr>
            <p:ph type="pic" sz="quarter" idx="13"/>
          </p:nvPr>
        </p:nvSpPr>
        <p:spPr>
          <a:xfrm>
            <a:off x="876967" y="4366345"/>
            <a:ext cx="3288634" cy="1862117"/>
          </a:xfrm>
          <a:prstGeom prst="rect">
            <a:avLst/>
          </a:prstGeom>
          <a:ln w="19050">
            <a:solidFill>
              <a:srgbClr val="237DB9"/>
            </a:solidFill>
            <a:round/>
          </a:ln>
        </p:spPr>
        <p:txBody>
          <a:bodyPr lIns="91439" rIns="91439">
            <a:noAutofit/>
          </a:bodyPr>
          <a:lstStyle/>
          <a:p>
            <a:endParaRPr/>
          </a:p>
        </p:txBody>
      </p:sp>
      <p:sp>
        <p:nvSpPr>
          <p:cNvPr id="1876" name="Rectangle 19"/>
          <p:cNvSpPr/>
          <p:nvPr/>
        </p:nvSpPr>
        <p:spPr>
          <a:xfrm>
            <a:off x="895684" y="1541642"/>
            <a:ext cx="10400635" cy="2660831"/>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7" name="Freeform 45"/>
          <p:cNvSpPr/>
          <p:nvPr/>
        </p:nvSpPr>
        <p:spPr>
          <a:xfrm>
            <a:off x="1089056" y="2261932"/>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8" name="正文级别 1…"/>
          <p:cNvSpPr txBox="1">
            <a:spLocks noGrp="1"/>
          </p:cNvSpPr>
          <p:nvPr>
            <p:ph type="body" sz="quarter" idx="1" hasCustomPrompt="1"/>
          </p:nvPr>
        </p:nvSpPr>
        <p:spPr>
          <a:xfrm>
            <a:off x="1605280" y="2241680"/>
            <a:ext cx="9469120" cy="434877"/>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79" name="Freeform 45"/>
          <p:cNvSpPr/>
          <p:nvPr/>
        </p:nvSpPr>
        <p:spPr>
          <a:xfrm>
            <a:off x="1089056" y="292540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0" name="Text Placeholder 3"/>
          <p:cNvSpPr>
            <a:spLocks noGrp="1"/>
          </p:cNvSpPr>
          <p:nvPr>
            <p:ph type="body" sz="quarter" idx="14"/>
          </p:nvPr>
        </p:nvSpPr>
        <p:spPr>
          <a:xfrm>
            <a:off x="1605281" y="2905156"/>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1" name="Freeform 45"/>
          <p:cNvSpPr/>
          <p:nvPr/>
        </p:nvSpPr>
        <p:spPr>
          <a:xfrm>
            <a:off x="1089056" y="35507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2" name="Text Placeholder 3"/>
          <p:cNvSpPr>
            <a:spLocks noGrp="1"/>
          </p:cNvSpPr>
          <p:nvPr>
            <p:ph type="body" sz="quarter" idx="15"/>
          </p:nvPr>
        </p:nvSpPr>
        <p:spPr>
          <a:xfrm>
            <a:off x="1605281" y="3530529"/>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3" name="Text Placeholder 3"/>
          <p:cNvSpPr>
            <a:spLocks noGrp="1"/>
          </p:cNvSpPr>
          <p:nvPr>
            <p:ph type="body" sz="quarter" idx="16"/>
          </p:nvPr>
        </p:nvSpPr>
        <p:spPr>
          <a:xfrm>
            <a:off x="1166642" y="1777119"/>
            <a:ext cx="99077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4" name="Picture Placeholder 7"/>
          <p:cNvSpPr>
            <a:spLocks noGrp="1"/>
          </p:cNvSpPr>
          <p:nvPr>
            <p:ph type="pic" sz="quarter" idx="17"/>
          </p:nvPr>
        </p:nvSpPr>
        <p:spPr>
          <a:xfrm>
            <a:off x="4442326" y="4366345"/>
            <a:ext cx="3288634" cy="1862117"/>
          </a:xfrm>
          <a:prstGeom prst="rect">
            <a:avLst/>
          </a:prstGeom>
          <a:ln w="19050">
            <a:solidFill>
              <a:srgbClr val="15AA96"/>
            </a:solidFill>
            <a:round/>
          </a:ln>
        </p:spPr>
        <p:txBody>
          <a:bodyPr lIns="91439" rIns="91439">
            <a:noAutofit/>
          </a:bodyPr>
          <a:lstStyle/>
          <a:p>
            <a:endParaRPr/>
          </a:p>
        </p:txBody>
      </p:sp>
      <p:sp>
        <p:nvSpPr>
          <p:cNvPr id="1885" name="Picture Placeholder 7"/>
          <p:cNvSpPr>
            <a:spLocks noGrp="1"/>
          </p:cNvSpPr>
          <p:nvPr>
            <p:ph type="pic" sz="quarter" idx="18"/>
          </p:nvPr>
        </p:nvSpPr>
        <p:spPr>
          <a:xfrm>
            <a:off x="8007684" y="4366345"/>
            <a:ext cx="3288634" cy="1862117"/>
          </a:xfrm>
          <a:prstGeom prst="rect">
            <a:avLst/>
          </a:prstGeom>
          <a:ln w="19050">
            <a:solidFill>
              <a:srgbClr val="9BB955"/>
            </a:solidFill>
            <a:round/>
          </a:ln>
        </p:spPr>
        <p:txBody>
          <a:bodyPr lIns="91439" rIns="91439">
            <a:noAutofit/>
          </a:bodyPr>
          <a:lstStyle/>
          <a:p>
            <a:endParaRPr/>
          </a:p>
        </p:txBody>
      </p:sp>
      <p:sp>
        <p:nvSpPr>
          <p:cNvPr id="1886"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8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89" name="Text Placeholder 3"/>
          <p:cNvSpPr>
            <a:spLocks noGrp="1"/>
          </p:cNvSpPr>
          <p:nvPr>
            <p:ph type="body" sz="quarter" idx="19"/>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1_Pic4">
    <p:spTree>
      <p:nvGrpSpPr>
        <p:cNvPr id="1" name=""/>
        <p:cNvGrpSpPr/>
        <p:nvPr/>
      </p:nvGrpSpPr>
      <p:grpSpPr>
        <a:xfrm>
          <a:off x="0" y="0"/>
          <a:ext cx="0" cy="0"/>
          <a:chOff x="0" y="0"/>
          <a:chExt cx="0" cy="0"/>
        </a:xfrm>
      </p:grpSpPr>
      <p:sp>
        <p:nvSpPr>
          <p:cNvPr id="1896" name="Picture Placeholder 7"/>
          <p:cNvSpPr>
            <a:spLocks noGrp="1"/>
          </p:cNvSpPr>
          <p:nvPr>
            <p:ph type="pic" sz="quarter" idx="13"/>
          </p:nvPr>
        </p:nvSpPr>
        <p:spPr>
          <a:xfrm>
            <a:off x="876967" y="3001050"/>
            <a:ext cx="3288634" cy="1658917"/>
          </a:xfrm>
          <a:prstGeom prst="rect">
            <a:avLst/>
          </a:prstGeom>
        </p:spPr>
        <p:txBody>
          <a:bodyPr lIns="91439" rIns="91439">
            <a:noAutofit/>
          </a:bodyPr>
          <a:lstStyle/>
          <a:p>
            <a:endParaRPr/>
          </a:p>
        </p:txBody>
      </p:sp>
      <p:sp>
        <p:nvSpPr>
          <p:cNvPr id="1897" name="Rectangle 19"/>
          <p:cNvSpPr/>
          <p:nvPr/>
        </p:nvSpPr>
        <p:spPr>
          <a:xfrm>
            <a:off x="895685" y="1408767"/>
            <a:ext cx="3269916" cy="1524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98" name="Picture Placeholder 7"/>
          <p:cNvSpPr>
            <a:spLocks noGrp="1"/>
          </p:cNvSpPr>
          <p:nvPr>
            <p:ph type="pic" sz="quarter" idx="14"/>
          </p:nvPr>
        </p:nvSpPr>
        <p:spPr>
          <a:xfrm>
            <a:off x="4442326" y="3001050"/>
            <a:ext cx="3288634" cy="1658917"/>
          </a:xfrm>
          <a:prstGeom prst="rect">
            <a:avLst/>
          </a:prstGeom>
        </p:spPr>
        <p:txBody>
          <a:bodyPr lIns="91439" rIns="91439">
            <a:noAutofit/>
          </a:bodyPr>
          <a:lstStyle/>
          <a:p>
            <a:endParaRPr/>
          </a:p>
        </p:txBody>
      </p:sp>
      <p:sp>
        <p:nvSpPr>
          <p:cNvPr id="1899" name="Picture Placeholder 7"/>
          <p:cNvSpPr>
            <a:spLocks noGrp="1"/>
          </p:cNvSpPr>
          <p:nvPr>
            <p:ph type="pic" sz="quarter" idx="15"/>
          </p:nvPr>
        </p:nvSpPr>
        <p:spPr>
          <a:xfrm>
            <a:off x="8007684" y="3001050"/>
            <a:ext cx="3288634" cy="1658917"/>
          </a:xfrm>
          <a:prstGeom prst="rect">
            <a:avLst/>
          </a:prstGeom>
        </p:spPr>
        <p:txBody>
          <a:bodyPr lIns="91439" rIns="91439">
            <a:noAutofit/>
          </a:bodyPr>
          <a:lstStyle/>
          <a:p>
            <a:endParaRPr/>
          </a:p>
        </p:txBody>
      </p:sp>
      <p:sp>
        <p:nvSpPr>
          <p:cNvPr id="1900" name="Rectangle 16"/>
          <p:cNvSpPr/>
          <p:nvPr/>
        </p:nvSpPr>
        <p:spPr>
          <a:xfrm>
            <a:off x="4461042" y="1408767"/>
            <a:ext cx="3269917" cy="15240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1" name="Rectangle 18"/>
          <p:cNvSpPr/>
          <p:nvPr/>
        </p:nvSpPr>
        <p:spPr>
          <a:xfrm>
            <a:off x="8026402" y="1408767"/>
            <a:ext cx="3269917" cy="15240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2" name="正文级别 1…"/>
          <p:cNvSpPr txBox="1">
            <a:spLocks noGrp="1"/>
          </p:cNvSpPr>
          <p:nvPr>
            <p:ph type="body" sz="quarter" idx="1" hasCustomPrompt="1"/>
          </p:nvPr>
        </p:nvSpPr>
        <p:spPr>
          <a:xfrm>
            <a:off x="876966" y="4723067"/>
            <a:ext cx="3288634" cy="508974"/>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03" name="Text Placeholder 3"/>
          <p:cNvSpPr>
            <a:spLocks noGrp="1"/>
          </p:cNvSpPr>
          <p:nvPr>
            <p:ph type="body" sz="quarter" idx="16"/>
          </p:nvPr>
        </p:nvSpPr>
        <p:spPr>
          <a:xfrm>
            <a:off x="895685" y="5273090"/>
            <a:ext cx="3269916"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4" name="Text Placeholder 3"/>
          <p:cNvSpPr>
            <a:spLocks noGrp="1"/>
          </p:cNvSpPr>
          <p:nvPr>
            <p:ph type="body" sz="quarter" idx="17"/>
          </p:nvPr>
        </p:nvSpPr>
        <p:spPr>
          <a:xfrm>
            <a:off x="444232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5" name="Text Placeholder 3"/>
          <p:cNvSpPr>
            <a:spLocks noGrp="1"/>
          </p:cNvSpPr>
          <p:nvPr>
            <p:ph type="body" sz="quarter" idx="18"/>
          </p:nvPr>
        </p:nvSpPr>
        <p:spPr>
          <a:xfrm>
            <a:off x="446104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6" name="Text Placeholder 3"/>
          <p:cNvSpPr>
            <a:spLocks noGrp="1"/>
          </p:cNvSpPr>
          <p:nvPr>
            <p:ph type="body" sz="quarter" idx="19"/>
          </p:nvPr>
        </p:nvSpPr>
        <p:spPr>
          <a:xfrm>
            <a:off x="800768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7" name="Text Placeholder 3"/>
          <p:cNvSpPr>
            <a:spLocks noGrp="1"/>
          </p:cNvSpPr>
          <p:nvPr>
            <p:ph type="body" sz="quarter" idx="20"/>
          </p:nvPr>
        </p:nvSpPr>
        <p:spPr>
          <a:xfrm>
            <a:off x="802640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8" name="Freeform 62"/>
          <p:cNvSpPr/>
          <p:nvPr/>
        </p:nvSpPr>
        <p:spPr>
          <a:xfrm>
            <a:off x="2091794" y="1728411"/>
            <a:ext cx="877695" cy="884710"/>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9" name="Freeform 245"/>
          <p:cNvSpPr/>
          <p:nvPr/>
        </p:nvSpPr>
        <p:spPr>
          <a:xfrm>
            <a:off x="5668727" y="1743494"/>
            <a:ext cx="854546" cy="854545"/>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0" name="Freeform 132"/>
          <p:cNvSpPr/>
          <p:nvPr/>
        </p:nvSpPr>
        <p:spPr>
          <a:xfrm>
            <a:off x="9190983" y="1720843"/>
            <a:ext cx="940753" cy="89984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1" name="Round Same Side Corner Rectangle 21"/>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1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14"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2_Pic4">
    <p:spTree>
      <p:nvGrpSpPr>
        <p:cNvPr id="1" name=""/>
        <p:cNvGrpSpPr/>
        <p:nvPr/>
      </p:nvGrpSpPr>
      <p:grpSpPr>
        <a:xfrm>
          <a:off x="0" y="0"/>
          <a:ext cx="0" cy="0"/>
          <a:chOff x="0" y="0"/>
          <a:chExt cx="0" cy="0"/>
        </a:xfrm>
      </p:grpSpPr>
      <p:sp>
        <p:nvSpPr>
          <p:cNvPr id="1921" name="Picture Placeholder 7"/>
          <p:cNvSpPr>
            <a:spLocks noGrp="1"/>
          </p:cNvSpPr>
          <p:nvPr>
            <p:ph type="pic" sz="half" idx="13"/>
          </p:nvPr>
        </p:nvSpPr>
        <p:spPr>
          <a:xfrm>
            <a:off x="406401" y="1253450"/>
            <a:ext cx="3759201" cy="5604551"/>
          </a:xfrm>
          <a:prstGeom prst="rect">
            <a:avLst/>
          </a:prstGeom>
        </p:spPr>
        <p:txBody>
          <a:bodyPr lIns="91439" rIns="91439">
            <a:noAutofit/>
          </a:bodyPr>
          <a:lstStyle/>
          <a:p>
            <a:endParaRPr/>
          </a:p>
        </p:txBody>
      </p:sp>
      <p:sp>
        <p:nvSpPr>
          <p:cNvPr id="1922" name="Rectangle 21"/>
          <p:cNvSpPr/>
          <p:nvPr/>
        </p:nvSpPr>
        <p:spPr>
          <a:xfrm>
            <a:off x="3903940" y="1854200"/>
            <a:ext cx="2235201" cy="1041400"/>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3" name="Rectangle 22"/>
          <p:cNvSpPr/>
          <p:nvPr/>
        </p:nvSpPr>
        <p:spPr>
          <a:xfrm>
            <a:off x="3903940" y="2946400"/>
            <a:ext cx="2235201" cy="1041400"/>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4" name="Rectangle 23"/>
          <p:cNvSpPr/>
          <p:nvPr/>
        </p:nvSpPr>
        <p:spPr>
          <a:xfrm>
            <a:off x="3903940" y="4038600"/>
            <a:ext cx="2235201" cy="1041400"/>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5" name="Rectangle 25"/>
          <p:cNvSpPr/>
          <p:nvPr/>
        </p:nvSpPr>
        <p:spPr>
          <a:xfrm>
            <a:off x="3903940" y="5130800"/>
            <a:ext cx="2235201" cy="1041400"/>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6" name="Freeform 62"/>
          <p:cNvSpPr/>
          <p:nvPr/>
        </p:nvSpPr>
        <p:spPr>
          <a:xfrm>
            <a:off x="4781227" y="2169535"/>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7" name="Freeform 245"/>
          <p:cNvSpPr/>
          <p:nvPr/>
        </p:nvSpPr>
        <p:spPr>
          <a:xfrm>
            <a:off x="4787565" y="3233125"/>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8" name="Freeform 132"/>
          <p:cNvSpPr/>
          <p:nvPr/>
        </p:nvSpPr>
        <p:spPr>
          <a:xfrm>
            <a:off x="4763963" y="4312923"/>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9" name="Freeform 52"/>
          <p:cNvSpPr/>
          <p:nvPr/>
        </p:nvSpPr>
        <p:spPr>
          <a:xfrm>
            <a:off x="4785450" y="5397500"/>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0" name="正文级别 1…"/>
          <p:cNvSpPr txBox="1">
            <a:spLocks noGrp="1"/>
          </p:cNvSpPr>
          <p:nvPr>
            <p:ph type="body" sz="quarter" idx="1" hasCustomPrompt="1"/>
          </p:nvPr>
        </p:nvSpPr>
        <p:spPr>
          <a:xfrm>
            <a:off x="6329827" y="2093652"/>
            <a:ext cx="5244915" cy="738449"/>
          </a:xfrm>
          <a:prstGeom prst="rect">
            <a:avLst/>
          </a:prstGeom>
        </p:spPr>
        <p:txBody>
          <a:bodyPr lIns="0" tIns="0" rIns="0" bIns="0"/>
          <a:lstStyle>
            <a:lvl1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31" name="Text Placeholder 3"/>
          <p:cNvSpPr>
            <a:spLocks noGrp="1"/>
          </p:cNvSpPr>
          <p:nvPr>
            <p:ph type="body" sz="quarter" idx="14"/>
          </p:nvPr>
        </p:nvSpPr>
        <p:spPr>
          <a:xfrm>
            <a:off x="6322801" y="18190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2" name="Text Placeholder 3"/>
          <p:cNvSpPr>
            <a:spLocks noGrp="1"/>
          </p:cNvSpPr>
          <p:nvPr>
            <p:ph type="body" sz="quarter" idx="15"/>
          </p:nvPr>
        </p:nvSpPr>
        <p:spPr>
          <a:xfrm>
            <a:off x="6329827" y="3221003"/>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3" name="Text Placeholder 3"/>
          <p:cNvSpPr>
            <a:spLocks noGrp="1"/>
          </p:cNvSpPr>
          <p:nvPr>
            <p:ph type="body" sz="quarter" idx="16"/>
          </p:nvPr>
        </p:nvSpPr>
        <p:spPr>
          <a:xfrm>
            <a:off x="6322801" y="2946399"/>
            <a:ext cx="5259601" cy="257042"/>
          </a:xfrm>
          <a:prstGeom prst="rect">
            <a:avLst/>
          </a:prstGeom>
        </p:spPr>
        <p:txBody>
          <a:bodyPr lIns="0" tIns="0" rIns="0" bIns="0" anchor="ctr"/>
          <a:lstStyle/>
          <a:p>
            <a:pPr marL="0" indent="0"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4" name="Text Placeholder 3"/>
          <p:cNvSpPr>
            <a:spLocks noGrp="1"/>
          </p:cNvSpPr>
          <p:nvPr>
            <p:ph type="body" sz="quarter" idx="17"/>
          </p:nvPr>
        </p:nvSpPr>
        <p:spPr>
          <a:xfrm>
            <a:off x="6329827" y="43415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5" name="Text Placeholder 3"/>
          <p:cNvSpPr>
            <a:spLocks noGrp="1"/>
          </p:cNvSpPr>
          <p:nvPr>
            <p:ph type="body" sz="quarter" idx="18"/>
          </p:nvPr>
        </p:nvSpPr>
        <p:spPr>
          <a:xfrm>
            <a:off x="6322801" y="40669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6" name="Text Placeholder 3"/>
          <p:cNvSpPr>
            <a:spLocks noGrp="1"/>
          </p:cNvSpPr>
          <p:nvPr>
            <p:ph type="body" sz="quarter" idx="19"/>
          </p:nvPr>
        </p:nvSpPr>
        <p:spPr>
          <a:xfrm>
            <a:off x="6329827" y="54337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7" name="Text Placeholder 3"/>
          <p:cNvSpPr>
            <a:spLocks noGrp="1"/>
          </p:cNvSpPr>
          <p:nvPr>
            <p:ph type="body" sz="quarter" idx="20"/>
          </p:nvPr>
        </p:nvSpPr>
        <p:spPr>
          <a:xfrm>
            <a:off x="6322801" y="51591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8" name="Round Same Side Corner Rectangle 2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4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41"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hasCustomPrompt="1"/>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Pic5">
    <p:spTree>
      <p:nvGrpSpPr>
        <p:cNvPr id="1" name=""/>
        <p:cNvGrpSpPr/>
        <p:nvPr/>
      </p:nvGrpSpPr>
      <p:grpSpPr>
        <a:xfrm>
          <a:off x="0" y="0"/>
          <a:ext cx="0" cy="0"/>
          <a:chOff x="0" y="0"/>
          <a:chExt cx="0" cy="0"/>
        </a:xfrm>
      </p:grpSpPr>
      <p:sp>
        <p:nvSpPr>
          <p:cNvPr id="1948" name="Picture Placeholder 7"/>
          <p:cNvSpPr>
            <a:spLocks noGrp="1"/>
          </p:cNvSpPr>
          <p:nvPr>
            <p:ph type="pic" sz="quarter" idx="13"/>
          </p:nvPr>
        </p:nvSpPr>
        <p:spPr>
          <a:xfrm>
            <a:off x="0" y="1885770"/>
            <a:ext cx="4165600" cy="2660830"/>
          </a:xfrm>
          <a:prstGeom prst="rect">
            <a:avLst/>
          </a:prstGeom>
        </p:spPr>
        <p:txBody>
          <a:bodyPr lIns="91439" rIns="91439">
            <a:noAutofit/>
          </a:bodyPr>
          <a:lstStyle/>
          <a:p>
            <a:endParaRPr/>
          </a:p>
        </p:txBody>
      </p:sp>
      <p:sp>
        <p:nvSpPr>
          <p:cNvPr id="1949" name="Rectangle 19"/>
          <p:cNvSpPr/>
          <p:nvPr/>
        </p:nvSpPr>
        <p:spPr>
          <a:xfrm>
            <a:off x="4165599" y="1885770"/>
            <a:ext cx="8004845" cy="2660830"/>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0" name="Freeform 45"/>
          <p:cNvSpPr/>
          <p:nvPr/>
        </p:nvSpPr>
        <p:spPr>
          <a:xfrm>
            <a:off x="4561640" y="2561069"/>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1" name="正文级别 1…"/>
          <p:cNvSpPr txBox="1">
            <a:spLocks noGrp="1"/>
          </p:cNvSpPr>
          <p:nvPr>
            <p:ph type="body" sz="quarter" idx="1" hasCustomPrompt="1"/>
          </p:nvPr>
        </p:nvSpPr>
        <p:spPr>
          <a:xfrm>
            <a:off x="5077864" y="2540818"/>
            <a:ext cx="6379245" cy="434876"/>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52" name="Freeform 45"/>
          <p:cNvSpPr/>
          <p:nvPr/>
        </p:nvSpPr>
        <p:spPr>
          <a:xfrm>
            <a:off x="4561640" y="3224544"/>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3" name="Text Placeholder 3"/>
          <p:cNvSpPr>
            <a:spLocks noGrp="1"/>
          </p:cNvSpPr>
          <p:nvPr>
            <p:ph type="body" sz="quarter" idx="14"/>
          </p:nvPr>
        </p:nvSpPr>
        <p:spPr>
          <a:xfrm>
            <a:off x="5077865" y="3204292"/>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4" name="Freeform 45"/>
          <p:cNvSpPr/>
          <p:nvPr/>
        </p:nvSpPr>
        <p:spPr>
          <a:xfrm>
            <a:off x="4561640" y="3849918"/>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5" name="Text Placeholder 3"/>
          <p:cNvSpPr>
            <a:spLocks noGrp="1"/>
          </p:cNvSpPr>
          <p:nvPr>
            <p:ph type="body" sz="quarter" idx="15"/>
          </p:nvPr>
        </p:nvSpPr>
        <p:spPr>
          <a:xfrm>
            <a:off x="5077865" y="3829668"/>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6" name="Text Placeholder 3"/>
          <p:cNvSpPr>
            <a:spLocks noGrp="1"/>
          </p:cNvSpPr>
          <p:nvPr>
            <p:ph type="body" sz="quarter" idx="16"/>
          </p:nvPr>
        </p:nvSpPr>
        <p:spPr>
          <a:xfrm>
            <a:off x="4639228" y="2147528"/>
            <a:ext cx="686242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7"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5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60" name="Text Placeholder 3"/>
          <p:cNvSpPr>
            <a:spLocks noGrp="1"/>
          </p:cNvSpPr>
          <p:nvPr>
            <p:ph type="body" sz="quarter" idx="1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Pic6">
    <p:spTree>
      <p:nvGrpSpPr>
        <p:cNvPr id="1" name=""/>
        <p:cNvGrpSpPr/>
        <p:nvPr/>
      </p:nvGrpSpPr>
      <p:grpSpPr>
        <a:xfrm>
          <a:off x="0" y="0"/>
          <a:ext cx="0" cy="0"/>
          <a:chOff x="0" y="0"/>
          <a:chExt cx="0" cy="0"/>
        </a:xfrm>
      </p:grpSpPr>
      <p:sp>
        <p:nvSpPr>
          <p:cNvPr id="1967" name="Rectangle 19"/>
          <p:cNvSpPr/>
          <p:nvPr/>
        </p:nvSpPr>
        <p:spPr>
          <a:xfrm>
            <a:off x="852128" y="1597799"/>
            <a:ext cx="3759201" cy="4554302"/>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68" name="Picture Placeholder 7"/>
          <p:cNvSpPr>
            <a:spLocks noGrp="1"/>
          </p:cNvSpPr>
          <p:nvPr>
            <p:ph type="pic" sz="quarter" idx="13"/>
          </p:nvPr>
        </p:nvSpPr>
        <p:spPr>
          <a:xfrm>
            <a:off x="4611327" y="1597801"/>
            <a:ext cx="3352801" cy="2277151"/>
          </a:xfrm>
          <a:prstGeom prst="rect">
            <a:avLst/>
          </a:prstGeom>
        </p:spPr>
        <p:txBody>
          <a:bodyPr lIns="91439" rIns="91439">
            <a:noAutofit/>
          </a:bodyPr>
          <a:lstStyle/>
          <a:p>
            <a:endParaRPr/>
          </a:p>
        </p:txBody>
      </p:sp>
      <p:sp>
        <p:nvSpPr>
          <p:cNvPr id="1969" name="Picture Placeholder 7"/>
          <p:cNvSpPr>
            <a:spLocks noGrp="1"/>
          </p:cNvSpPr>
          <p:nvPr>
            <p:ph type="pic" sz="quarter" idx="14"/>
          </p:nvPr>
        </p:nvSpPr>
        <p:spPr>
          <a:xfrm>
            <a:off x="7964127" y="1597801"/>
            <a:ext cx="3352801" cy="2277151"/>
          </a:xfrm>
          <a:prstGeom prst="rect">
            <a:avLst/>
          </a:prstGeom>
        </p:spPr>
        <p:txBody>
          <a:bodyPr lIns="91439" rIns="91439">
            <a:noAutofit/>
          </a:bodyPr>
          <a:lstStyle/>
          <a:p>
            <a:endParaRPr/>
          </a:p>
        </p:txBody>
      </p:sp>
      <p:sp>
        <p:nvSpPr>
          <p:cNvPr id="1970" name="Picture Placeholder 7"/>
          <p:cNvSpPr>
            <a:spLocks noGrp="1"/>
          </p:cNvSpPr>
          <p:nvPr>
            <p:ph type="pic" sz="quarter" idx="15"/>
          </p:nvPr>
        </p:nvSpPr>
        <p:spPr>
          <a:xfrm>
            <a:off x="4611327" y="3874951"/>
            <a:ext cx="3352801" cy="2277152"/>
          </a:xfrm>
          <a:prstGeom prst="rect">
            <a:avLst/>
          </a:prstGeom>
        </p:spPr>
        <p:txBody>
          <a:bodyPr lIns="91439" rIns="91439">
            <a:noAutofit/>
          </a:bodyPr>
          <a:lstStyle/>
          <a:p>
            <a:endParaRPr/>
          </a:p>
        </p:txBody>
      </p:sp>
      <p:sp>
        <p:nvSpPr>
          <p:cNvPr id="1971" name="Picture Placeholder 7"/>
          <p:cNvSpPr>
            <a:spLocks noGrp="1"/>
          </p:cNvSpPr>
          <p:nvPr>
            <p:ph type="pic" sz="quarter" idx="16"/>
          </p:nvPr>
        </p:nvSpPr>
        <p:spPr>
          <a:xfrm>
            <a:off x="7964127" y="3874951"/>
            <a:ext cx="3352801" cy="2277152"/>
          </a:xfrm>
          <a:prstGeom prst="rect">
            <a:avLst/>
          </a:prstGeom>
        </p:spPr>
        <p:txBody>
          <a:bodyPr lIns="91439" rIns="91439">
            <a:noAutofit/>
          </a:bodyPr>
          <a:lstStyle/>
          <a:p>
            <a:endParaRPr/>
          </a:p>
        </p:txBody>
      </p:sp>
      <p:sp>
        <p:nvSpPr>
          <p:cNvPr id="1972"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7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7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75"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1_Pic08_02">
    <p:spTree>
      <p:nvGrpSpPr>
        <p:cNvPr id="1" name=""/>
        <p:cNvGrpSpPr/>
        <p:nvPr/>
      </p:nvGrpSpPr>
      <p:grpSpPr>
        <a:xfrm>
          <a:off x="0" y="0"/>
          <a:ext cx="0" cy="0"/>
          <a:chOff x="0" y="0"/>
          <a:chExt cx="0" cy="0"/>
        </a:xfrm>
      </p:grpSpPr>
      <p:sp>
        <p:nvSpPr>
          <p:cNvPr id="1982" name="Picture Placeholder 7"/>
          <p:cNvSpPr>
            <a:spLocks noGrp="1"/>
          </p:cNvSpPr>
          <p:nvPr>
            <p:ph type="pic" idx="13"/>
          </p:nvPr>
        </p:nvSpPr>
        <p:spPr>
          <a:xfrm>
            <a:off x="1" y="787400"/>
            <a:ext cx="12192000" cy="4100980"/>
          </a:xfrm>
          <a:prstGeom prst="rect">
            <a:avLst/>
          </a:prstGeom>
        </p:spPr>
        <p:txBody>
          <a:bodyPr lIns="91439" rIns="91439">
            <a:noAutofit/>
          </a:bodyPr>
          <a:lstStyle/>
          <a:p>
            <a:endParaRPr/>
          </a:p>
        </p:txBody>
      </p:sp>
      <p:sp>
        <p:nvSpPr>
          <p:cNvPr id="198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2_Pic08_02">
    <p:spTree>
      <p:nvGrpSpPr>
        <p:cNvPr id="1" name=""/>
        <p:cNvGrpSpPr/>
        <p:nvPr/>
      </p:nvGrpSpPr>
      <p:grpSpPr>
        <a:xfrm>
          <a:off x="0" y="0"/>
          <a:ext cx="0" cy="0"/>
          <a:chOff x="0" y="0"/>
          <a:chExt cx="0" cy="0"/>
        </a:xfrm>
      </p:grpSpPr>
      <p:sp>
        <p:nvSpPr>
          <p:cNvPr id="1990" name="Picture Placeholder 7"/>
          <p:cNvSpPr>
            <a:spLocks noGrp="1"/>
          </p:cNvSpPr>
          <p:nvPr>
            <p:ph type="pic" idx="13"/>
          </p:nvPr>
        </p:nvSpPr>
        <p:spPr>
          <a:xfrm>
            <a:off x="1" y="-12700"/>
            <a:ext cx="12192000" cy="3644901"/>
          </a:xfrm>
          <a:prstGeom prst="rect">
            <a:avLst/>
          </a:prstGeom>
        </p:spPr>
        <p:txBody>
          <a:bodyPr lIns="91439" rIns="91439">
            <a:noAutofit/>
          </a:bodyPr>
          <a:lstStyle/>
          <a:p>
            <a:endParaRPr/>
          </a:p>
        </p:txBody>
      </p:sp>
      <p:sp>
        <p:nvSpPr>
          <p:cNvPr id="199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3_Pic4">
    <p:spTree>
      <p:nvGrpSpPr>
        <p:cNvPr id="1" name=""/>
        <p:cNvGrpSpPr/>
        <p:nvPr/>
      </p:nvGrpSpPr>
      <p:grpSpPr>
        <a:xfrm>
          <a:off x="0" y="0"/>
          <a:ext cx="0" cy="0"/>
          <a:chOff x="0" y="0"/>
          <a:chExt cx="0" cy="0"/>
        </a:xfrm>
      </p:grpSpPr>
      <p:sp>
        <p:nvSpPr>
          <p:cNvPr id="1998" name="Picture Placeholder 7"/>
          <p:cNvSpPr>
            <a:spLocks noGrp="1"/>
          </p:cNvSpPr>
          <p:nvPr>
            <p:ph type="pic" sz="quarter" idx="13"/>
          </p:nvPr>
        </p:nvSpPr>
        <p:spPr>
          <a:xfrm>
            <a:off x="3022332" y="1764900"/>
            <a:ext cx="2743201" cy="4317468"/>
          </a:xfrm>
          <a:prstGeom prst="rect">
            <a:avLst/>
          </a:prstGeom>
        </p:spPr>
        <p:txBody>
          <a:bodyPr lIns="91439" rIns="91439">
            <a:noAutofit/>
          </a:bodyPr>
          <a:lstStyle/>
          <a:p>
            <a:endParaRPr/>
          </a:p>
        </p:txBody>
      </p:sp>
      <p:sp>
        <p:nvSpPr>
          <p:cNvPr id="1999" name="Rectangle 21"/>
          <p:cNvSpPr/>
          <p:nvPr/>
        </p:nvSpPr>
        <p:spPr>
          <a:xfrm>
            <a:off x="5771228" y="1764366"/>
            <a:ext cx="6420773" cy="10414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0" name="Rectangle 22"/>
          <p:cNvSpPr/>
          <p:nvPr/>
        </p:nvSpPr>
        <p:spPr>
          <a:xfrm>
            <a:off x="5791201" y="2856566"/>
            <a:ext cx="6400800" cy="10414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1" name="Rectangle 23"/>
          <p:cNvSpPr/>
          <p:nvPr/>
        </p:nvSpPr>
        <p:spPr>
          <a:xfrm>
            <a:off x="5791201" y="3948767"/>
            <a:ext cx="6400800" cy="10414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2" name="Rectangle 25"/>
          <p:cNvSpPr/>
          <p:nvPr/>
        </p:nvSpPr>
        <p:spPr>
          <a:xfrm>
            <a:off x="5791201" y="5040967"/>
            <a:ext cx="6400800" cy="10414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3" name="Freeform 62"/>
          <p:cNvSpPr/>
          <p:nvPr/>
        </p:nvSpPr>
        <p:spPr>
          <a:xfrm>
            <a:off x="6067611" y="2079703"/>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4" name="Freeform 245"/>
          <p:cNvSpPr/>
          <p:nvPr/>
        </p:nvSpPr>
        <p:spPr>
          <a:xfrm>
            <a:off x="6073947" y="3143292"/>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5" name="Freeform 132"/>
          <p:cNvSpPr/>
          <p:nvPr/>
        </p:nvSpPr>
        <p:spPr>
          <a:xfrm>
            <a:off x="6050345" y="4223089"/>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6" name="Freeform 52"/>
          <p:cNvSpPr/>
          <p:nvPr/>
        </p:nvSpPr>
        <p:spPr>
          <a:xfrm>
            <a:off x="6071834" y="5307667"/>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7" name="正文级别 1…"/>
          <p:cNvSpPr txBox="1">
            <a:spLocks noGrp="1"/>
          </p:cNvSpPr>
          <p:nvPr>
            <p:ph type="body" sz="quarter" idx="1" hasCustomPrompt="1"/>
          </p:nvPr>
        </p:nvSpPr>
        <p:spPr>
          <a:xfrm>
            <a:off x="6730538" y="2170652"/>
            <a:ext cx="4541374" cy="560352"/>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08" name="Text Placeholder 3"/>
          <p:cNvSpPr>
            <a:spLocks noGrp="1"/>
          </p:cNvSpPr>
          <p:nvPr>
            <p:ph type="body" sz="quarter" idx="14"/>
          </p:nvPr>
        </p:nvSpPr>
        <p:spPr>
          <a:xfrm>
            <a:off x="6723512" y="18960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9" name="Text Placeholder 3"/>
          <p:cNvSpPr>
            <a:spLocks noGrp="1"/>
          </p:cNvSpPr>
          <p:nvPr>
            <p:ph type="body" sz="quarter" idx="15"/>
          </p:nvPr>
        </p:nvSpPr>
        <p:spPr>
          <a:xfrm>
            <a:off x="6730537" y="3298002"/>
            <a:ext cx="4541375" cy="480073"/>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0" name="Text Placeholder 3"/>
          <p:cNvSpPr>
            <a:spLocks noGrp="1"/>
          </p:cNvSpPr>
          <p:nvPr>
            <p:ph type="body" sz="quarter" idx="16"/>
          </p:nvPr>
        </p:nvSpPr>
        <p:spPr>
          <a:xfrm>
            <a:off x="6723512" y="3023399"/>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1" name="Text Placeholder 3"/>
          <p:cNvSpPr>
            <a:spLocks noGrp="1"/>
          </p:cNvSpPr>
          <p:nvPr>
            <p:ph type="body" sz="quarter" idx="17"/>
          </p:nvPr>
        </p:nvSpPr>
        <p:spPr>
          <a:xfrm>
            <a:off x="6730537" y="4418551"/>
            <a:ext cx="4541375" cy="464127"/>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2" name="Text Placeholder 3"/>
          <p:cNvSpPr>
            <a:spLocks noGrp="1"/>
          </p:cNvSpPr>
          <p:nvPr>
            <p:ph type="body" sz="quarter" idx="18"/>
          </p:nvPr>
        </p:nvSpPr>
        <p:spPr>
          <a:xfrm>
            <a:off x="6723512" y="41439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3" name="Text Placeholder 3"/>
          <p:cNvSpPr>
            <a:spLocks noGrp="1"/>
          </p:cNvSpPr>
          <p:nvPr>
            <p:ph type="body" sz="quarter" idx="19"/>
          </p:nvPr>
        </p:nvSpPr>
        <p:spPr>
          <a:xfrm>
            <a:off x="6730537" y="5510753"/>
            <a:ext cx="4541375" cy="47174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4" name="Text Placeholder 3"/>
          <p:cNvSpPr>
            <a:spLocks noGrp="1"/>
          </p:cNvSpPr>
          <p:nvPr>
            <p:ph type="body" sz="quarter" idx="20"/>
          </p:nvPr>
        </p:nvSpPr>
        <p:spPr>
          <a:xfrm>
            <a:off x="6723512" y="52361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5" name="Rectangle 24"/>
          <p:cNvSpPr/>
          <p:nvPr/>
        </p:nvSpPr>
        <p:spPr>
          <a:xfrm>
            <a:off x="0" y="1764366"/>
            <a:ext cx="3022333" cy="4318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6" name="Text Placeholder 3"/>
          <p:cNvSpPr>
            <a:spLocks noGrp="1"/>
          </p:cNvSpPr>
          <p:nvPr>
            <p:ph type="body" sz="quarter" idx="21"/>
          </p:nvPr>
        </p:nvSpPr>
        <p:spPr>
          <a:xfrm>
            <a:off x="172957" y="3257672"/>
            <a:ext cx="2676420" cy="2407596"/>
          </a:xfrm>
          <a:prstGeom prst="rect">
            <a:avLst/>
          </a:prstGeom>
        </p:spPr>
        <p:txBody>
          <a:bodyPr lIns="0" tIns="0" rIns="0" bIns="0"/>
          <a:lstStyle/>
          <a:p>
            <a:pPr marL="0" indent="0" algn="ctr"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7" name="Text Placeholder 3"/>
          <p:cNvSpPr>
            <a:spLocks noGrp="1"/>
          </p:cNvSpPr>
          <p:nvPr>
            <p:ph type="body" sz="quarter" idx="22"/>
          </p:nvPr>
        </p:nvSpPr>
        <p:spPr>
          <a:xfrm>
            <a:off x="169211" y="2260485"/>
            <a:ext cx="2683915" cy="852749"/>
          </a:xfrm>
          <a:prstGeom prst="rect">
            <a:avLst/>
          </a:prstGeom>
        </p:spPr>
        <p:txBody>
          <a:bodyPr lIns="0" tIns="0" rIns="0" bIns="0"/>
          <a:lstStyle/>
          <a:p>
            <a:pPr marL="0" indent="0" algn="ctr" defTabSz="1217930">
              <a:lnSpc>
                <a:spcPct val="100000"/>
              </a:lnSpc>
              <a:spcBef>
                <a:spcPts val="500"/>
              </a:spcBef>
              <a:buSzTx/>
              <a:buFontTx/>
              <a:buNone/>
              <a:defRPr sz="2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8" name="Round Same Side Corner Rectangle 29"/>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2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21" name="Text Placeholder 3"/>
          <p:cNvSpPr>
            <a:spLocks noGrp="1"/>
          </p:cNvSpPr>
          <p:nvPr>
            <p:ph type="body" sz="quarter" idx="23"/>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1_Team01">
    <p:spTree>
      <p:nvGrpSpPr>
        <p:cNvPr id="1" name=""/>
        <p:cNvGrpSpPr/>
        <p:nvPr/>
      </p:nvGrpSpPr>
      <p:grpSpPr>
        <a:xfrm>
          <a:off x="0" y="0"/>
          <a:ext cx="0" cy="0"/>
          <a:chOff x="0" y="0"/>
          <a:chExt cx="0" cy="0"/>
        </a:xfrm>
      </p:grpSpPr>
      <p:sp>
        <p:nvSpPr>
          <p:cNvPr id="2028" name="正文级别 1…"/>
          <p:cNvSpPr txBox="1">
            <a:spLocks noGrp="1"/>
          </p:cNvSpPr>
          <p:nvPr>
            <p:ph type="body" sz="quarter" idx="1" hasCustomPrompt="1"/>
          </p:nvPr>
        </p:nvSpPr>
        <p:spPr>
          <a:xfrm>
            <a:off x="1157321" y="4002003"/>
            <a:ext cx="1895356"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29" name="Picture Placeholder 7"/>
          <p:cNvSpPr>
            <a:spLocks noGrp="1"/>
          </p:cNvSpPr>
          <p:nvPr>
            <p:ph type="pic" sz="quarter" idx="13"/>
          </p:nvPr>
        </p:nvSpPr>
        <p:spPr>
          <a:xfrm>
            <a:off x="1157321" y="1963502"/>
            <a:ext cx="1895357" cy="1894791"/>
          </a:xfrm>
          <a:prstGeom prst="rect">
            <a:avLst/>
          </a:prstGeom>
          <a:ln w="28575">
            <a:solidFill>
              <a:srgbClr val="237DB9"/>
            </a:solidFill>
            <a:round/>
          </a:ln>
        </p:spPr>
        <p:txBody>
          <a:bodyPr lIns="91439" rIns="91439">
            <a:noAutofit/>
          </a:bodyPr>
          <a:lstStyle/>
          <a:p>
            <a:endParaRPr/>
          </a:p>
        </p:txBody>
      </p:sp>
      <p:sp>
        <p:nvSpPr>
          <p:cNvPr id="2030" name="Text Placeholder 3"/>
          <p:cNvSpPr>
            <a:spLocks noGrp="1"/>
          </p:cNvSpPr>
          <p:nvPr>
            <p:ph type="body" sz="quarter" idx="14"/>
          </p:nvPr>
        </p:nvSpPr>
        <p:spPr>
          <a:xfrm>
            <a:off x="969557" y="4552558"/>
            <a:ext cx="2270886"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1" name="Text Placeholder 3"/>
          <p:cNvSpPr>
            <a:spLocks noGrp="1"/>
          </p:cNvSpPr>
          <p:nvPr>
            <p:ph type="body" sz="quarter" idx="15"/>
          </p:nvPr>
        </p:nvSpPr>
        <p:spPr>
          <a:xfrm>
            <a:off x="3763524"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2" name="Picture Placeholder 7"/>
          <p:cNvSpPr>
            <a:spLocks noGrp="1"/>
          </p:cNvSpPr>
          <p:nvPr>
            <p:ph type="pic" sz="quarter" idx="16"/>
          </p:nvPr>
        </p:nvSpPr>
        <p:spPr>
          <a:xfrm>
            <a:off x="3763524" y="1963502"/>
            <a:ext cx="1895357" cy="1894791"/>
          </a:xfrm>
          <a:prstGeom prst="rect">
            <a:avLst/>
          </a:prstGeom>
          <a:ln w="28575">
            <a:solidFill>
              <a:srgbClr val="15AA96"/>
            </a:solidFill>
            <a:round/>
          </a:ln>
        </p:spPr>
        <p:txBody>
          <a:bodyPr lIns="91439" rIns="91439">
            <a:noAutofit/>
          </a:bodyPr>
          <a:lstStyle/>
          <a:p>
            <a:endParaRPr/>
          </a:p>
        </p:txBody>
      </p:sp>
      <p:sp>
        <p:nvSpPr>
          <p:cNvPr id="2033" name="Text Placeholder 3"/>
          <p:cNvSpPr>
            <a:spLocks noGrp="1"/>
          </p:cNvSpPr>
          <p:nvPr>
            <p:ph type="body" sz="quarter" idx="17"/>
          </p:nvPr>
        </p:nvSpPr>
        <p:spPr>
          <a:xfrm>
            <a:off x="3575760"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4" name="Text Placeholder 3"/>
          <p:cNvSpPr>
            <a:spLocks noGrp="1"/>
          </p:cNvSpPr>
          <p:nvPr>
            <p:ph type="body" sz="quarter" idx="18"/>
          </p:nvPr>
        </p:nvSpPr>
        <p:spPr>
          <a:xfrm>
            <a:off x="6438789"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5" name="Picture Placeholder 7"/>
          <p:cNvSpPr>
            <a:spLocks noGrp="1"/>
          </p:cNvSpPr>
          <p:nvPr>
            <p:ph type="pic" sz="quarter" idx="19"/>
          </p:nvPr>
        </p:nvSpPr>
        <p:spPr>
          <a:xfrm>
            <a:off x="6438789" y="1963502"/>
            <a:ext cx="1895357" cy="1894791"/>
          </a:xfrm>
          <a:prstGeom prst="rect">
            <a:avLst/>
          </a:prstGeom>
          <a:ln w="28575">
            <a:solidFill>
              <a:srgbClr val="9BB955"/>
            </a:solidFill>
            <a:round/>
          </a:ln>
        </p:spPr>
        <p:txBody>
          <a:bodyPr lIns="91439" rIns="91439">
            <a:noAutofit/>
          </a:bodyPr>
          <a:lstStyle/>
          <a:p>
            <a:endParaRPr/>
          </a:p>
        </p:txBody>
      </p:sp>
      <p:sp>
        <p:nvSpPr>
          <p:cNvPr id="2036" name="Text Placeholder 3"/>
          <p:cNvSpPr>
            <a:spLocks noGrp="1"/>
          </p:cNvSpPr>
          <p:nvPr>
            <p:ph type="body" sz="quarter" idx="20"/>
          </p:nvPr>
        </p:nvSpPr>
        <p:spPr>
          <a:xfrm>
            <a:off x="6251025"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7" name="Text Placeholder 3"/>
          <p:cNvSpPr>
            <a:spLocks noGrp="1"/>
          </p:cNvSpPr>
          <p:nvPr>
            <p:ph type="body" sz="quarter" idx="21"/>
          </p:nvPr>
        </p:nvSpPr>
        <p:spPr>
          <a:xfrm>
            <a:off x="9113800"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8" name="Picture Placeholder 7"/>
          <p:cNvSpPr>
            <a:spLocks noGrp="1"/>
          </p:cNvSpPr>
          <p:nvPr>
            <p:ph type="pic" sz="quarter" idx="22"/>
          </p:nvPr>
        </p:nvSpPr>
        <p:spPr>
          <a:xfrm>
            <a:off x="9113800" y="1963502"/>
            <a:ext cx="1895357" cy="1894791"/>
          </a:xfrm>
          <a:prstGeom prst="rect">
            <a:avLst/>
          </a:prstGeom>
          <a:ln w="28575">
            <a:solidFill>
              <a:srgbClr val="F19B14"/>
            </a:solidFill>
            <a:round/>
          </a:ln>
        </p:spPr>
        <p:txBody>
          <a:bodyPr lIns="91439" rIns="91439">
            <a:noAutofit/>
          </a:bodyPr>
          <a:lstStyle/>
          <a:p>
            <a:endParaRPr/>
          </a:p>
        </p:txBody>
      </p:sp>
      <p:sp>
        <p:nvSpPr>
          <p:cNvPr id="2039" name="Text Placeholder 3"/>
          <p:cNvSpPr>
            <a:spLocks noGrp="1"/>
          </p:cNvSpPr>
          <p:nvPr>
            <p:ph type="body" sz="quarter" idx="23"/>
          </p:nvPr>
        </p:nvSpPr>
        <p:spPr>
          <a:xfrm>
            <a:off x="8926037"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0"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4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4_Team09">
    <p:spTree>
      <p:nvGrpSpPr>
        <p:cNvPr id="1" name=""/>
        <p:cNvGrpSpPr/>
        <p:nvPr/>
      </p:nvGrpSpPr>
      <p:grpSpPr>
        <a:xfrm>
          <a:off x="0" y="0"/>
          <a:ext cx="0" cy="0"/>
          <a:chOff x="0" y="0"/>
          <a:chExt cx="0" cy="0"/>
        </a:xfrm>
      </p:grpSpPr>
      <p:grpSp>
        <p:nvGrpSpPr>
          <p:cNvPr id="2052" name="Group 63"/>
          <p:cNvGrpSpPr/>
          <p:nvPr/>
        </p:nvGrpSpPr>
        <p:grpSpPr>
          <a:xfrm>
            <a:off x="8026400" y="2186847"/>
            <a:ext cx="3290616" cy="485332"/>
            <a:chOff x="0" y="0"/>
            <a:chExt cx="3290615" cy="485330"/>
          </a:xfrm>
        </p:grpSpPr>
        <p:sp>
          <p:nvSpPr>
            <p:cNvPr id="2050" name="Pentagon 12"/>
            <p:cNvSpPr/>
            <p:nvPr/>
          </p:nvSpPr>
          <p:spPr>
            <a:xfrm>
              <a:off x="-1" y="0"/>
              <a:ext cx="3290617"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07" y="0"/>
                  </a:lnTo>
                  <a:lnTo>
                    <a:pt x="21600" y="10800"/>
                  </a:lnTo>
                  <a:lnTo>
                    <a:pt x="20007" y="21600"/>
                  </a:lnTo>
                  <a:lnTo>
                    <a:pt x="0" y="21600"/>
                  </a:lnTo>
                  <a:close/>
                </a:path>
              </a:pathLst>
            </a:custGeom>
            <a:solidFill>
              <a:srgbClr val="237DB9"/>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1" name="TextBox 13"/>
            <p:cNvSpPr txBox="1"/>
            <p:nvPr/>
          </p:nvSpPr>
          <p:spPr>
            <a:xfrm>
              <a:off x="2445594" y="102966"/>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80%</a:t>
              </a:r>
            </a:p>
          </p:txBody>
        </p:sp>
      </p:grpSp>
      <p:grpSp>
        <p:nvGrpSpPr>
          <p:cNvPr id="2055" name="Group 67"/>
          <p:cNvGrpSpPr/>
          <p:nvPr/>
        </p:nvGrpSpPr>
        <p:grpSpPr>
          <a:xfrm>
            <a:off x="8026400" y="2729123"/>
            <a:ext cx="2805285" cy="485332"/>
            <a:chOff x="0" y="0"/>
            <a:chExt cx="2805284" cy="485330"/>
          </a:xfrm>
        </p:grpSpPr>
        <p:sp>
          <p:nvSpPr>
            <p:cNvPr id="2053" name="Pentagon 15"/>
            <p:cNvSpPr/>
            <p:nvPr/>
          </p:nvSpPr>
          <p:spPr>
            <a:xfrm>
              <a:off x="-1" y="0"/>
              <a:ext cx="2805286"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32" y="0"/>
                  </a:lnTo>
                  <a:lnTo>
                    <a:pt x="21600" y="10800"/>
                  </a:lnTo>
                  <a:lnTo>
                    <a:pt x="19732" y="21600"/>
                  </a:lnTo>
                  <a:lnTo>
                    <a:pt x="0" y="21600"/>
                  </a:lnTo>
                  <a:close/>
                </a:path>
              </a:pathLst>
            </a:custGeom>
            <a:solidFill>
              <a:srgbClr val="15AA96"/>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4" name="TextBox 16"/>
            <p:cNvSpPr txBox="1"/>
            <p:nvPr/>
          </p:nvSpPr>
          <p:spPr>
            <a:xfrm>
              <a:off x="1970608" y="105834"/>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70%</a:t>
              </a:r>
            </a:p>
          </p:txBody>
        </p:sp>
      </p:grpSp>
      <p:grpSp>
        <p:nvGrpSpPr>
          <p:cNvPr id="2058" name="Group 87"/>
          <p:cNvGrpSpPr/>
          <p:nvPr/>
        </p:nvGrpSpPr>
        <p:grpSpPr>
          <a:xfrm>
            <a:off x="8026400" y="3271399"/>
            <a:ext cx="2319953" cy="485332"/>
            <a:chOff x="0" y="0"/>
            <a:chExt cx="2319951" cy="485330"/>
          </a:xfrm>
        </p:grpSpPr>
        <p:sp>
          <p:nvSpPr>
            <p:cNvPr id="2056" name="Pentagon 18"/>
            <p:cNvSpPr/>
            <p:nvPr/>
          </p:nvSpPr>
          <p:spPr>
            <a:xfrm>
              <a:off x="0" y="0"/>
              <a:ext cx="2319953"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41" y="0"/>
                  </a:lnTo>
                  <a:lnTo>
                    <a:pt x="21600" y="10800"/>
                  </a:lnTo>
                  <a:lnTo>
                    <a:pt x="19341" y="21600"/>
                  </a:lnTo>
                  <a:lnTo>
                    <a:pt x="0" y="21600"/>
                  </a:lnTo>
                  <a:close/>
                </a:path>
              </a:pathLst>
            </a:custGeom>
            <a:solidFill>
              <a:srgbClr val="9BB955"/>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7" name="TextBox 19"/>
            <p:cNvSpPr txBox="1"/>
            <p:nvPr/>
          </p:nvSpPr>
          <p:spPr>
            <a:xfrm>
              <a:off x="1621758" y="108829"/>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60%</a:t>
              </a:r>
            </a:p>
          </p:txBody>
        </p:sp>
      </p:grpSp>
      <p:grpSp>
        <p:nvGrpSpPr>
          <p:cNvPr id="2061" name="Group 90"/>
          <p:cNvGrpSpPr/>
          <p:nvPr/>
        </p:nvGrpSpPr>
        <p:grpSpPr>
          <a:xfrm>
            <a:off x="8026399" y="3813674"/>
            <a:ext cx="1726770" cy="485332"/>
            <a:chOff x="0" y="0"/>
            <a:chExt cx="1726768" cy="485330"/>
          </a:xfrm>
        </p:grpSpPr>
        <p:sp>
          <p:nvSpPr>
            <p:cNvPr id="2059" name="Pentagon 21"/>
            <p:cNvSpPr/>
            <p:nvPr/>
          </p:nvSpPr>
          <p:spPr>
            <a:xfrm>
              <a:off x="-1" y="0"/>
              <a:ext cx="1726770"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565" y="0"/>
                  </a:lnTo>
                  <a:lnTo>
                    <a:pt x="21600" y="10800"/>
                  </a:lnTo>
                  <a:lnTo>
                    <a:pt x="18565" y="21600"/>
                  </a:lnTo>
                  <a:lnTo>
                    <a:pt x="0" y="21600"/>
                  </a:lnTo>
                  <a:close/>
                </a:path>
              </a:pathLst>
            </a:custGeom>
            <a:solidFill>
              <a:srgbClr val="F19B14"/>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0" name="TextBox 22"/>
            <p:cNvSpPr txBox="1"/>
            <p:nvPr/>
          </p:nvSpPr>
          <p:spPr>
            <a:xfrm>
              <a:off x="1053869" y="93187"/>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40%</a:t>
              </a:r>
            </a:p>
          </p:txBody>
        </p:sp>
      </p:grpSp>
      <p:grpSp>
        <p:nvGrpSpPr>
          <p:cNvPr id="2064" name="Group 285"/>
          <p:cNvGrpSpPr/>
          <p:nvPr/>
        </p:nvGrpSpPr>
        <p:grpSpPr>
          <a:xfrm>
            <a:off x="1653551" y="5022058"/>
            <a:ext cx="591293" cy="591295"/>
            <a:chOff x="0" y="0"/>
            <a:chExt cx="591292" cy="591293"/>
          </a:xfrm>
        </p:grpSpPr>
        <p:sp>
          <p:nvSpPr>
            <p:cNvPr id="2062" name="Oval 24"/>
            <p:cNvSpPr/>
            <p:nvPr/>
          </p:nvSpPr>
          <p:spPr>
            <a:xfrm>
              <a:off x="-1" y="0"/>
              <a:ext cx="591294" cy="591294"/>
            </a:xfrm>
            <a:prstGeom prst="ellips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3" name="Freeform 154"/>
            <p:cNvSpPr/>
            <p:nvPr/>
          </p:nvSpPr>
          <p:spPr>
            <a:xfrm>
              <a:off x="149596" y="179230"/>
              <a:ext cx="292101" cy="232834"/>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67" name="Group 287"/>
          <p:cNvGrpSpPr/>
          <p:nvPr/>
        </p:nvGrpSpPr>
        <p:grpSpPr>
          <a:xfrm>
            <a:off x="1017222" y="5022058"/>
            <a:ext cx="591293" cy="591295"/>
            <a:chOff x="0" y="0"/>
            <a:chExt cx="591292" cy="591293"/>
          </a:xfrm>
        </p:grpSpPr>
        <p:sp>
          <p:nvSpPr>
            <p:cNvPr id="2065" name="Oval 27"/>
            <p:cNvSpPr/>
            <p:nvPr/>
          </p:nvSpPr>
          <p:spPr>
            <a:xfrm>
              <a:off x="-1" y="0"/>
              <a:ext cx="591294" cy="591294"/>
            </a:xfrm>
            <a:prstGeom prst="ellips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6" name="Freeform 78"/>
            <p:cNvSpPr/>
            <p:nvPr/>
          </p:nvSpPr>
          <p:spPr>
            <a:xfrm>
              <a:off x="215211" y="142187"/>
              <a:ext cx="160868" cy="306919"/>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0" name="Group 289"/>
          <p:cNvGrpSpPr/>
          <p:nvPr/>
        </p:nvGrpSpPr>
        <p:grpSpPr>
          <a:xfrm>
            <a:off x="2926208" y="5022058"/>
            <a:ext cx="591293" cy="591295"/>
            <a:chOff x="0" y="0"/>
            <a:chExt cx="591292" cy="591293"/>
          </a:xfrm>
        </p:grpSpPr>
        <p:sp>
          <p:nvSpPr>
            <p:cNvPr id="2068" name="Oval 31"/>
            <p:cNvSpPr/>
            <p:nvPr/>
          </p:nvSpPr>
          <p:spPr>
            <a:xfrm>
              <a:off x="-1" y="0"/>
              <a:ext cx="591294" cy="591294"/>
            </a:xfrm>
            <a:prstGeom prst="ellips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9" name="Freeform 141"/>
            <p:cNvSpPr/>
            <p:nvPr/>
          </p:nvSpPr>
          <p:spPr>
            <a:xfrm>
              <a:off x="140070" y="183463"/>
              <a:ext cx="311152" cy="224368"/>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3" name="Group 291"/>
          <p:cNvGrpSpPr/>
          <p:nvPr/>
        </p:nvGrpSpPr>
        <p:grpSpPr>
          <a:xfrm>
            <a:off x="2289880" y="5022058"/>
            <a:ext cx="591293" cy="591295"/>
            <a:chOff x="0" y="0"/>
            <a:chExt cx="591292" cy="591293"/>
          </a:xfrm>
        </p:grpSpPr>
        <p:sp>
          <p:nvSpPr>
            <p:cNvPr id="2071" name="Oval 35"/>
            <p:cNvSpPr/>
            <p:nvPr/>
          </p:nvSpPr>
          <p:spPr>
            <a:xfrm>
              <a:off x="-1" y="0"/>
              <a:ext cx="591294" cy="591294"/>
            </a:xfrm>
            <a:prstGeom prst="ellips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2" name="Freeform 117"/>
            <p:cNvSpPr/>
            <p:nvPr/>
          </p:nvSpPr>
          <p:spPr>
            <a:xfrm>
              <a:off x="169703" y="173938"/>
              <a:ext cx="251886" cy="243418"/>
            </a:xfrm>
            <a:custGeom>
              <a:avLst/>
              <a:gdLst/>
              <a:ahLst/>
              <a:cxnLst>
                <a:cxn ang="0">
                  <a:pos x="wd2" y="hd2"/>
                </a:cxn>
                <a:cxn ang="5400000">
                  <a:pos x="wd2" y="hd2"/>
                </a:cxn>
                <a:cxn ang="10800000">
                  <a:pos x="wd2" y="hd2"/>
                </a:cxn>
                <a:cxn ang="16200000">
                  <a:pos x="wd2" y="hd2"/>
                </a:cxn>
              </a:cxnLst>
              <a:rect l="0" t="0" r="r" b="b"/>
              <a:pathLst>
                <a:path w="21600" h="21600" extrusionOk="0">
                  <a:moveTo>
                    <a:pt x="2356" y="5298"/>
                  </a:moveTo>
                  <a:cubicBezTo>
                    <a:pt x="2356" y="5298"/>
                    <a:pt x="2356" y="5298"/>
                    <a:pt x="2356" y="5298"/>
                  </a:cubicBezTo>
                  <a:cubicBezTo>
                    <a:pt x="785" y="5298"/>
                    <a:pt x="0" y="4075"/>
                    <a:pt x="0" y="2853"/>
                  </a:cubicBezTo>
                  <a:cubicBezTo>
                    <a:pt x="0" y="1223"/>
                    <a:pt x="785" y="0"/>
                    <a:pt x="2356" y="0"/>
                  </a:cubicBezTo>
                  <a:cubicBezTo>
                    <a:pt x="3927" y="0"/>
                    <a:pt x="5105" y="1223"/>
                    <a:pt x="5105" y="2853"/>
                  </a:cubicBezTo>
                  <a:cubicBezTo>
                    <a:pt x="5105" y="4075"/>
                    <a:pt x="3927" y="5298"/>
                    <a:pt x="2356" y="5298"/>
                  </a:cubicBezTo>
                  <a:close/>
                  <a:moveTo>
                    <a:pt x="4713" y="21600"/>
                  </a:moveTo>
                  <a:cubicBezTo>
                    <a:pt x="0" y="21600"/>
                    <a:pt x="0" y="21600"/>
                    <a:pt x="0" y="21600"/>
                  </a:cubicBezTo>
                  <a:cubicBezTo>
                    <a:pt x="0" y="6928"/>
                    <a:pt x="0" y="6928"/>
                    <a:pt x="0" y="6928"/>
                  </a:cubicBezTo>
                  <a:cubicBezTo>
                    <a:pt x="4713" y="6928"/>
                    <a:pt x="4713" y="6928"/>
                    <a:pt x="4713" y="6928"/>
                  </a:cubicBezTo>
                  <a:lnTo>
                    <a:pt x="4713" y="21600"/>
                  </a:lnTo>
                  <a:close/>
                  <a:moveTo>
                    <a:pt x="21600" y="21600"/>
                  </a:moveTo>
                  <a:cubicBezTo>
                    <a:pt x="16887" y="21600"/>
                    <a:pt x="16887" y="21600"/>
                    <a:pt x="16887" y="21600"/>
                  </a:cubicBezTo>
                  <a:cubicBezTo>
                    <a:pt x="16887" y="13857"/>
                    <a:pt x="16887" y="13857"/>
                    <a:pt x="16887" y="13857"/>
                  </a:cubicBezTo>
                  <a:cubicBezTo>
                    <a:pt x="16887" y="11819"/>
                    <a:pt x="16102" y="10596"/>
                    <a:pt x="14531" y="10596"/>
                  </a:cubicBezTo>
                  <a:cubicBezTo>
                    <a:pt x="13353" y="10596"/>
                    <a:pt x="12567" y="11411"/>
                    <a:pt x="12175" y="12226"/>
                  </a:cubicBezTo>
                  <a:cubicBezTo>
                    <a:pt x="12175" y="12634"/>
                    <a:pt x="11782" y="13042"/>
                    <a:pt x="11782" y="13449"/>
                  </a:cubicBezTo>
                  <a:cubicBezTo>
                    <a:pt x="11782" y="21600"/>
                    <a:pt x="11782" y="21600"/>
                    <a:pt x="11782" y="21600"/>
                  </a:cubicBezTo>
                  <a:cubicBezTo>
                    <a:pt x="7462" y="21600"/>
                    <a:pt x="7462" y="21600"/>
                    <a:pt x="7462" y="21600"/>
                  </a:cubicBezTo>
                  <a:cubicBezTo>
                    <a:pt x="7462" y="8558"/>
                    <a:pt x="7462" y="6928"/>
                    <a:pt x="7462" y="6928"/>
                  </a:cubicBezTo>
                  <a:cubicBezTo>
                    <a:pt x="11782" y="6928"/>
                    <a:pt x="11782" y="6928"/>
                    <a:pt x="11782" y="6928"/>
                  </a:cubicBezTo>
                  <a:cubicBezTo>
                    <a:pt x="11782" y="9374"/>
                    <a:pt x="11782" y="9374"/>
                    <a:pt x="11782" y="9374"/>
                  </a:cubicBezTo>
                  <a:cubicBezTo>
                    <a:pt x="11782" y="9374"/>
                    <a:pt x="11782" y="9374"/>
                    <a:pt x="11782" y="9374"/>
                  </a:cubicBezTo>
                  <a:cubicBezTo>
                    <a:pt x="12567" y="8151"/>
                    <a:pt x="13745" y="6928"/>
                    <a:pt x="16102" y="6928"/>
                  </a:cubicBezTo>
                  <a:cubicBezTo>
                    <a:pt x="19244" y="6928"/>
                    <a:pt x="21600" y="8966"/>
                    <a:pt x="21600" y="13449"/>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074" name="Picture Placeholder 7"/>
          <p:cNvSpPr>
            <a:spLocks noGrp="1"/>
          </p:cNvSpPr>
          <p:nvPr>
            <p:ph type="pic" sz="quarter" idx="13"/>
          </p:nvPr>
        </p:nvSpPr>
        <p:spPr>
          <a:xfrm>
            <a:off x="852522" y="1843959"/>
            <a:ext cx="2805079" cy="2804242"/>
          </a:xfrm>
          <a:prstGeom prst="rect">
            <a:avLst/>
          </a:prstGeom>
          <a:ln w="28575">
            <a:solidFill>
              <a:srgbClr val="237DB9"/>
            </a:solidFill>
            <a:round/>
          </a:ln>
        </p:spPr>
        <p:txBody>
          <a:bodyPr lIns="91439" rIns="91439">
            <a:noAutofit/>
          </a:bodyPr>
          <a:lstStyle/>
          <a:p>
            <a:endParaRPr/>
          </a:p>
        </p:txBody>
      </p:sp>
      <p:sp>
        <p:nvSpPr>
          <p:cNvPr id="207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7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7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1_Team09">
    <p:spTree>
      <p:nvGrpSpPr>
        <p:cNvPr id="1" name=""/>
        <p:cNvGrpSpPr/>
        <p:nvPr/>
      </p:nvGrpSpPr>
      <p:grpSpPr>
        <a:xfrm>
          <a:off x="0" y="0"/>
          <a:ext cx="0" cy="0"/>
          <a:chOff x="0" y="0"/>
          <a:chExt cx="0" cy="0"/>
        </a:xfrm>
      </p:grpSpPr>
      <p:sp>
        <p:nvSpPr>
          <p:cNvPr id="2085" name="Picture Placeholder 7"/>
          <p:cNvSpPr>
            <a:spLocks noGrp="1"/>
          </p:cNvSpPr>
          <p:nvPr>
            <p:ph type="pic" sz="quarter" idx="13"/>
          </p:nvPr>
        </p:nvSpPr>
        <p:spPr>
          <a:xfrm>
            <a:off x="876171" y="1981687"/>
            <a:ext cx="1895356" cy="1894790"/>
          </a:xfrm>
          <a:prstGeom prst="rect">
            <a:avLst/>
          </a:prstGeom>
          <a:ln w="19050">
            <a:solidFill>
              <a:srgbClr val="237DB9"/>
            </a:solidFill>
            <a:round/>
          </a:ln>
        </p:spPr>
        <p:txBody>
          <a:bodyPr lIns="91439" rIns="91439">
            <a:noAutofit/>
          </a:bodyPr>
          <a:lstStyle/>
          <a:p>
            <a:endParaRPr/>
          </a:p>
        </p:txBody>
      </p:sp>
      <p:sp>
        <p:nvSpPr>
          <p:cNvPr id="2086" name="正文级别 1…"/>
          <p:cNvSpPr txBox="1">
            <a:spLocks noGrp="1"/>
          </p:cNvSpPr>
          <p:nvPr>
            <p:ph type="body" sz="quarter" idx="1" hasCustomPrompt="1"/>
          </p:nvPr>
        </p:nvSpPr>
        <p:spPr>
          <a:xfrm>
            <a:off x="849402" y="4619283"/>
            <a:ext cx="1948894" cy="1231108"/>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87" name="Picture Placeholder 7"/>
          <p:cNvSpPr>
            <a:spLocks noGrp="1"/>
          </p:cNvSpPr>
          <p:nvPr>
            <p:ph type="pic" sz="quarter" idx="14"/>
          </p:nvPr>
        </p:nvSpPr>
        <p:spPr>
          <a:xfrm>
            <a:off x="3011253" y="1981687"/>
            <a:ext cx="1895356" cy="1894790"/>
          </a:xfrm>
          <a:prstGeom prst="rect">
            <a:avLst/>
          </a:prstGeom>
          <a:ln w="19050">
            <a:solidFill>
              <a:srgbClr val="15AA96"/>
            </a:solidFill>
            <a:round/>
          </a:ln>
        </p:spPr>
        <p:txBody>
          <a:bodyPr lIns="91439" rIns="91439">
            <a:noAutofit/>
          </a:bodyPr>
          <a:lstStyle/>
          <a:p>
            <a:endParaRPr/>
          </a:p>
        </p:txBody>
      </p:sp>
      <p:sp>
        <p:nvSpPr>
          <p:cNvPr id="2088" name="Text Placeholder 3"/>
          <p:cNvSpPr>
            <a:spLocks noGrp="1"/>
          </p:cNvSpPr>
          <p:nvPr>
            <p:ph type="body" sz="quarter" idx="15"/>
          </p:nvPr>
        </p:nvSpPr>
        <p:spPr>
          <a:xfrm>
            <a:off x="2984486"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89" name="Picture Placeholder 7"/>
          <p:cNvSpPr>
            <a:spLocks noGrp="1"/>
          </p:cNvSpPr>
          <p:nvPr>
            <p:ph type="pic" sz="quarter" idx="16"/>
          </p:nvPr>
        </p:nvSpPr>
        <p:spPr>
          <a:xfrm>
            <a:off x="5131882" y="1981687"/>
            <a:ext cx="1895356" cy="1894790"/>
          </a:xfrm>
          <a:prstGeom prst="rect">
            <a:avLst/>
          </a:prstGeom>
          <a:ln w="19050">
            <a:solidFill>
              <a:srgbClr val="9BB955"/>
            </a:solidFill>
            <a:round/>
          </a:ln>
        </p:spPr>
        <p:txBody>
          <a:bodyPr lIns="91439" rIns="91439">
            <a:noAutofit/>
          </a:bodyPr>
          <a:lstStyle/>
          <a:p>
            <a:endParaRPr/>
          </a:p>
        </p:txBody>
      </p:sp>
      <p:sp>
        <p:nvSpPr>
          <p:cNvPr id="2090" name="Text Placeholder 3"/>
          <p:cNvSpPr>
            <a:spLocks noGrp="1"/>
          </p:cNvSpPr>
          <p:nvPr>
            <p:ph type="body" sz="quarter" idx="17"/>
          </p:nvPr>
        </p:nvSpPr>
        <p:spPr>
          <a:xfrm>
            <a:off x="5105115"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1" name="Picture Placeholder 7"/>
          <p:cNvSpPr>
            <a:spLocks noGrp="1"/>
          </p:cNvSpPr>
          <p:nvPr>
            <p:ph type="pic" sz="quarter" idx="18"/>
          </p:nvPr>
        </p:nvSpPr>
        <p:spPr>
          <a:xfrm>
            <a:off x="7241706" y="1981687"/>
            <a:ext cx="1895356" cy="1894790"/>
          </a:xfrm>
          <a:prstGeom prst="rect">
            <a:avLst/>
          </a:prstGeom>
          <a:ln w="19050">
            <a:solidFill>
              <a:srgbClr val="F19B14"/>
            </a:solidFill>
            <a:round/>
          </a:ln>
        </p:spPr>
        <p:txBody>
          <a:bodyPr lIns="91439" rIns="91439">
            <a:noAutofit/>
          </a:bodyPr>
          <a:lstStyle/>
          <a:p>
            <a:endParaRPr/>
          </a:p>
        </p:txBody>
      </p:sp>
      <p:sp>
        <p:nvSpPr>
          <p:cNvPr id="2092" name="Text Placeholder 3"/>
          <p:cNvSpPr>
            <a:spLocks noGrp="1"/>
          </p:cNvSpPr>
          <p:nvPr>
            <p:ph type="body" sz="quarter" idx="19"/>
          </p:nvPr>
        </p:nvSpPr>
        <p:spPr>
          <a:xfrm>
            <a:off x="7214938"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3" name="Picture Placeholder 7"/>
          <p:cNvSpPr>
            <a:spLocks noGrp="1"/>
          </p:cNvSpPr>
          <p:nvPr>
            <p:ph type="pic" sz="quarter" idx="20"/>
          </p:nvPr>
        </p:nvSpPr>
        <p:spPr>
          <a:xfrm>
            <a:off x="9373141" y="1981687"/>
            <a:ext cx="1895356" cy="1894790"/>
          </a:xfrm>
          <a:prstGeom prst="rect">
            <a:avLst/>
          </a:prstGeom>
          <a:ln w="19050">
            <a:solidFill>
              <a:srgbClr val="BE382C"/>
            </a:solidFill>
            <a:round/>
          </a:ln>
        </p:spPr>
        <p:txBody>
          <a:bodyPr lIns="91439" rIns="91439">
            <a:noAutofit/>
          </a:bodyPr>
          <a:lstStyle/>
          <a:p>
            <a:endParaRPr/>
          </a:p>
        </p:txBody>
      </p:sp>
      <p:sp>
        <p:nvSpPr>
          <p:cNvPr id="2094" name="Text Placeholder 3"/>
          <p:cNvSpPr>
            <a:spLocks noGrp="1"/>
          </p:cNvSpPr>
          <p:nvPr>
            <p:ph type="body" sz="quarter" idx="21"/>
          </p:nvPr>
        </p:nvSpPr>
        <p:spPr>
          <a:xfrm>
            <a:off x="9346373"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5" name="Rectangle 20"/>
          <p:cNvSpPr/>
          <p:nvPr/>
        </p:nvSpPr>
        <p:spPr>
          <a:xfrm>
            <a:off x="1029232" y="3831083"/>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6" name="Text Placeholder 3"/>
          <p:cNvSpPr>
            <a:spLocks noGrp="1"/>
          </p:cNvSpPr>
          <p:nvPr>
            <p:ph type="body" sz="quarter" idx="22"/>
          </p:nvPr>
        </p:nvSpPr>
        <p:spPr>
          <a:xfrm>
            <a:off x="114022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7" name="Rectangle 24"/>
          <p:cNvSpPr/>
          <p:nvPr/>
        </p:nvSpPr>
        <p:spPr>
          <a:xfrm>
            <a:off x="3164315" y="3831083"/>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8" name="Text Placeholder 3"/>
          <p:cNvSpPr>
            <a:spLocks noGrp="1"/>
          </p:cNvSpPr>
          <p:nvPr>
            <p:ph type="body" sz="quarter" idx="23"/>
          </p:nvPr>
        </p:nvSpPr>
        <p:spPr>
          <a:xfrm>
            <a:off x="327530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9" name="Rectangle 28"/>
          <p:cNvSpPr/>
          <p:nvPr/>
        </p:nvSpPr>
        <p:spPr>
          <a:xfrm>
            <a:off x="5284944" y="3831083"/>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0" name="Text Placeholder 3"/>
          <p:cNvSpPr>
            <a:spLocks noGrp="1"/>
          </p:cNvSpPr>
          <p:nvPr>
            <p:ph type="body" sz="quarter" idx="24"/>
          </p:nvPr>
        </p:nvSpPr>
        <p:spPr>
          <a:xfrm>
            <a:off x="539593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1" name="Rectangle 34"/>
          <p:cNvSpPr/>
          <p:nvPr/>
        </p:nvSpPr>
        <p:spPr>
          <a:xfrm>
            <a:off x="7394768" y="3831083"/>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2" name="Text Placeholder 3"/>
          <p:cNvSpPr>
            <a:spLocks noGrp="1"/>
          </p:cNvSpPr>
          <p:nvPr>
            <p:ph type="body" sz="quarter" idx="25"/>
          </p:nvPr>
        </p:nvSpPr>
        <p:spPr>
          <a:xfrm>
            <a:off x="7505762"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3" name="Rectangle 40"/>
          <p:cNvSpPr/>
          <p:nvPr/>
        </p:nvSpPr>
        <p:spPr>
          <a:xfrm>
            <a:off x="9526203" y="3831083"/>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4" name="Text Placeholder 3"/>
          <p:cNvSpPr>
            <a:spLocks noGrp="1"/>
          </p:cNvSpPr>
          <p:nvPr>
            <p:ph type="body" sz="quarter" idx="26"/>
          </p:nvPr>
        </p:nvSpPr>
        <p:spPr>
          <a:xfrm>
            <a:off x="963719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0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08" name="Text Placeholder 3"/>
          <p:cNvSpPr>
            <a:spLocks noGrp="1"/>
          </p:cNvSpPr>
          <p:nvPr>
            <p:ph type="body" sz="quarter" idx="2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2_Team09">
    <p:spTree>
      <p:nvGrpSpPr>
        <p:cNvPr id="1" name=""/>
        <p:cNvGrpSpPr/>
        <p:nvPr/>
      </p:nvGrpSpPr>
      <p:grpSpPr>
        <a:xfrm>
          <a:off x="0" y="0"/>
          <a:ext cx="0" cy="0"/>
          <a:chOff x="0" y="0"/>
          <a:chExt cx="0" cy="0"/>
        </a:xfrm>
      </p:grpSpPr>
      <p:sp>
        <p:nvSpPr>
          <p:cNvPr id="2115" name="Picture Placeholder 7"/>
          <p:cNvSpPr>
            <a:spLocks noGrp="1"/>
          </p:cNvSpPr>
          <p:nvPr>
            <p:ph type="pic" idx="13"/>
          </p:nvPr>
        </p:nvSpPr>
        <p:spPr>
          <a:xfrm>
            <a:off x="1" y="2"/>
            <a:ext cx="12192000" cy="3530599"/>
          </a:xfrm>
          <a:prstGeom prst="rect">
            <a:avLst/>
          </a:prstGeom>
        </p:spPr>
        <p:txBody>
          <a:bodyPr lIns="91439" rIns="91439">
            <a:noAutofit/>
          </a:bodyPr>
          <a:lstStyle/>
          <a:p>
            <a:endParaRPr/>
          </a:p>
        </p:txBody>
      </p:sp>
      <p:sp>
        <p:nvSpPr>
          <p:cNvPr id="2116" name="Picture Placeholder 7"/>
          <p:cNvSpPr>
            <a:spLocks noGrp="1"/>
          </p:cNvSpPr>
          <p:nvPr>
            <p:ph type="pic" sz="quarter" idx="14"/>
          </p:nvPr>
        </p:nvSpPr>
        <p:spPr>
          <a:xfrm>
            <a:off x="876171" y="2311400"/>
            <a:ext cx="1895357" cy="1894790"/>
          </a:xfrm>
          <a:prstGeom prst="rect">
            <a:avLst/>
          </a:prstGeom>
          <a:ln w="19050">
            <a:solidFill>
              <a:srgbClr val="237DB9"/>
            </a:solidFill>
            <a:round/>
          </a:ln>
        </p:spPr>
        <p:txBody>
          <a:bodyPr lIns="91439" rIns="91439">
            <a:noAutofit/>
          </a:bodyPr>
          <a:lstStyle/>
          <a:p>
            <a:endParaRPr/>
          </a:p>
        </p:txBody>
      </p:sp>
      <p:sp>
        <p:nvSpPr>
          <p:cNvPr id="2117" name="正文级别 1…"/>
          <p:cNvSpPr txBox="1">
            <a:spLocks noGrp="1"/>
          </p:cNvSpPr>
          <p:nvPr>
            <p:ph type="body" sz="quarter" idx="1" hasCustomPrompt="1"/>
          </p:nvPr>
        </p:nvSpPr>
        <p:spPr>
          <a:xfrm>
            <a:off x="849402" y="4948995"/>
            <a:ext cx="1948894" cy="1231109"/>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18" name="Picture Placeholder 7"/>
          <p:cNvSpPr>
            <a:spLocks noGrp="1"/>
          </p:cNvSpPr>
          <p:nvPr>
            <p:ph type="pic" sz="quarter" idx="15"/>
          </p:nvPr>
        </p:nvSpPr>
        <p:spPr>
          <a:xfrm>
            <a:off x="3011253" y="2311400"/>
            <a:ext cx="1895357" cy="1894790"/>
          </a:xfrm>
          <a:prstGeom prst="rect">
            <a:avLst/>
          </a:prstGeom>
          <a:ln w="19050">
            <a:solidFill>
              <a:srgbClr val="15AA96"/>
            </a:solidFill>
            <a:round/>
          </a:ln>
        </p:spPr>
        <p:txBody>
          <a:bodyPr lIns="91439" rIns="91439">
            <a:noAutofit/>
          </a:bodyPr>
          <a:lstStyle/>
          <a:p>
            <a:endParaRPr/>
          </a:p>
        </p:txBody>
      </p:sp>
      <p:sp>
        <p:nvSpPr>
          <p:cNvPr id="2119" name="Text Placeholder 3"/>
          <p:cNvSpPr>
            <a:spLocks noGrp="1"/>
          </p:cNvSpPr>
          <p:nvPr>
            <p:ph type="body" sz="quarter" idx="16"/>
          </p:nvPr>
        </p:nvSpPr>
        <p:spPr>
          <a:xfrm>
            <a:off x="2984486"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0" name="Picture Placeholder 7"/>
          <p:cNvSpPr>
            <a:spLocks noGrp="1"/>
          </p:cNvSpPr>
          <p:nvPr>
            <p:ph type="pic" sz="quarter" idx="17"/>
          </p:nvPr>
        </p:nvSpPr>
        <p:spPr>
          <a:xfrm>
            <a:off x="5131882" y="2311400"/>
            <a:ext cx="1895357" cy="1894790"/>
          </a:xfrm>
          <a:prstGeom prst="rect">
            <a:avLst/>
          </a:prstGeom>
          <a:ln w="19050">
            <a:solidFill>
              <a:srgbClr val="9BB955"/>
            </a:solidFill>
            <a:round/>
          </a:ln>
        </p:spPr>
        <p:txBody>
          <a:bodyPr lIns="91439" rIns="91439">
            <a:noAutofit/>
          </a:bodyPr>
          <a:lstStyle/>
          <a:p>
            <a:endParaRPr/>
          </a:p>
        </p:txBody>
      </p:sp>
      <p:sp>
        <p:nvSpPr>
          <p:cNvPr id="2121" name="Text Placeholder 3"/>
          <p:cNvSpPr>
            <a:spLocks noGrp="1"/>
          </p:cNvSpPr>
          <p:nvPr>
            <p:ph type="body" sz="quarter" idx="18"/>
          </p:nvPr>
        </p:nvSpPr>
        <p:spPr>
          <a:xfrm>
            <a:off x="5105115"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2" name="Picture Placeholder 7"/>
          <p:cNvSpPr>
            <a:spLocks noGrp="1"/>
          </p:cNvSpPr>
          <p:nvPr>
            <p:ph type="pic" sz="quarter" idx="19"/>
          </p:nvPr>
        </p:nvSpPr>
        <p:spPr>
          <a:xfrm>
            <a:off x="7241706" y="2311400"/>
            <a:ext cx="1895357" cy="1894790"/>
          </a:xfrm>
          <a:prstGeom prst="rect">
            <a:avLst/>
          </a:prstGeom>
          <a:ln w="19050">
            <a:solidFill>
              <a:srgbClr val="F19B14"/>
            </a:solidFill>
            <a:round/>
          </a:ln>
        </p:spPr>
        <p:txBody>
          <a:bodyPr lIns="91439" rIns="91439">
            <a:noAutofit/>
          </a:bodyPr>
          <a:lstStyle/>
          <a:p>
            <a:endParaRPr/>
          </a:p>
        </p:txBody>
      </p:sp>
      <p:sp>
        <p:nvSpPr>
          <p:cNvPr id="2123" name="Text Placeholder 3"/>
          <p:cNvSpPr>
            <a:spLocks noGrp="1"/>
          </p:cNvSpPr>
          <p:nvPr>
            <p:ph type="body" sz="quarter" idx="20"/>
          </p:nvPr>
        </p:nvSpPr>
        <p:spPr>
          <a:xfrm>
            <a:off x="7214938"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4" name="Picture Placeholder 7"/>
          <p:cNvSpPr>
            <a:spLocks noGrp="1"/>
          </p:cNvSpPr>
          <p:nvPr>
            <p:ph type="pic" sz="quarter" idx="21"/>
          </p:nvPr>
        </p:nvSpPr>
        <p:spPr>
          <a:xfrm>
            <a:off x="9373141" y="2311400"/>
            <a:ext cx="1895357" cy="1894790"/>
          </a:xfrm>
          <a:prstGeom prst="rect">
            <a:avLst/>
          </a:prstGeom>
          <a:ln w="19050">
            <a:solidFill>
              <a:srgbClr val="BE382C"/>
            </a:solidFill>
            <a:round/>
          </a:ln>
        </p:spPr>
        <p:txBody>
          <a:bodyPr lIns="91439" rIns="91439">
            <a:noAutofit/>
          </a:bodyPr>
          <a:lstStyle/>
          <a:p>
            <a:endParaRPr/>
          </a:p>
        </p:txBody>
      </p:sp>
      <p:sp>
        <p:nvSpPr>
          <p:cNvPr id="2125" name="Text Placeholder 3"/>
          <p:cNvSpPr>
            <a:spLocks noGrp="1"/>
          </p:cNvSpPr>
          <p:nvPr>
            <p:ph type="body" sz="quarter" idx="22"/>
          </p:nvPr>
        </p:nvSpPr>
        <p:spPr>
          <a:xfrm>
            <a:off x="9346373"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6" name="Rectangle 20"/>
          <p:cNvSpPr/>
          <p:nvPr/>
        </p:nvSpPr>
        <p:spPr>
          <a:xfrm>
            <a:off x="1029232" y="4160796"/>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7" name="Text Placeholder 3"/>
          <p:cNvSpPr>
            <a:spLocks noGrp="1"/>
          </p:cNvSpPr>
          <p:nvPr>
            <p:ph type="body" sz="quarter" idx="23"/>
          </p:nvPr>
        </p:nvSpPr>
        <p:spPr>
          <a:xfrm>
            <a:off x="114022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8" name="Rectangle 24"/>
          <p:cNvSpPr/>
          <p:nvPr/>
        </p:nvSpPr>
        <p:spPr>
          <a:xfrm>
            <a:off x="3164315" y="4160796"/>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9" name="Text Placeholder 3"/>
          <p:cNvSpPr>
            <a:spLocks noGrp="1"/>
          </p:cNvSpPr>
          <p:nvPr>
            <p:ph type="body" sz="quarter" idx="24"/>
          </p:nvPr>
        </p:nvSpPr>
        <p:spPr>
          <a:xfrm>
            <a:off x="327530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0" name="Rectangle 28"/>
          <p:cNvSpPr/>
          <p:nvPr/>
        </p:nvSpPr>
        <p:spPr>
          <a:xfrm>
            <a:off x="5284944" y="4160796"/>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1" name="Text Placeholder 3"/>
          <p:cNvSpPr>
            <a:spLocks noGrp="1"/>
          </p:cNvSpPr>
          <p:nvPr>
            <p:ph type="body" sz="quarter" idx="25"/>
          </p:nvPr>
        </p:nvSpPr>
        <p:spPr>
          <a:xfrm>
            <a:off x="539593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2" name="Rectangle 34"/>
          <p:cNvSpPr/>
          <p:nvPr/>
        </p:nvSpPr>
        <p:spPr>
          <a:xfrm>
            <a:off x="7394768" y="4160796"/>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3" name="Text Placeholder 3"/>
          <p:cNvSpPr>
            <a:spLocks noGrp="1"/>
          </p:cNvSpPr>
          <p:nvPr>
            <p:ph type="body" sz="quarter" idx="26"/>
          </p:nvPr>
        </p:nvSpPr>
        <p:spPr>
          <a:xfrm>
            <a:off x="7505762"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4" name="Rectangle 40"/>
          <p:cNvSpPr/>
          <p:nvPr/>
        </p:nvSpPr>
        <p:spPr>
          <a:xfrm>
            <a:off x="9526203" y="4160796"/>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5" name="Text Placeholder 3"/>
          <p:cNvSpPr>
            <a:spLocks noGrp="1"/>
          </p:cNvSpPr>
          <p:nvPr>
            <p:ph type="body" sz="quarter" idx="27"/>
          </p:nvPr>
        </p:nvSpPr>
        <p:spPr>
          <a:xfrm>
            <a:off x="963719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6"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3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39" name="Text Placeholder 3"/>
          <p:cNvSpPr>
            <a:spLocks noGrp="1"/>
          </p:cNvSpPr>
          <p:nvPr>
            <p:ph type="body" sz="quarter" idx="2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3_Team02">
    <p:spTree>
      <p:nvGrpSpPr>
        <p:cNvPr id="1" name=""/>
        <p:cNvGrpSpPr/>
        <p:nvPr/>
      </p:nvGrpSpPr>
      <p:grpSpPr>
        <a:xfrm>
          <a:off x="0" y="0"/>
          <a:ext cx="0" cy="0"/>
          <a:chOff x="0" y="0"/>
          <a:chExt cx="0" cy="0"/>
        </a:xfrm>
      </p:grpSpPr>
      <p:sp>
        <p:nvSpPr>
          <p:cNvPr id="2146"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47" name="Straight Line buttom"/>
          <p:cNvSpPr/>
          <p:nvPr/>
        </p:nvSpPr>
        <p:spPr>
          <a:xfrm flipV="1">
            <a:off x="6097060" y="1805856"/>
            <a:ext cx="2" cy="5052146"/>
          </a:xfrm>
          <a:prstGeom prst="line">
            <a:avLst/>
          </a:prstGeom>
          <a:ln w="19050">
            <a:solidFill>
              <a:srgbClr val="939393"/>
            </a:solidFill>
            <a:prstDash val="sysDot"/>
            <a:tailEnd type="oval"/>
          </a:ln>
        </p:spPr>
        <p:txBody>
          <a:bodyPr lIns="45719" rIns="45719"/>
          <a:lstStyle/>
          <a:p>
            <a:endParaRPr/>
          </a:p>
        </p:txBody>
      </p:sp>
      <p:sp>
        <p:nvSpPr>
          <p:cNvPr id="2148" name="Oval 7"/>
          <p:cNvSpPr/>
          <p:nvPr/>
        </p:nvSpPr>
        <p:spPr>
          <a:xfrm>
            <a:off x="5977316" y="2463267"/>
            <a:ext cx="239489" cy="239489"/>
          </a:xfrm>
          <a:prstGeom prst="ellipse">
            <a:avLst/>
          </a:prstGeom>
          <a:solidFill>
            <a:srgbClr val="237DB9"/>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49" name="Picture Placeholder 7"/>
          <p:cNvSpPr>
            <a:spLocks noGrp="1"/>
          </p:cNvSpPr>
          <p:nvPr>
            <p:ph type="pic" sz="quarter" idx="13"/>
          </p:nvPr>
        </p:nvSpPr>
        <p:spPr>
          <a:xfrm>
            <a:off x="3509504" y="1681775"/>
            <a:ext cx="1773697" cy="1773167"/>
          </a:xfrm>
          <a:prstGeom prst="rect">
            <a:avLst/>
          </a:prstGeom>
          <a:ln w="28575">
            <a:solidFill>
              <a:srgbClr val="1A5E8B"/>
            </a:solidFill>
            <a:round/>
          </a:ln>
        </p:spPr>
        <p:txBody>
          <a:bodyPr lIns="91439" rIns="91439">
            <a:noAutofit/>
          </a:bodyPr>
          <a:lstStyle/>
          <a:p>
            <a:endParaRPr/>
          </a:p>
        </p:txBody>
      </p:sp>
      <p:sp>
        <p:nvSpPr>
          <p:cNvPr id="2150"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1"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52"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3"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4" name="Oval 19"/>
          <p:cNvSpPr/>
          <p:nvPr/>
        </p:nvSpPr>
        <p:spPr>
          <a:xfrm>
            <a:off x="5977316" y="4994583"/>
            <a:ext cx="239489" cy="239489"/>
          </a:xfrm>
          <a:prstGeom prst="ellipse">
            <a:avLst/>
          </a:prstGeom>
          <a:solidFill>
            <a:srgbClr val="15AA96"/>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55" name="Picture Placeholder 7"/>
          <p:cNvSpPr>
            <a:spLocks noGrp="1"/>
          </p:cNvSpPr>
          <p:nvPr>
            <p:ph type="pic" sz="quarter" idx="15"/>
          </p:nvPr>
        </p:nvSpPr>
        <p:spPr>
          <a:xfrm>
            <a:off x="6910041" y="4213092"/>
            <a:ext cx="1773697" cy="1773167"/>
          </a:xfrm>
          <a:prstGeom prst="rect">
            <a:avLst/>
          </a:prstGeom>
          <a:ln w="28575">
            <a:solidFill>
              <a:srgbClr val="108071"/>
            </a:solidFill>
            <a:round/>
          </a:ln>
        </p:spPr>
        <p:txBody>
          <a:bodyPr lIns="91439" rIns="91439">
            <a:noAutofit/>
          </a:bodyPr>
          <a:lstStyle/>
          <a:p>
            <a:endParaRPr/>
          </a:p>
        </p:txBody>
      </p:sp>
      <p:sp>
        <p:nvSpPr>
          <p:cNvPr id="2156"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7"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8"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9" name="Round Same Side Corner Rectangle 2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60"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61"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62"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4_Team02">
    <p:spTree>
      <p:nvGrpSpPr>
        <p:cNvPr id="1" name=""/>
        <p:cNvGrpSpPr/>
        <p:nvPr/>
      </p:nvGrpSpPr>
      <p:grpSpPr>
        <a:xfrm>
          <a:off x="0" y="0"/>
          <a:ext cx="0" cy="0"/>
          <a:chOff x="0" y="0"/>
          <a:chExt cx="0" cy="0"/>
        </a:xfrm>
      </p:grpSpPr>
      <p:sp>
        <p:nvSpPr>
          <p:cNvPr id="2169"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0" name="Straight Line buttom"/>
          <p:cNvSpPr/>
          <p:nvPr/>
        </p:nvSpPr>
        <p:spPr>
          <a:xfrm flipV="1">
            <a:off x="6097059" y="-3"/>
            <a:ext cx="4" cy="5959479"/>
          </a:xfrm>
          <a:prstGeom prst="line">
            <a:avLst/>
          </a:prstGeom>
          <a:ln w="19050">
            <a:solidFill>
              <a:srgbClr val="939393"/>
            </a:solidFill>
            <a:prstDash val="sysDot"/>
            <a:headEnd type="oval"/>
          </a:ln>
        </p:spPr>
        <p:txBody>
          <a:bodyPr lIns="45719" rIns="45719"/>
          <a:lstStyle/>
          <a:p>
            <a:endParaRPr/>
          </a:p>
        </p:txBody>
      </p:sp>
      <p:sp>
        <p:nvSpPr>
          <p:cNvPr id="2171" name="Oval 7"/>
          <p:cNvSpPr/>
          <p:nvPr/>
        </p:nvSpPr>
        <p:spPr>
          <a:xfrm>
            <a:off x="5977316" y="2463267"/>
            <a:ext cx="239489" cy="239489"/>
          </a:xfrm>
          <a:prstGeom prst="ellipse">
            <a:avLst/>
          </a:prstGeom>
          <a:solidFill>
            <a:srgbClr val="9BB955"/>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2" name="Picture Placeholder 7"/>
          <p:cNvSpPr>
            <a:spLocks noGrp="1"/>
          </p:cNvSpPr>
          <p:nvPr>
            <p:ph type="pic" sz="quarter" idx="13"/>
          </p:nvPr>
        </p:nvSpPr>
        <p:spPr>
          <a:xfrm>
            <a:off x="3509504" y="1681775"/>
            <a:ext cx="1773697" cy="1773167"/>
          </a:xfrm>
          <a:prstGeom prst="rect">
            <a:avLst/>
          </a:prstGeom>
          <a:ln w="28575">
            <a:solidFill>
              <a:srgbClr val="768F3B"/>
            </a:solidFill>
            <a:round/>
          </a:ln>
        </p:spPr>
        <p:txBody>
          <a:bodyPr lIns="91439" rIns="91439">
            <a:noAutofit/>
          </a:bodyPr>
          <a:lstStyle/>
          <a:p>
            <a:endParaRPr/>
          </a:p>
        </p:txBody>
      </p:sp>
      <p:sp>
        <p:nvSpPr>
          <p:cNvPr id="2173"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768F3B"/>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4"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75"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6"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7" name="Oval 19"/>
          <p:cNvSpPr/>
          <p:nvPr/>
        </p:nvSpPr>
        <p:spPr>
          <a:xfrm>
            <a:off x="5977316" y="4994583"/>
            <a:ext cx="239489" cy="239489"/>
          </a:xfrm>
          <a:prstGeom prst="ellipse">
            <a:avLst/>
          </a:prstGeom>
          <a:solidFill>
            <a:srgbClr val="F19B14"/>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8" name="Picture Placeholder 7"/>
          <p:cNvSpPr>
            <a:spLocks noGrp="1"/>
          </p:cNvSpPr>
          <p:nvPr>
            <p:ph type="pic" sz="quarter" idx="15"/>
          </p:nvPr>
        </p:nvSpPr>
        <p:spPr>
          <a:xfrm>
            <a:off x="6910041" y="4213092"/>
            <a:ext cx="1773697" cy="1773167"/>
          </a:xfrm>
          <a:prstGeom prst="rect">
            <a:avLst/>
          </a:prstGeom>
          <a:ln w="28575">
            <a:solidFill>
              <a:srgbClr val="B9750B"/>
            </a:solidFill>
            <a:round/>
          </a:ln>
        </p:spPr>
        <p:txBody>
          <a:bodyPr lIns="91439" rIns="91439">
            <a:noAutofit/>
          </a:bodyPr>
          <a:lstStyle/>
          <a:p>
            <a:endParaRPr/>
          </a:p>
        </p:txBody>
      </p:sp>
      <p:sp>
        <p:nvSpPr>
          <p:cNvPr id="2179"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0"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1"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2"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1_Team08">
    <p:spTree>
      <p:nvGrpSpPr>
        <p:cNvPr id="1" name=""/>
        <p:cNvGrpSpPr/>
        <p:nvPr/>
      </p:nvGrpSpPr>
      <p:grpSpPr>
        <a:xfrm>
          <a:off x="0" y="0"/>
          <a:ext cx="0" cy="0"/>
          <a:chOff x="0" y="0"/>
          <a:chExt cx="0" cy="0"/>
        </a:xfrm>
      </p:grpSpPr>
      <p:sp>
        <p:nvSpPr>
          <p:cNvPr id="2190" name="Rounded Rectangle 23"/>
          <p:cNvSpPr/>
          <p:nvPr/>
        </p:nvSpPr>
        <p:spPr>
          <a:xfrm>
            <a:off x="872965" y="1698807"/>
            <a:ext cx="5069417" cy="4574994"/>
          </a:xfrm>
          <a:prstGeom prst="roundRect">
            <a:avLst>
              <a:gd name="adj" fmla="val 281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1" name="Picture Placeholder 7"/>
          <p:cNvSpPr>
            <a:spLocks noGrp="1"/>
          </p:cNvSpPr>
          <p:nvPr>
            <p:ph type="pic" sz="quarter" idx="13"/>
          </p:nvPr>
        </p:nvSpPr>
        <p:spPr>
          <a:xfrm>
            <a:off x="1129850" y="1870707"/>
            <a:ext cx="1868378" cy="1901952"/>
          </a:xfrm>
          <a:prstGeom prst="rect">
            <a:avLst/>
          </a:prstGeom>
        </p:spPr>
        <p:txBody>
          <a:bodyPr lIns="91439" rIns="91439">
            <a:noAutofit/>
          </a:bodyPr>
          <a:lstStyle/>
          <a:p>
            <a:endParaRPr/>
          </a:p>
        </p:txBody>
      </p:sp>
      <p:sp>
        <p:nvSpPr>
          <p:cNvPr id="2192" name="Oval 7"/>
          <p:cNvSpPr/>
          <p:nvPr/>
        </p:nvSpPr>
        <p:spPr>
          <a:xfrm>
            <a:off x="4765475" y="1390204"/>
            <a:ext cx="915721" cy="915721"/>
          </a:xfrm>
          <a:prstGeom prst="ellipse">
            <a:avLst/>
          </a:prstGeom>
          <a:solidFill>
            <a:srgbClr val="237DB9"/>
          </a:solidFill>
          <a:ln w="19050">
            <a:solidFill>
              <a:srgbClr val="1A5E8B"/>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3" name="Freeform 62"/>
          <p:cNvSpPr/>
          <p:nvPr/>
        </p:nvSpPr>
        <p:spPr>
          <a:xfrm>
            <a:off x="5015612" y="1638679"/>
            <a:ext cx="415450" cy="418774"/>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4" name="正文级别 1…"/>
          <p:cNvSpPr txBox="1">
            <a:spLocks noGrp="1"/>
          </p:cNvSpPr>
          <p:nvPr>
            <p:ph type="body" sz="quarter" idx="1" hasCustomPrompt="1"/>
          </p:nvPr>
        </p:nvSpPr>
        <p:spPr>
          <a:xfrm>
            <a:off x="3126614" y="2026599"/>
            <a:ext cx="1851786" cy="508974"/>
          </a:xfrm>
          <a:prstGeom prst="rect">
            <a:avLst/>
          </a:prstGeom>
        </p:spPr>
        <p:txBody>
          <a:bodyPr lIns="0" tIns="0" rIns="0" bIns="0"/>
          <a:lstStyle>
            <a:lvl1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95" name="Text Placeholder 3"/>
          <p:cNvSpPr>
            <a:spLocks noGrp="1"/>
          </p:cNvSpPr>
          <p:nvPr>
            <p:ph type="body" sz="quarter" idx="14"/>
          </p:nvPr>
        </p:nvSpPr>
        <p:spPr>
          <a:xfrm>
            <a:off x="3126614" y="2577156"/>
            <a:ext cx="2554582"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6" name="Rounded Rectangle 11"/>
          <p:cNvSpPr/>
          <p:nvPr/>
        </p:nvSpPr>
        <p:spPr>
          <a:xfrm>
            <a:off x="6253159" y="1698807"/>
            <a:ext cx="5069417" cy="4574994"/>
          </a:xfrm>
          <a:prstGeom prst="roundRect">
            <a:avLst>
              <a:gd name="adj" fmla="val 2818"/>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7" name="Picture Placeholder 7"/>
          <p:cNvSpPr>
            <a:spLocks noGrp="1"/>
          </p:cNvSpPr>
          <p:nvPr>
            <p:ph type="pic" sz="quarter" idx="15"/>
          </p:nvPr>
        </p:nvSpPr>
        <p:spPr>
          <a:xfrm>
            <a:off x="6510043" y="1870707"/>
            <a:ext cx="1868377" cy="1901952"/>
          </a:xfrm>
          <a:prstGeom prst="rect">
            <a:avLst/>
          </a:prstGeom>
        </p:spPr>
        <p:txBody>
          <a:bodyPr lIns="91439" rIns="91439">
            <a:noAutofit/>
          </a:bodyPr>
          <a:lstStyle/>
          <a:p>
            <a:endParaRPr/>
          </a:p>
        </p:txBody>
      </p:sp>
      <p:sp>
        <p:nvSpPr>
          <p:cNvPr id="2198" name="Oval 13"/>
          <p:cNvSpPr/>
          <p:nvPr/>
        </p:nvSpPr>
        <p:spPr>
          <a:xfrm>
            <a:off x="10145668" y="1390204"/>
            <a:ext cx="915721" cy="915721"/>
          </a:xfrm>
          <a:prstGeom prst="ellipse">
            <a:avLst/>
          </a:prstGeom>
          <a:solidFill>
            <a:srgbClr val="15AA96"/>
          </a:solidFill>
          <a:ln w="19050">
            <a:solidFill>
              <a:srgbClr val="108071"/>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9" name="Text Placeholder 3"/>
          <p:cNvSpPr>
            <a:spLocks noGrp="1"/>
          </p:cNvSpPr>
          <p:nvPr>
            <p:ph type="body" sz="quarter" idx="16"/>
          </p:nvPr>
        </p:nvSpPr>
        <p:spPr>
          <a:xfrm>
            <a:off x="8506808" y="2026599"/>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0" name="Text Placeholder 3"/>
          <p:cNvSpPr>
            <a:spLocks noGrp="1"/>
          </p:cNvSpPr>
          <p:nvPr>
            <p:ph type="body" sz="quarter" idx="17"/>
          </p:nvPr>
        </p:nvSpPr>
        <p:spPr>
          <a:xfrm>
            <a:off x="8506808" y="2577156"/>
            <a:ext cx="2554581"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1" name="Freeform 178"/>
          <p:cNvSpPr/>
          <p:nvPr/>
        </p:nvSpPr>
        <p:spPr>
          <a:xfrm>
            <a:off x="10380251" y="1679900"/>
            <a:ext cx="446553" cy="336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1230" y="0"/>
                </a:lnTo>
                <a:lnTo>
                  <a:pt x="1230" y="19603"/>
                </a:lnTo>
                <a:lnTo>
                  <a:pt x="21600" y="19603"/>
                </a:lnTo>
                <a:lnTo>
                  <a:pt x="21600" y="21600"/>
                </a:lnTo>
                <a:close/>
                <a:moveTo>
                  <a:pt x="6835" y="17970"/>
                </a:moveTo>
                <a:lnTo>
                  <a:pt x="3965" y="17970"/>
                </a:lnTo>
                <a:lnTo>
                  <a:pt x="3965" y="10891"/>
                </a:lnTo>
                <a:lnTo>
                  <a:pt x="6835" y="10891"/>
                </a:lnTo>
                <a:lnTo>
                  <a:pt x="6835" y="17970"/>
                </a:lnTo>
                <a:close/>
                <a:moveTo>
                  <a:pt x="10663" y="17970"/>
                </a:moveTo>
                <a:lnTo>
                  <a:pt x="8066" y="17970"/>
                </a:lnTo>
                <a:lnTo>
                  <a:pt x="8066" y="3449"/>
                </a:lnTo>
                <a:lnTo>
                  <a:pt x="10663" y="3449"/>
                </a:lnTo>
                <a:lnTo>
                  <a:pt x="10663" y="17970"/>
                </a:lnTo>
                <a:close/>
                <a:moveTo>
                  <a:pt x="14901" y="17970"/>
                </a:moveTo>
                <a:lnTo>
                  <a:pt x="12167" y="17970"/>
                </a:lnTo>
                <a:lnTo>
                  <a:pt x="12167" y="7079"/>
                </a:lnTo>
                <a:lnTo>
                  <a:pt x="14901" y="7079"/>
                </a:lnTo>
                <a:lnTo>
                  <a:pt x="14901" y="17970"/>
                </a:lnTo>
                <a:close/>
                <a:moveTo>
                  <a:pt x="19003" y="17970"/>
                </a:moveTo>
                <a:lnTo>
                  <a:pt x="16268" y="17970"/>
                </a:lnTo>
                <a:lnTo>
                  <a:pt x="16268" y="1997"/>
                </a:lnTo>
                <a:lnTo>
                  <a:pt x="19003" y="1997"/>
                </a:lnTo>
                <a:lnTo>
                  <a:pt x="19003" y="1797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0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05"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2_Team08">
    <p:spTree>
      <p:nvGrpSpPr>
        <p:cNvPr id="1" name=""/>
        <p:cNvGrpSpPr/>
        <p:nvPr/>
      </p:nvGrpSpPr>
      <p:grpSpPr>
        <a:xfrm>
          <a:off x="0" y="0"/>
          <a:ext cx="0" cy="0"/>
          <a:chOff x="0" y="0"/>
          <a:chExt cx="0" cy="0"/>
        </a:xfrm>
      </p:grpSpPr>
      <p:sp>
        <p:nvSpPr>
          <p:cNvPr id="2212" name="Rounded Rectangle 48"/>
          <p:cNvSpPr/>
          <p:nvPr/>
        </p:nvSpPr>
        <p:spPr>
          <a:xfrm>
            <a:off x="6299200" y="4170684"/>
            <a:ext cx="4454941" cy="1920233"/>
          </a:xfrm>
          <a:prstGeom prst="roundRect">
            <a:avLst>
              <a:gd name="adj" fmla="val 5551"/>
            </a:avLst>
          </a:prstGeom>
          <a:ln w="2540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3" name="Rounded Rectangle 40"/>
          <p:cNvSpPr/>
          <p:nvPr/>
        </p:nvSpPr>
        <p:spPr>
          <a:xfrm>
            <a:off x="6299200" y="1731654"/>
            <a:ext cx="4454941" cy="1920233"/>
          </a:xfrm>
          <a:prstGeom prst="roundRect">
            <a:avLst>
              <a:gd name="adj" fmla="val 5551"/>
            </a:avLst>
          </a:prstGeom>
          <a:ln w="25400">
            <a:solidFill>
              <a:srgbClr val="9BB955"/>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4" name="Rounded Rectangle 36"/>
          <p:cNvSpPr/>
          <p:nvPr/>
        </p:nvSpPr>
        <p:spPr>
          <a:xfrm>
            <a:off x="1411259" y="4150367"/>
            <a:ext cx="4454942" cy="1920233"/>
          </a:xfrm>
          <a:prstGeom prst="roundRect">
            <a:avLst>
              <a:gd name="adj" fmla="val 5551"/>
            </a:avLst>
          </a:prstGeom>
          <a:ln w="2540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5" name="Rounded Rectangle 19"/>
          <p:cNvSpPr/>
          <p:nvPr/>
        </p:nvSpPr>
        <p:spPr>
          <a:xfrm>
            <a:off x="1411259" y="1731654"/>
            <a:ext cx="4454942" cy="1920233"/>
          </a:xfrm>
          <a:prstGeom prst="roundRect">
            <a:avLst>
              <a:gd name="adj" fmla="val 5551"/>
            </a:avLst>
          </a:prstGeom>
          <a:ln w="2540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6" name="Picture Placeholder 7"/>
          <p:cNvSpPr>
            <a:spLocks noGrp="1"/>
          </p:cNvSpPr>
          <p:nvPr>
            <p:ph type="pic" sz="quarter" idx="13"/>
          </p:nvPr>
        </p:nvSpPr>
        <p:spPr>
          <a:xfrm>
            <a:off x="696035" y="1916159"/>
            <a:ext cx="1523839" cy="1551222"/>
          </a:xfrm>
          <a:prstGeom prst="rect">
            <a:avLst/>
          </a:prstGeom>
          <a:ln w="28575">
            <a:solidFill>
              <a:srgbClr val="237DB9"/>
            </a:solidFill>
            <a:round/>
          </a:ln>
        </p:spPr>
        <p:txBody>
          <a:bodyPr lIns="91439" rIns="91439">
            <a:noAutofit/>
          </a:bodyPr>
          <a:lstStyle/>
          <a:p>
            <a:endParaRPr/>
          </a:p>
        </p:txBody>
      </p:sp>
      <p:sp>
        <p:nvSpPr>
          <p:cNvPr id="2217" name="正文级别 1…"/>
          <p:cNvSpPr txBox="1">
            <a:spLocks noGrp="1"/>
          </p:cNvSpPr>
          <p:nvPr>
            <p:ph type="body" sz="quarter" idx="1" hasCustomPrompt="1"/>
          </p:nvPr>
        </p:nvSpPr>
        <p:spPr>
          <a:xfrm>
            <a:off x="2438400" y="1836234"/>
            <a:ext cx="1851787" cy="508974"/>
          </a:xfrm>
          <a:prstGeom prst="rect">
            <a:avLst/>
          </a:prstGeom>
        </p:spPr>
        <p:txBody>
          <a:bodyPr lIns="0" tIns="0" rIns="0" bIns="0"/>
          <a:lstStyle>
            <a:lvl1pPr marL="0" indent="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18" name="Text Placeholder 3"/>
          <p:cNvSpPr>
            <a:spLocks noGrp="1"/>
          </p:cNvSpPr>
          <p:nvPr>
            <p:ph type="body" sz="quarter" idx="14"/>
          </p:nvPr>
        </p:nvSpPr>
        <p:spPr>
          <a:xfrm>
            <a:off x="2438400" y="2386789"/>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9" name="Picture Placeholder 7"/>
          <p:cNvSpPr>
            <a:spLocks noGrp="1"/>
          </p:cNvSpPr>
          <p:nvPr>
            <p:ph type="pic" sz="quarter" idx="15"/>
          </p:nvPr>
        </p:nvSpPr>
        <p:spPr>
          <a:xfrm>
            <a:off x="645235" y="4334874"/>
            <a:ext cx="1523839" cy="1551222"/>
          </a:xfrm>
          <a:prstGeom prst="rect">
            <a:avLst/>
          </a:prstGeom>
          <a:ln w="28575">
            <a:solidFill>
              <a:srgbClr val="15AA96"/>
            </a:solidFill>
            <a:round/>
          </a:ln>
        </p:spPr>
        <p:txBody>
          <a:bodyPr lIns="91439" rIns="91439">
            <a:noAutofit/>
          </a:bodyPr>
          <a:lstStyle/>
          <a:p>
            <a:endParaRPr/>
          </a:p>
        </p:txBody>
      </p:sp>
      <p:sp>
        <p:nvSpPr>
          <p:cNvPr id="2220" name="Text Placeholder 3"/>
          <p:cNvSpPr>
            <a:spLocks noGrp="1"/>
          </p:cNvSpPr>
          <p:nvPr>
            <p:ph type="body" sz="quarter" idx="16"/>
          </p:nvPr>
        </p:nvSpPr>
        <p:spPr>
          <a:xfrm>
            <a:off x="2438400" y="4254946"/>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1" name="Text Placeholder 3"/>
          <p:cNvSpPr>
            <a:spLocks noGrp="1"/>
          </p:cNvSpPr>
          <p:nvPr>
            <p:ph type="body" sz="quarter" idx="17"/>
          </p:nvPr>
        </p:nvSpPr>
        <p:spPr>
          <a:xfrm>
            <a:off x="2438400" y="4805503"/>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2" name="Picture Placeholder 7"/>
          <p:cNvSpPr>
            <a:spLocks noGrp="1"/>
          </p:cNvSpPr>
          <p:nvPr>
            <p:ph type="pic" sz="quarter" idx="18"/>
          </p:nvPr>
        </p:nvSpPr>
        <p:spPr>
          <a:xfrm>
            <a:off x="9992222" y="1916159"/>
            <a:ext cx="1523838" cy="1551222"/>
          </a:xfrm>
          <a:prstGeom prst="rect">
            <a:avLst/>
          </a:prstGeom>
          <a:ln w="28575">
            <a:solidFill>
              <a:srgbClr val="9BB955"/>
            </a:solidFill>
            <a:round/>
          </a:ln>
        </p:spPr>
        <p:txBody>
          <a:bodyPr lIns="91439" rIns="91439">
            <a:noAutofit/>
          </a:bodyPr>
          <a:lstStyle/>
          <a:p>
            <a:endParaRPr/>
          </a:p>
        </p:txBody>
      </p:sp>
      <p:sp>
        <p:nvSpPr>
          <p:cNvPr id="2223" name="Text Placeholder 3"/>
          <p:cNvSpPr>
            <a:spLocks noGrp="1"/>
          </p:cNvSpPr>
          <p:nvPr>
            <p:ph type="body" sz="quarter" idx="19"/>
          </p:nvPr>
        </p:nvSpPr>
        <p:spPr>
          <a:xfrm>
            <a:off x="7900255" y="1836234"/>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4" name="Text Placeholder 3"/>
          <p:cNvSpPr>
            <a:spLocks noGrp="1"/>
          </p:cNvSpPr>
          <p:nvPr>
            <p:ph type="body" sz="quarter" idx="20"/>
          </p:nvPr>
        </p:nvSpPr>
        <p:spPr>
          <a:xfrm>
            <a:off x="7351073" y="238678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5" name="Picture Placeholder 7"/>
          <p:cNvSpPr>
            <a:spLocks noGrp="1"/>
          </p:cNvSpPr>
          <p:nvPr>
            <p:ph type="pic" sz="quarter" idx="21"/>
          </p:nvPr>
        </p:nvSpPr>
        <p:spPr>
          <a:xfrm>
            <a:off x="9992222" y="4355189"/>
            <a:ext cx="1523838" cy="1551222"/>
          </a:xfrm>
          <a:prstGeom prst="rect">
            <a:avLst/>
          </a:prstGeom>
          <a:ln w="28575">
            <a:solidFill>
              <a:srgbClr val="F19B14"/>
            </a:solidFill>
            <a:round/>
          </a:ln>
        </p:spPr>
        <p:txBody>
          <a:bodyPr lIns="91439" rIns="91439">
            <a:noAutofit/>
          </a:bodyPr>
          <a:lstStyle/>
          <a:p>
            <a:endParaRPr/>
          </a:p>
        </p:txBody>
      </p:sp>
      <p:sp>
        <p:nvSpPr>
          <p:cNvPr id="2226" name="Text Placeholder 3"/>
          <p:cNvSpPr>
            <a:spLocks noGrp="1"/>
          </p:cNvSpPr>
          <p:nvPr>
            <p:ph type="body" sz="quarter" idx="22"/>
          </p:nvPr>
        </p:nvSpPr>
        <p:spPr>
          <a:xfrm>
            <a:off x="7900255" y="4275263"/>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7" name="Text Placeholder 3"/>
          <p:cNvSpPr>
            <a:spLocks noGrp="1"/>
          </p:cNvSpPr>
          <p:nvPr>
            <p:ph type="body" sz="quarter" idx="23"/>
          </p:nvPr>
        </p:nvSpPr>
        <p:spPr>
          <a:xfrm>
            <a:off x="7351073" y="482581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8" name="Rounded Rectangle 64"/>
          <p:cNvSpPr/>
          <p:nvPr/>
        </p:nvSpPr>
        <p:spPr>
          <a:xfrm>
            <a:off x="4965698" y="2870200"/>
            <a:ext cx="2032004" cy="1914038"/>
          </a:xfrm>
          <a:prstGeom prst="roundRect">
            <a:avLst>
              <a:gd name="adj" fmla="val 8041"/>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9" name="Freeform 245"/>
          <p:cNvSpPr/>
          <p:nvPr/>
        </p:nvSpPr>
        <p:spPr>
          <a:xfrm>
            <a:off x="5598412" y="3443930"/>
            <a:ext cx="766578" cy="766578"/>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0" name="Round Same Side Corner Rectangle 2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3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3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1_Team03">
    <p:spTree>
      <p:nvGrpSpPr>
        <p:cNvPr id="1" name=""/>
        <p:cNvGrpSpPr/>
        <p:nvPr/>
      </p:nvGrpSpPr>
      <p:grpSpPr>
        <a:xfrm>
          <a:off x="0" y="0"/>
          <a:ext cx="0" cy="0"/>
          <a:chOff x="0" y="0"/>
          <a:chExt cx="0" cy="0"/>
        </a:xfrm>
      </p:grpSpPr>
      <p:sp>
        <p:nvSpPr>
          <p:cNvPr id="2240" name="Picture Placeholder 7"/>
          <p:cNvSpPr>
            <a:spLocks noGrp="1"/>
          </p:cNvSpPr>
          <p:nvPr>
            <p:ph type="pic" sz="quarter" idx="13"/>
          </p:nvPr>
        </p:nvSpPr>
        <p:spPr>
          <a:xfrm>
            <a:off x="1042732" y="2100700"/>
            <a:ext cx="2444556" cy="2443828"/>
          </a:xfrm>
          <a:prstGeom prst="rect">
            <a:avLst/>
          </a:prstGeom>
          <a:ln w="19050">
            <a:solidFill>
              <a:srgbClr val="237DB9"/>
            </a:solidFill>
            <a:round/>
          </a:ln>
        </p:spPr>
        <p:txBody>
          <a:bodyPr lIns="91439" rIns="91439">
            <a:noAutofit/>
          </a:bodyPr>
          <a:lstStyle/>
          <a:p>
            <a:endParaRPr/>
          </a:p>
        </p:txBody>
      </p:sp>
      <p:sp>
        <p:nvSpPr>
          <p:cNvPr id="2241" name="Picture Placeholder 7"/>
          <p:cNvSpPr>
            <a:spLocks noGrp="1"/>
          </p:cNvSpPr>
          <p:nvPr>
            <p:ph type="pic" sz="quarter" idx="14"/>
          </p:nvPr>
        </p:nvSpPr>
        <p:spPr>
          <a:xfrm>
            <a:off x="2329176" y="3386780"/>
            <a:ext cx="2444557" cy="2443828"/>
          </a:xfrm>
          <a:prstGeom prst="rect">
            <a:avLst/>
          </a:prstGeom>
          <a:ln w="19050">
            <a:solidFill>
              <a:srgbClr val="15AA96"/>
            </a:solidFill>
            <a:round/>
          </a:ln>
        </p:spPr>
        <p:txBody>
          <a:bodyPr lIns="91439" rIns="91439">
            <a:noAutofit/>
          </a:bodyPr>
          <a:lstStyle/>
          <a:p>
            <a:endParaRPr/>
          </a:p>
        </p:txBody>
      </p:sp>
      <p:sp>
        <p:nvSpPr>
          <p:cNvPr id="2242" name="Picture Placeholder 7"/>
          <p:cNvSpPr>
            <a:spLocks noGrp="1"/>
          </p:cNvSpPr>
          <p:nvPr>
            <p:ph type="pic" sz="quarter" idx="15"/>
          </p:nvPr>
        </p:nvSpPr>
        <p:spPr>
          <a:xfrm>
            <a:off x="3605877" y="2087866"/>
            <a:ext cx="2444556" cy="2443828"/>
          </a:xfrm>
          <a:prstGeom prst="rect">
            <a:avLst/>
          </a:prstGeom>
          <a:ln w="19050">
            <a:solidFill>
              <a:srgbClr val="9BB955"/>
            </a:solidFill>
            <a:round/>
          </a:ln>
        </p:spPr>
        <p:txBody>
          <a:bodyPr lIns="91439" rIns="91439">
            <a:noAutofit/>
          </a:bodyPr>
          <a:lstStyle/>
          <a:p>
            <a:endParaRPr/>
          </a:p>
        </p:txBody>
      </p:sp>
      <p:sp>
        <p:nvSpPr>
          <p:cNvPr id="2243" name="Picture Placeholder 7"/>
          <p:cNvSpPr>
            <a:spLocks noGrp="1"/>
          </p:cNvSpPr>
          <p:nvPr>
            <p:ph type="pic" sz="quarter" idx="16"/>
          </p:nvPr>
        </p:nvSpPr>
        <p:spPr>
          <a:xfrm>
            <a:off x="4893883" y="3373947"/>
            <a:ext cx="2444556" cy="2443828"/>
          </a:xfrm>
          <a:prstGeom prst="rect">
            <a:avLst/>
          </a:prstGeom>
          <a:ln w="19050">
            <a:solidFill>
              <a:srgbClr val="F19B14"/>
            </a:solidFill>
            <a:round/>
          </a:ln>
        </p:spPr>
        <p:txBody>
          <a:bodyPr lIns="91439" rIns="91439">
            <a:noAutofit/>
          </a:bodyPr>
          <a:lstStyle/>
          <a:p>
            <a:endParaRPr/>
          </a:p>
        </p:txBody>
      </p:sp>
      <p:sp>
        <p:nvSpPr>
          <p:cNvPr id="2244" name="Picture Placeholder 7"/>
          <p:cNvSpPr>
            <a:spLocks noGrp="1"/>
          </p:cNvSpPr>
          <p:nvPr>
            <p:ph type="pic" sz="quarter" idx="17"/>
          </p:nvPr>
        </p:nvSpPr>
        <p:spPr>
          <a:xfrm>
            <a:off x="6169021" y="2075033"/>
            <a:ext cx="2444556" cy="2443828"/>
          </a:xfrm>
          <a:prstGeom prst="rect">
            <a:avLst/>
          </a:prstGeom>
          <a:ln w="19050">
            <a:solidFill>
              <a:srgbClr val="BE382C"/>
            </a:solidFill>
            <a:round/>
          </a:ln>
        </p:spPr>
        <p:txBody>
          <a:bodyPr lIns="91439" rIns="91439">
            <a:noAutofit/>
          </a:bodyPr>
          <a:lstStyle/>
          <a:p>
            <a:endParaRPr/>
          </a:p>
        </p:txBody>
      </p:sp>
      <p:sp>
        <p:nvSpPr>
          <p:cNvPr id="2245" name="Picture Placeholder 7"/>
          <p:cNvSpPr>
            <a:spLocks noGrp="1"/>
          </p:cNvSpPr>
          <p:nvPr>
            <p:ph type="pic" sz="quarter" idx="18"/>
          </p:nvPr>
        </p:nvSpPr>
        <p:spPr>
          <a:xfrm>
            <a:off x="7458588" y="3361113"/>
            <a:ext cx="2444556" cy="2443828"/>
          </a:xfrm>
          <a:prstGeom prst="rect">
            <a:avLst/>
          </a:prstGeom>
          <a:ln w="19050">
            <a:solidFill>
              <a:srgbClr val="633247"/>
            </a:solidFill>
            <a:round/>
          </a:ln>
        </p:spPr>
        <p:txBody>
          <a:bodyPr lIns="91439" rIns="91439">
            <a:noAutofit/>
          </a:bodyPr>
          <a:lstStyle/>
          <a:p>
            <a:endParaRPr/>
          </a:p>
        </p:txBody>
      </p:sp>
      <p:sp>
        <p:nvSpPr>
          <p:cNvPr id="2246" name="Picture Placeholder 7"/>
          <p:cNvSpPr>
            <a:spLocks noGrp="1"/>
          </p:cNvSpPr>
          <p:nvPr>
            <p:ph type="pic" sz="quarter" idx="19"/>
          </p:nvPr>
        </p:nvSpPr>
        <p:spPr>
          <a:xfrm>
            <a:off x="8732163" y="2075033"/>
            <a:ext cx="2444556" cy="2443828"/>
          </a:xfrm>
          <a:prstGeom prst="rect">
            <a:avLst/>
          </a:prstGeom>
          <a:ln w="19050">
            <a:solidFill>
              <a:srgbClr val="237DB9"/>
            </a:solidFill>
            <a:round/>
          </a:ln>
        </p:spPr>
        <p:txBody>
          <a:bodyPr lIns="91439" rIns="91439">
            <a:noAutofit/>
          </a:bodyPr>
          <a:lstStyle/>
          <a:p>
            <a:endParaRPr/>
          </a:p>
        </p:txBody>
      </p:sp>
      <p:sp>
        <p:nvSpPr>
          <p:cNvPr id="2247" name="Round Same Side Corner Rectangle 12"/>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4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4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50"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2_MockUp02">
    <p:spTree>
      <p:nvGrpSpPr>
        <p:cNvPr id="1" name=""/>
        <p:cNvGrpSpPr/>
        <p:nvPr/>
      </p:nvGrpSpPr>
      <p:grpSpPr>
        <a:xfrm>
          <a:off x="0" y="0"/>
          <a:ext cx="0" cy="0"/>
          <a:chOff x="0" y="0"/>
          <a:chExt cx="0" cy="0"/>
        </a:xfrm>
      </p:grpSpPr>
      <p:grpSp>
        <p:nvGrpSpPr>
          <p:cNvPr id="2264" name="Group 17"/>
          <p:cNvGrpSpPr/>
          <p:nvPr/>
        </p:nvGrpSpPr>
        <p:grpSpPr>
          <a:xfrm>
            <a:off x="3968592" y="1726607"/>
            <a:ext cx="4343762" cy="3456122"/>
            <a:chOff x="0" y="0"/>
            <a:chExt cx="4343760" cy="3456120"/>
          </a:xfrm>
        </p:grpSpPr>
        <p:sp>
          <p:nvSpPr>
            <p:cNvPr id="2257" name="Rectangle 19"/>
            <p:cNvSpPr/>
            <p:nvPr/>
          </p:nvSpPr>
          <p:spPr>
            <a:xfrm>
              <a:off x="164147" y="163677"/>
              <a:ext cx="4028587" cy="22306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8" name="Freeform 5"/>
            <p:cNvSpPr/>
            <p:nvPr/>
          </p:nvSpPr>
          <p:spPr>
            <a:xfrm>
              <a:off x="-1" y="-1"/>
              <a:ext cx="4343762" cy="2574780"/>
            </a:xfrm>
            <a:custGeom>
              <a:avLst/>
              <a:gdLst/>
              <a:ahLst/>
              <a:cxnLst>
                <a:cxn ang="0">
                  <a:pos x="wd2" y="hd2"/>
                </a:cxn>
                <a:cxn ang="5400000">
                  <a:pos x="wd2" y="hd2"/>
                </a:cxn>
                <a:cxn ang="10800000">
                  <a:pos x="wd2" y="hd2"/>
                </a:cxn>
                <a:cxn ang="16200000">
                  <a:pos x="wd2" y="hd2"/>
                </a:cxn>
              </a:cxnLst>
              <a:rect l="0" t="0" r="r" b="b"/>
              <a:pathLst>
                <a:path w="21600" h="21600" extrusionOk="0">
                  <a:moveTo>
                    <a:pt x="20898" y="0"/>
                  </a:moveTo>
                  <a:cubicBezTo>
                    <a:pt x="10955" y="0"/>
                    <a:pt x="10955" y="0"/>
                    <a:pt x="10955" y="0"/>
                  </a:cubicBezTo>
                  <a:cubicBezTo>
                    <a:pt x="10622" y="0"/>
                    <a:pt x="10622" y="0"/>
                    <a:pt x="10622" y="0"/>
                  </a:cubicBezTo>
                  <a:cubicBezTo>
                    <a:pt x="666" y="0"/>
                    <a:pt x="666" y="0"/>
                    <a:pt x="666" y="0"/>
                  </a:cubicBezTo>
                  <a:cubicBezTo>
                    <a:pt x="321" y="0"/>
                    <a:pt x="0" y="341"/>
                    <a:pt x="0" y="943"/>
                  </a:cubicBezTo>
                  <a:cubicBezTo>
                    <a:pt x="0" y="21600"/>
                    <a:pt x="0" y="21600"/>
                    <a:pt x="0" y="21600"/>
                  </a:cubicBezTo>
                  <a:cubicBezTo>
                    <a:pt x="21600" y="21600"/>
                    <a:pt x="21600" y="21600"/>
                    <a:pt x="21600" y="21600"/>
                  </a:cubicBezTo>
                  <a:cubicBezTo>
                    <a:pt x="21600" y="943"/>
                    <a:pt x="21600" y="943"/>
                    <a:pt x="21600" y="943"/>
                  </a:cubicBezTo>
                  <a:cubicBezTo>
                    <a:pt x="21600" y="341"/>
                    <a:pt x="21255" y="0"/>
                    <a:pt x="20898" y="0"/>
                  </a:cubicBezTo>
                  <a:moveTo>
                    <a:pt x="20601" y="20074"/>
                  </a:moveTo>
                  <a:cubicBezTo>
                    <a:pt x="904" y="20074"/>
                    <a:pt x="904" y="20074"/>
                    <a:pt x="904" y="20074"/>
                  </a:cubicBezTo>
                  <a:cubicBezTo>
                    <a:pt x="904" y="1365"/>
                    <a:pt x="904" y="1365"/>
                    <a:pt x="904" y="1365"/>
                  </a:cubicBezTo>
                  <a:cubicBezTo>
                    <a:pt x="20601" y="1365"/>
                    <a:pt x="20601" y="1365"/>
                    <a:pt x="20601" y="1365"/>
                  </a:cubicBezTo>
                  <a:cubicBezTo>
                    <a:pt x="20601" y="20074"/>
                    <a:pt x="20601" y="20074"/>
                    <a:pt x="20601" y="20074"/>
                  </a:cubicBezTo>
                </a:path>
              </a:pathLst>
            </a:custGeom>
            <a:solidFill>
              <a:srgbClr val="939393"/>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9" name="Freeform 23"/>
            <p:cNvSpPr/>
            <p:nvPr/>
          </p:nvSpPr>
          <p:spPr>
            <a:xfrm>
              <a:off x="214040" y="163677"/>
              <a:ext cx="3928270" cy="22306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21600" y="21600"/>
                  </a:lnTo>
                  <a:lnTo>
                    <a:pt x="21600" y="0"/>
                  </a:lnTo>
                  <a:close/>
                </a:path>
              </a:pathLst>
            </a:custGeom>
            <a:solidFill>
              <a:srgbClr val="FFFFFF">
                <a:alpha val="16000"/>
              </a:srgbClr>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nvGrpSpPr>
            <p:cNvPr id="2262" name="Freeform 27"/>
            <p:cNvGrpSpPr/>
            <p:nvPr/>
          </p:nvGrpSpPr>
          <p:grpSpPr>
            <a:xfrm>
              <a:off x="-1" y="2574776"/>
              <a:ext cx="4343762" cy="485141"/>
              <a:chOff x="0" y="0"/>
              <a:chExt cx="4343760" cy="485140"/>
            </a:xfrm>
          </p:grpSpPr>
          <p:sp>
            <p:nvSpPr>
              <p:cNvPr id="2260" name="形状"/>
              <p:cNvSpPr/>
              <p:nvPr/>
            </p:nvSpPr>
            <p:spPr>
              <a:xfrm>
                <a:off x="0" y="0"/>
                <a:ext cx="4343761" cy="39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3171"/>
                      <a:pt x="0" y="13171"/>
                      <a:pt x="0" y="13171"/>
                    </a:cubicBezTo>
                    <a:cubicBezTo>
                      <a:pt x="0" y="17122"/>
                      <a:pt x="321" y="21600"/>
                      <a:pt x="666" y="21600"/>
                    </a:cubicBezTo>
                    <a:cubicBezTo>
                      <a:pt x="10622" y="21600"/>
                      <a:pt x="10622" y="21600"/>
                      <a:pt x="10622" y="21600"/>
                    </a:cubicBezTo>
                    <a:cubicBezTo>
                      <a:pt x="10955" y="21600"/>
                      <a:pt x="10955" y="21600"/>
                      <a:pt x="10955" y="21600"/>
                    </a:cubicBezTo>
                    <a:cubicBezTo>
                      <a:pt x="20898" y="21600"/>
                      <a:pt x="20898" y="21600"/>
                      <a:pt x="20898" y="21600"/>
                    </a:cubicBezTo>
                    <a:cubicBezTo>
                      <a:pt x="21255" y="21600"/>
                      <a:pt x="21600" y="17122"/>
                      <a:pt x="21600" y="13171"/>
                    </a:cubicBezTo>
                    <a:cubicBezTo>
                      <a:pt x="21600" y="0"/>
                      <a:pt x="21600" y="0"/>
                      <a:pt x="21600" y="0"/>
                    </a:cubicBezTo>
                    <a:lnTo>
                      <a:pt x="0" y="0"/>
                    </a:lnTo>
                    <a:close/>
                  </a:path>
                </a:pathLst>
              </a:custGeom>
              <a:gradFill flip="none" rotWithShape="1">
                <a:gsLst>
                  <a:gs pos="54000">
                    <a:srgbClr val="D9D9D9"/>
                  </a:gs>
                  <a:gs pos="83000">
                    <a:srgbClr val="BFBFBF"/>
                  </a:gs>
                </a:gsLst>
                <a:lin ang="18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1" name="文本"/>
              <p:cNvSpPr txBox="1"/>
              <p:nvPr/>
            </p:nvSpPr>
            <p:spPr>
              <a:xfrm>
                <a:off x="0" y="0"/>
                <a:ext cx="4343761" cy="485140"/>
              </a:xfrm>
              <a:prstGeom prst="rect">
                <a:avLst/>
              </a:prstGeom>
              <a:noFill/>
              <a:ln w="12700" cap="flat">
                <a:noFill/>
                <a:miter lim="400000"/>
              </a:ln>
              <a:effectLst/>
            </p:spPr>
            <p:txBody>
              <a:bodyPr wrap="square" lIns="45719" tIns="45719" rIns="45719" bIns="45719" numCol="1" anchor="t">
                <a:spAutoFit/>
              </a:bodyPr>
              <a:lstStyle>
                <a:lvl1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lvl1pPr>
              </a:lstStyle>
              <a:p>
                <a:r>
                  <a:t> </a:t>
                </a:r>
              </a:p>
            </p:txBody>
          </p:sp>
        </p:grpSp>
        <p:sp>
          <p:nvSpPr>
            <p:cNvPr id="2263" name="Freeform 29"/>
            <p:cNvSpPr/>
            <p:nvPr/>
          </p:nvSpPr>
          <p:spPr>
            <a:xfrm>
              <a:off x="1507378" y="2967184"/>
              <a:ext cx="1342245" cy="488937"/>
            </a:xfrm>
            <a:custGeom>
              <a:avLst/>
              <a:gdLst/>
              <a:ahLst/>
              <a:cxnLst>
                <a:cxn ang="0">
                  <a:pos x="wd2" y="hd2"/>
                </a:cxn>
                <a:cxn ang="5400000">
                  <a:pos x="wd2" y="hd2"/>
                </a:cxn>
                <a:cxn ang="10800000">
                  <a:pos x="wd2" y="hd2"/>
                </a:cxn>
                <a:cxn ang="16200000">
                  <a:pos x="wd2" y="hd2"/>
                </a:cxn>
              </a:cxnLst>
              <a:rect l="0" t="0" r="r" b="b"/>
              <a:pathLst>
                <a:path w="18471" h="21600" extrusionOk="0">
                  <a:moveTo>
                    <a:pt x="9461" y="0"/>
                  </a:moveTo>
                  <a:cubicBezTo>
                    <a:pt x="9033" y="0"/>
                    <a:pt x="9033" y="0"/>
                    <a:pt x="9033" y="0"/>
                  </a:cubicBezTo>
                  <a:cubicBezTo>
                    <a:pt x="3140" y="0"/>
                    <a:pt x="3140" y="0"/>
                    <a:pt x="3140" y="0"/>
                  </a:cubicBezTo>
                  <a:cubicBezTo>
                    <a:pt x="3140" y="0"/>
                    <a:pt x="3107" y="9318"/>
                    <a:pt x="1790" y="13553"/>
                  </a:cubicBezTo>
                  <a:cubicBezTo>
                    <a:pt x="472" y="17894"/>
                    <a:pt x="-1569" y="21600"/>
                    <a:pt x="1987" y="21600"/>
                  </a:cubicBezTo>
                  <a:cubicBezTo>
                    <a:pt x="9033" y="21600"/>
                    <a:pt x="9033" y="21600"/>
                    <a:pt x="9033" y="21600"/>
                  </a:cubicBezTo>
                  <a:cubicBezTo>
                    <a:pt x="9461" y="21600"/>
                    <a:pt x="9461" y="21600"/>
                    <a:pt x="9461" y="21600"/>
                  </a:cubicBezTo>
                  <a:cubicBezTo>
                    <a:pt x="16508" y="21600"/>
                    <a:pt x="16508" y="21600"/>
                    <a:pt x="16508" y="21600"/>
                  </a:cubicBezTo>
                  <a:cubicBezTo>
                    <a:pt x="20031" y="21600"/>
                    <a:pt x="17990" y="17894"/>
                    <a:pt x="16705" y="13553"/>
                  </a:cubicBezTo>
                  <a:cubicBezTo>
                    <a:pt x="15388" y="9318"/>
                    <a:pt x="15322" y="0"/>
                    <a:pt x="15322" y="0"/>
                  </a:cubicBezTo>
                  <a:lnTo>
                    <a:pt x="9461" y="0"/>
                  </a:lnTo>
                  <a:close/>
                </a:path>
              </a:pathLst>
            </a:custGeom>
            <a:gradFill flip="none" rotWithShape="1">
              <a:gsLst>
                <a:gs pos="0">
                  <a:srgbClr val="A6A6A6"/>
                </a:gs>
                <a:gs pos="6000">
                  <a:srgbClr val="D9D9D9"/>
                </a:gs>
                <a:gs pos="42000">
                  <a:srgbClr val="BFBFBF"/>
                </a:gs>
              </a:gsLst>
              <a:lin ang="54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265" name="Picture Placeholder 7"/>
          <p:cNvSpPr>
            <a:spLocks noGrp="1"/>
          </p:cNvSpPr>
          <p:nvPr>
            <p:ph type="pic" sz="quarter" idx="13"/>
          </p:nvPr>
        </p:nvSpPr>
        <p:spPr>
          <a:xfrm>
            <a:off x="4153966" y="1879600"/>
            <a:ext cx="3944649" cy="2230637"/>
          </a:xfrm>
          <a:prstGeom prst="rect">
            <a:avLst/>
          </a:prstGeom>
        </p:spPr>
        <p:txBody>
          <a:bodyPr lIns="91439" rIns="91439">
            <a:noAutofit/>
          </a:bodyPr>
          <a:lstStyle/>
          <a:p>
            <a:endParaRPr/>
          </a:p>
        </p:txBody>
      </p:sp>
      <p:sp>
        <p:nvSpPr>
          <p:cNvPr id="2266"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6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69"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4_Pic4">
    <p:spTree>
      <p:nvGrpSpPr>
        <p:cNvPr id="1" name=""/>
        <p:cNvGrpSpPr/>
        <p:nvPr/>
      </p:nvGrpSpPr>
      <p:grpSpPr>
        <a:xfrm>
          <a:off x="0" y="0"/>
          <a:ext cx="0" cy="0"/>
          <a:chOff x="0" y="0"/>
          <a:chExt cx="0" cy="0"/>
        </a:xfrm>
      </p:grpSpPr>
      <p:sp>
        <p:nvSpPr>
          <p:cNvPr id="2276" name="Rectangle 19"/>
          <p:cNvSpPr/>
          <p:nvPr/>
        </p:nvSpPr>
        <p:spPr>
          <a:xfrm>
            <a:off x="5791200" y="1477051"/>
            <a:ext cx="6400800" cy="1558384"/>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7"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79" name="Picture Placeholder 7"/>
          <p:cNvSpPr>
            <a:spLocks noGrp="1"/>
          </p:cNvSpPr>
          <p:nvPr>
            <p:ph type="pic" sz="quarter" idx="13"/>
          </p:nvPr>
        </p:nvSpPr>
        <p:spPr>
          <a:xfrm>
            <a:off x="9521532" y="1552984"/>
            <a:ext cx="2235201" cy="1406517"/>
          </a:xfrm>
          <a:prstGeom prst="rect">
            <a:avLst/>
          </a:prstGeom>
        </p:spPr>
        <p:txBody>
          <a:bodyPr lIns="91439" rIns="91439">
            <a:noAutofit/>
          </a:bodyPr>
          <a:lstStyle/>
          <a:p>
            <a:endParaRPr/>
          </a:p>
        </p:txBody>
      </p:sp>
      <p:sp>
        <p:nvSpPr>
          <p:cNvPr id="228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81"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82" name="Text Placeholder 3"/>
          <p:cNvSpPr>
            <a:spLocks noGrp="1"/>
          </p:cNvSpPr>
          <p:nvPr>
            <p:ph type="body" sz="quarter" idx="14"/>
          </p:nvPr>
        </p:nvSpPr>
        <p:spPr>
          <a:xfrm>
            <a:off x="6096001" y="1589733"/>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3" name="Text Placeholder 3"/>
          <p:cNvSpPr>
            <a:spLocks noGrp="1"/>
          </p:cNvSpPr>
          <p:nvPr>
            <p:ph type="body" sz="quarter" idx="15"/>
          </p:nvPr>
        </p:nvSpPr>
        <p:spPr>
          <a:xfrm>
            <a:off x="6096001" y="1986824"/>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4" name="Picture Placeholder 7"/>
          <p:cNvSpPr>
            <a:spLocks noGrp="1"/>
          </p:cNvSpPr>
          <p:nvPr>
            <p:ph type="pic" sz="half" idx="16"/>
          </p:nvPr>
        </p:nvSpPr>
        <p:spPr>
          <a:xfrm>
            <a:off x="0" y="1477051"/>
            <a:ext cx="5791200" cy="4695150"/>
          </a:xfrm>
          <a:prstGeom prst="rect">
            <a:avLst/>
          </a:prstGeom>
        </p:spPr>
        <p:txBody>
          <a:bodyPr lIns="91439" rIns="91439">
            <a:noAutofit/>
          </a:bodyPr>
          <a:lstStyle/>
          <a:p>
            <a:endParaRPr/>
          </a:p>
        </p:txBody>
      </p:sp>
      <p:sp>
        <p:nvSpPr>
          <p:cNvPr id="2285" name="Rectangle 38"/>
          <p:cNvSpPr/>
          <p:nvPr/>
        </p:nvSpPr>
        <p:spPr>
          <a:xfrm>
            <a:off x="5791200" y="3035433"/>
            <a:ext cx="6400800" cy="1558384"/>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6" name="Picture Placeholder 7"/>
          <p:cNvSpPr>
            <a:spLocks noGrp="1"/>
          </p:cNvSpPr>
          <p:nvPr>
            <p:ph type="pic" sz="quarter" idx="17"/>
          </p:nvPr>
        </p:nvSpPr>
        <p:spPr>
          <a:xfrm>
            <a:off x="9521532" y="3111367"/>
            <a:ext cx="2235201" cy="1406517"/>
          </a:xfrm>
          <a:prstGeom prst="rect">
            <a:avLst/>
          </a:prstGeom>
        </p:spPr>
        <p:txBody>
          <a:bodyPr lIns="91439" rIns="91439">
            <a:noAutofit/>
          </a:bodyPr>
          <a:lstStyle/>
          <a:p>
            <a:endParaRPr/>
          </a:p>
        </p:txBody>
      </p:sp>
      <p:sp>
        <p:nvSpPr>
          <p:cNvPr id="2287" name="Text Placeholder 3"/>
          <p:cNvSpPr>
            <a:spLocks noGrp="1"/>
          </p:cNvSpPr>
          <p:nvPr>
            <p:ph type="body" sz="quarter" idx="18"/>
          </p:nvPr>
        </p:nvSpPr>
        <p:spPr>
          <a:xfrm>
            <a:off x="6096001" y="3148116"/>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8" name="Text Placeholder 3"/>
          <p:cNvSpPr>
            <a:spLocks noGrp="1"/>
          </p:cNvSpPr>
          <p:nvPr>
            <p:ph type="body" sz="quarter" idx="19"/>
          </p:nvPr>
        </p:nvSpPr>
        <p:spPr>
          <a:xfrm>
            <a:off x="6096001" y="3545206"/>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9" name="Rectangle 46"/>
          <p:cNvSpPr/>
          <p:nvPr/>
        </p:nvSpPr>
        <p:spPr>
          <a:xfrm>
            <a:off x="5791200" y="4600985"/>
            <a:ext cx="6400800" cy="1558384"/>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0" name="Picture Placeholder 7"/>
          <p:cNvSpPr>
            <a:spLocks noGrp="1"/>
          </p:cNvSpPr>
          <p:nvPr>
            <p:ph type="pic" sz="quarter" idx="20"/>
          </p:nvPr>
        </p:nvSpPr>
        <p:spPr>
          <a:xfrm>
            <a:off x="9521532" y="4676918"/>
            <a:ext cx="2235201" cy="1406517"/>
          </a:xfrm>
          <a:prstGeom prst="rect">
            <a:avLst/>
          </a:prstGeom>
        </p:spPr>
        <p:txBody>
          <a:bodyPr lIns="91439" rIns="91439">
            <a:noAutofit/>
          </a:bodyPr>
          <a:lstStyle/>
          <a:p>
            <a:endParaRPr/>
          </a:p>
        </p:txBody>
      </p:sp>
      <p:sp>
        <p:nvSpPr>
          <p:cNvPr id="2291" name="Text Placeholder 3"/>
          <p:cNvSpPr>
            <a:spLocks noGrp="1"/>
          </p:cNvSpPr>
          <p:nvPr>
            <p:ph type="body" sz="quarter" idx="21"/>
          </p:nvPr>
        </p:nvSpPr>
        <p:spPr>
          <a:xfrm>
            <a:off x="6096001" y="4713668"/>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2" name="Text Placeholder 3"/>
          <p:cNvSpPr>
            <a:spLocks noGrp="1"/>
          </p:cNvSpPr>
          <p:nvPr>
            <p:ph type="body" sz="quarter" idx="22"/>
          </p:nvPr>
        </p:nvSpPr>
        <p:spPr>
          <a:xfrm>
            <a:off x="6096001" y="5110757"/>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1_Pic05">
    <p:spTree>
      <p:nvGrpSpPr>
        <p:cNvPr id="1" name=""/>
        <p:cNvGrpSpPr/>
        <p:nvPr/>
      </p:nvGrpSpPr>
      <p:grpSpPr>
        <a:xfrm>
          <a:off x="0" y="0"/>
          <a:ext cx="0" cy="0"/>
          <a:chOff x="0" y="0"/>
          <a:chExt cx="0" cy="0"/>
        </a:xfrm>
      </p:grpSpPr>
      <p:sp>
        <p:nvSpPr>
          <p:cNvPr id="2299" name="Picture Placeholder 7"/>
          <p:cNvSpPr>
            <a:spLocks noGrp="1"/>
          </p:cNvSpPr>
          <p:nvPr>
            <p:ph type="pic" idx="13"/>
          </p:nvPr>
        </p:nvSpPr>
        <p:spPr>
          <a:xfrm>
            <a:off x="0" y="1337123"/>
            <a:ext cx="12170444" cy="3717477"/>
          </a:xfrm>
          <a:prstGeom prst="rect">
            <a:avLst/>
          </a:prstGeom>
        </p:spPr>
        <p:txBody>
          <a:bodyPr lIns="91439" rIns="91439">
            <a:noAutofit/>
          </a:bodyPr>
          <a:lstStyle/>
          <a:p>
            <a:endParaRPr/>
          </a:p>
        </p:txBody>
      </p:sp>
      <p:sp>
        <p:nvSpPr>
          <p:cNvPr id="2300" name="Round Same Side Corner Rectangle 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0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0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03"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2_Pic05">
    <p:spTree>
      <p:nvGrpSpPr>
        <p:cNvPr id="1" name=""/>
        <p:cNvGrpSpPr/>
        <p:nvPr/>
      </p:nvGrpSpPr>
      <p:grpSpPr>
        <a:xfrm>
          <a:off x="0" y="0"/>
          <a:ext cx="0" cy="0"/>
          <a:chOff x="0" y="0"/>
          <a:chExt cx="0" cy="0"/>
        </a:xfrm>
      </p:grpSpPr>
      <p:sp>
        <p:nvSpPr>
          <p:cNvPr id="2310" name="Picture Placeholder 7"/>
          <p:cNvSpPr>
            <a:spLocks noGrp="1"/>
          </p:cNvSpPr>
          <p:nvPr>
            <p:ph type="pic" idx="13"/>
          </p:nvPr>
        </p:nvSpPr>
        <p:spPr>
          <a:xfrm>
            <a:off x="0" y="1337124"/>
            <a:ext cx="12192000" cy="3006277"/>
          </a:xfrm>
          <a:prstGeom prst="rect">
            <a:avLst/>
          </a:prstGeom>
        </p:spPr>
        <p:txBody>
          <a:bodyPr lIns="91439" rIns="91439">
            <a:noAutofit/>
          </a:bodyPr>
          <a:lstStyle/>
          <a:p>
            <a:endParaRPr/>
          </a:p>
        </p:txBody>
      </p:sp>
      <p:sp>
        <p:nvSpPr>
          <p:cNvPr id="2311" name="Picture Placeholder 7"/>
          <p:cNvSpPr>
            <a:spLocks noGrp="1"/>
          </p:cNvSpPr>
          <p:nvPr>
            <p:ph type="pic" sz="quarter" idx="14"/>
          </p:nvPr>
        </p:nvSpPr>
        <p:spPr>
          <a:xfrm>
            <a:off x="0" y="4343401"/>
            <a:ext cx="3048000" cy="1828800"/>
          </a:xfrm>
          <a:prstGeom prst="rect">
            <a:avLst/>
          </a:prstGeom>
        </p:spPr>
        <p:txBody>
          <a:bodyPr lIns="91439" rIns="91439">
            <a:noAutofit/>
          </a:bodyPr>
          <a:lstStyle/>
          <a:p>
            <a:endParaRPr/>
          </a:p>
        </p:txBody>
      </p:sp>
      <p:sp>
        <p:nvSpPr>
          <p:cNvPr id="2312" name="Picture Placeholder 7"/>
          <p:cNvSpPr>
            <a:spLocks noGrp="1"/>
          </p:cNvSpPr>
          <p:nvPr>
            <p:ph type="pic" sz="quarter" idx="15"/>
          </p:nvPr>
        </p:nvSpPr>
        <p:spPr>
          <a:xfrm>
            <a:off x="3048000" y="4343401"/>
            <a:ext cx="3048000" cy="1828800"/>
          </a:xfrm>
          <a:prstGeom prst="rect">
            <a:avLst/>
          </a:prstGeom>
        </p:spPr>
        <p:txBody>
          <a:bodyPr lIns="91439" rIns="91439">
            <a:noAutofit/>
          </a:bodyPr>
          <a:lstStyle/>
          <a:p>
            <a:endParaRPr/>
          </a:p>
        </p:txBody>
      </p:sp>
      <p:sp>
        <p:nvSpPr>
          <p:cNvPr id="2313" name="Picture Placeholder 7"/>
          <p:cNvSpPr>
            <a:spLocks noGrp="1"/>
          </p:cNvSpPr>
          <p:nvPr>
            <p:ph type="pic" sz="quarter" idx="16"/>
          </p:nvPr>
        </p:nvSpPr>
        <p:spPr>
          <a:xfrm>
            <a:off x="6096000" y="4343401"/>
            <a:ext cx="3048000" cy="1828800"/>
          </a:xfrm>
          <a:prstGeom prst="rect">
            <a:avLst/>
          </a:prstGeom>
        </p:spPr>
        <p:txBody>
          <a:bodyPr lIns="91439" rIns="91439">
            <a:noAutofit/>
          </a:bodyPr>
          <a:lstStyle/>
          <a:p>
            <a:endParaRPr/>
          </a:p>
        </p:txBody>
      </p:sp>
      <p:sp>
        <p:nvSpPr>
          <p:cNvPr id="2314" name="Picture Placeholder 7"/>
          <p:cNvSpPr>
            <a:spLocks noGrp="1"/>
          </p:cNvSpPr>
          <p:nvPr>
            <p:ph type="pic" sz="quarter" idx="17"/>
          </p:nvPr>
        </p:nvSpPr>
        <p:spPr>
          <a:xfrm>
            <a:off x="9144000" y="4343401"/>
            <a:ext cx="3048000" cy="1828800"/>
          </a:xfrm>
          <a:prstGeom prst="rect">
            <a:avLst/>
          </a:prstGeom>
        </p:spPr>
        <p:txBody>
          <a:bodyPr lIns="91439" rIns="91439">
            <a:noAutofit/>
          </a:bodyPr>
          <a:lstStyle/>
          <a:p>
            <a:endParaRPr/>
          </a:p>
        </p:txBody>
      </p:sp>
      <p:sp>
        <p:nvSpPr>
          <p:cNvPr id="2315"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1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1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1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3_Pic05">
    <p:spTree>
      <p:nvGrpSpPr>
        <p:cNvPr id="1" name=""/>
        <p:cNvGrpSpPr/>
        <p:nvPr/>
      </p:nvGrpSpPr>
      <p:grpSpPr>
        <a:xfrm>
          <a:off x="0" y="0"/>
          <a:ext cx="0" cy="0"/>
          <a:chOff x="0" y="0"/>
          <a:chExt cx="0" cy="0"/>
        </a:xfrm>
      </p:grpSpPr>
      <p:sp>
        <p:nvSpPr>
          <p:cNvPr id="232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2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2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2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6_Pic05">
    <p:spTree>
      <p:nvGrpSpPr>
        <p:cNvPr id="1" name=""/>
        <p:cNvGrpSpPr/>
        <p:nvPr/>
      </p:nvGrpSpPr>
      <p:grpSpPr>
        <a:xfrm>
          <a:off x="0" y="0"/>
          <a:ext cx="0" cy="0"/>
          <a:chOff x="0" y="0"/>
          <a:chExt cx="0" cy="0"/>
        </a:xfrm>
      </p:grpSpPr>
      <p:sp>
        <p:nvSpPr>
          <p:cNvPr id="233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3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3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38" name="Picture Placeholder 7"/>
          <p:cNvSpPr>
            <a:spLocks noGrp="1"/>
          </p:cNvSpPr>
          <p:nvPr>
            <p:ph type="pic" sz="half" idx="14"/>
          </p:nvPr>
        </p:nvSpPr>
        <p:spPr>
          <a:xfrm>
            <a:off x="6197600" y="2337904"/>
            <a:ext cx="5486400" cy="3529496"/>
          </a:xfrm>
          <a:prstGeom prst="rect">
            <a:avLst/>
          </a:prstGeom>
        </p:spPr>
        <p:txBody>
          <a:bodyPr lIns="91439" rIns="91439">
            <a:noAutofit/>
          </a:bodyPr>
          <a:lstStyle/>
          <a:p>
            <a:endParaRPr/>
          </a:p>
        </p:txBody>
      </p:sp>
      <p:sp>
        <p:nvSpPr>
          <p:cNvPr id="233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30"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31"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
        <p:nvSpPr>
          <p:cNvPr id="1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5_Pic4">
    <p:spTree>
      <p:nvGrpSpPr>
        <p:cNvPr id="1" name=""/>
        <p:cNvGrpSpPr/>
        <p:nvPr/>
      </p:nvGrpSpPr>
      <p:grpSpPr>
        <a:xfrm>
          <a:off x="0" y="0"/>
          <a:ext cx="0" cy="0"/>
          <a:chOff x="0" y="0"/>
          <a:chExt cx="0" cy="0"/>
        </a:xfrm>
      </p:grpSpPr>
      <p:sp>
        <p:nvSpPr>
          <p:cNvPr id="2346" name="Round Same Side Corner Rectangle 5"/>
          <p:cNvSpPr/>
          <p:nvPr/>
        </p:nvSpPr>
        <p:spPr>
          <a:xfrm rot="16200000" flipH="1">
            <a:off x="11731145" y="6331908"/>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47" name="幻灯片编号"/>
          <p:cNvSpPr txBox="1">
            <a:spLocks noGrp="1"/>
          </p:cNvSpPr>
          <p:nvPr>
            <p:ph type="sldNum" sz="quarter" idx="2"/>
          </p:nvPr>
        </p:nvSpPr>
        <p:spPr>
          <a:xfrm>
            <a:off x="11779614" y="6457188"/>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48"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939393"/>
                </a:solidFill>
                <a:latin typeface="Roboto Medium"/>
                <a:ea typeface="Roboto Medium"/>
                <a:cs typeface="Roboto Medium"/>
                <a:sym typeface="Roboto Medium"/>
              </a:defRPr>
            </a:lvl1pPr>
          </a:lstStyle>
          <a:p>
            <a:r>
              <a:t>标题文本</a:t>
            </a:r>
          </a:p>
        </p:txBody>
      </p:sp>
      <p:sp>
        <p:nvSpPr>
          <p:cNvPr id="2349"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50" name="Rounded Rectangle 18"/>
          <p:cNvSpPr/>
          <p:nvPr/>
        </p:nvSpPr>
        <p:spPr>
          <a:xfrm>
            <a:off x="863600" y="1477051"/>
            <a:ext cx="10464800" cy="2155150"/>
          </a:xfrm>
          <a:prstGeom prst="roundRect">
            <a:avLst>
              <a:gd name="adj" fmla="val 760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1" name="Picture Placeholder 7"/>
          <p:cNvSpPr>
            <a:spLocks noGrp="1"/>
          </p:cNvSpPr>
          <p:nvPr>
            <p:ph type="pic" sz="quarter" idx="13"/>
          </p:nvPr>
        </p:nvSpPr>
        <p:spPr>
          <a:xfrm>
            <a:off x="1219200" y="1741825"/>
            <a:ext cx="2235200" cy="1625601"/>
          </a:xfrm>
          <a:prstGeom prst="rect">
            <a:avLst/>
          </a:prstGeom>
        </p:spPr>
        <p:txBody>
          <a:bodyPr lIns="91439" rIns="91439">
            <a:noAutofit/>
          </a:bodyPr>
          <a:lstStyle/>
          <a:p>
            <a:endParaRPr/>
          </a:p>
        </p:txBody>
      </p:sp>
      <p:sp>
        <p:nvSpPr>
          <p:cNvPr id="2352" name="Text Placeholder 3"/>
          <p:cNvSpPr>
            <a:spLocks noGrp="1"/>
          </p:cNvSpPr>
          <p:nvPr>
            <p:ph type="body" sz="quarter" idx="14"/>
          </p:nvPr>
        </p:nvSpPr>
        <p:spPr>
          <a:xfrm>
            <a:off x="3657600" y="1791499"/>
            <a:ext cx="7315200"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3" name="Text Placeholder 3"/>
          <p:cNvSpPr>
            <a:spLocks noGrp="1"/>
          </p:cNvSpPr>
          <p:nvPr>
            <p:ph type="body" sz="quarter" idx="15"/>
          </p:nvPr>
        </p:nvSpPr>
        <p:spPr>
          <a:xfrm>
            <a:off x="3657600" y="2188589"/>
            <a:ext cx="7315200" cy="117883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4" name="Rounded Rectangle 25"/>
          <p:cNvSpPr/>
          <p:nvPr/>
        </p:nvSpPr>
        <p:spPr>
          <a:xfrm>
            <a:off x="863600" y="3732734"/>
            <a:ext cx="10464800" cy="2675982"/>
          </a:xfrm>
          <a:prstGeom prst="roundRect">
            <a:avLst>
              <a:gd name="adj" fmla="val 7608"/>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5" name="Picture Placeholder 7"/>
          <p:cNvSpPr>
            <a:spLocks noGrp="1"/>
          </p:cNvSpPr>
          <p:nvPr>
            <p:ph type="pic" sz="quarter" idx="16"/>
          </p:nvPr>
        </p:nvSpPr>
        <p:spPr>
          <a:xfrm>
            <a:off x="1219200" y="3923100"/>
            <a:ext cx="3048000" cy="1828801"/>
          </a:xfrm>
          <a:prstGeom prst="rect">
            <a:avLst/>
          </a:prstGeom>
        </p:spPr>
        <p:txBody>
          <a:bodyPr lIns="91439" rIns="91439">
            <a:noAutofit/>
          </a:bodyPr>
          <a:lstStyle/>
          <a:p>
            <a:endParaRPr/>
          </a:p>
        </p:txBody>
      </p:sp>
      <p:sp>
        <p:nvSpPr>
          <p:cNvPr id="2356" name="Text Placeholder 3"/>
          <p:cNvSpPr>
            <a:spLocks noGrp="1"/>
          </p:cNvSpPr>
          <p:nvPr>
            <p:ph type="body" sz="quarter" idx="17"/>
          </p:nvPr>
        </p:nvSpPr>
        <p:spPr>
          <a:xfrm>
            <a:off x="1225084" y="5803234"/>
            <a:ext cx="3042118"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7" name="Picture Placeholder 7"/>
          <p:cNvSpPr>
            <a:spLocks noGrp="1"/>
          </p:cNvSpPr>
          <p:nvPr>
            <p:ph type="pic" sz="quarter" idx="18"/>
          </p:nvPr>
        </p:nvSpPr>
        <p:spPr>
          <a:xfrm>
            <a:off x="4635100" y="3923100"/>
            <a:ext cx="3048001" cy="1828801"/>
          </a:xfrm>
          <a:prstGeom prst="rect">
            <a:avLst/>
          </a:prstGeom>
        </p:spPr>
        <p:txBody>
          <a:bodyPr lIns="91439" rIns="91439">
            <a:noAutofit/>
          </a:bodyPr>
          <a:lstStyle/>
          <a:p>
            <a:endParaRPr/>
          </a:p>
        </p:txBody>
      </p:sp>
      <p:sp>
        <p:nvSpPr>
          <p:cNvPr id="2358" name="Text Placeholder 3"/>
          <p:cNvSpPr>
            <a:spLocks noGrp="1"/>
          </p:cNvSpPr>
          <p:nvPr>
            <p:ph type="body" sz="quarter" idx="19"/>
          </p:nvPr>
        </p:nvSpPr>
        <p:spPr>
          <a:xfrm>
            <a:off x="46409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9" name="Picture Placeholder 7"/>
          <p:cNvSpPr>
            <a:spLocks noGrp="1"/>
          </p:cNvSpPr>
          <p:nvPr>
            <p:ph type="pic" sz="quarter" idx="20"/>
          </p:nvPr>
        </p:nvSpPr>
        <p:spPr>
          <a:xfrm>
            <a:off x="7924800" y="3923100"/>
            <a:ext cx="3048000" cy="1828801"/>
          </a:xfrm>
          <a:prstGeom prst="rect">
            <a:avLst/>
          </a:prstGeom>
        </p:spPr>
        <p:txBody>
          <a:bodyPr lIns="91439" rIns="91439">
            <a:noAutofit/>
          </a:bodyPr>
          <a:lstStyle/>
          <a:p>
            <a:endParaRPr/>
          </a:p>
        </p:txBody>
      </p:sp>
      <p:sp>
        <p:nvSpPr>
          <p:cNvPr id="2360" name="Text Placeholder 3"/>
          <p:cNvSpPr>
            <a:spLocks noGrp="1"/>
          </p:cNvSpPr>
          <p:nvPr>
            <p:ph type="body" sz="quarter" idx="21"/>
          </p:nvPr>
        </p:nvSpPr>
        <p:spPr>
          <a:xfrm>
            <a:off x="79306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4_Pic05">
    <p:spTree>
      <p:nvGrpSpPr>
        <p:cNvPr id="1" name=""/>
        <p:cNvGrpSpPr/>
        <p:nvPr/>
      </p:nvGrpSpPr>
      <p:grpSpPr>
        <a:xfrm>
          <a:off x="0" y="0"/>
          <a:ext cx="0" cy="0"/>
          <a:chOff x="0" y="0"/>
          <a:chExt cx="0" cy="0"/>
        </a:xfrm>
      </p:grpSpPr>
      <p:sp>
        <p:nvSpPr>
          <p:cNvPr id="2367" name="Picture Placeholder 7"/>
          <p:cNvSpPr>
            <a:spLocks noGrp="1"/>
          </p:cNvSpPr>
          <p:nvPr>
            <p:ph type="pic" sz="quarter" idx="13"/>
          </p:nvPr>
        </p:nvSpPr>
        <p:spPr>
          <a:xfrm>
            <a:off x="715432" y="2463800"/>
            <a:ext cx="2560322" cy="1524000"/>
          </a:xfrm>
          <a:prstGeom prst="rect">
            <a:avLst/>
          </a:prstGeom>
        </p:spPr>
        <p:txBody>
          <a:bodyPr lIns="91439" rIns="91439">
            <a:noAutofit/>
          </a:bodyPr>
          <a:lstStyle/>
          <a:p>
            <a:endParaRPr/>
          </a:p>
        </p:txBody>
      </p:sp>
      <p:grpSp>
        <p:nvGrpSpPr>
          <p:cNvPr id="2372" name="Group 12"/>
          <p:cNvGrpSpPr/>
          <p:nvPr/>
        </p:nvGrpSpPr>
        <p:grpSpPr>
          <a:xfrm>
            <a:off x="723900" y="1915865"/>
            <a:ext cx="2540000" cy="537777"/>
            <a:chOff x="0" y="0"/>
            <a:chExt cx="2540000" cy="537775"/>
          </a:xfrm>
        </p:grpSpPr>
        <p:grpSp>
          <p:nvGrpSpPr>
            <p:cNvPr id="2370" name="Rectangle 10"/>
            <p:cNvGrpSpPr/>
            <p:nvPr/>
          </p:nvGrpSpPr>
          <p:grpSpPr>
            <a:xfrm>
              <a:off x="0" y="-1"/>
              <a:ext cx="2540000" cy="406401"/>
              <a:chOff x="0" y="0"/>
              <a:chExt cx="2540000" cy="406400"/>
            </a:xfrm>
          </p:grpSpPr>
          <p:sp>
            <p:nvSpPr>
              <p:cNvPr id="2368" name="矩形"/>
              <p:cNvSpPr/>
              <p:nvPr/>
            </p:nvSpPr>
            <p:spPr>
              <a:xfrm>
                <a:off x="0" y="-1"/>
                <a:ext cx="2540000" cy="406401"/>
              </a:xfrm>
              <a:prstGeom prst="rect">
                <a:avLst/>
              </a:prstGeom>
              <a:solidFill>
                <a:srgbClr val="237DB9"/>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69"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71" name="Isosceles Triangle 11"/>
            <p:cNvSpPr/>
            <p:nvPr/>
          </p:nvSpPr>
          <p:spPr>
            <a:xfrm rot="10800000">
              <a:off x="1117601" y="406400"/>
              <a:ext cx="304801" cy="131376"/>
            </a:xfrm>
            <a:prstGeom prst="triangl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73" name="Rectangle 13"/>
          <p:cNvSpPr/>
          <p:nvPr/>
        </p:nvSpPr>
        <p:spPr>
          <a:xfrm>
            <a:off x="7239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4" name="正文级别 1…"/>
          <p:cNvSpPr txBox="1">
            <a:spLocks noGrp="1"/>
          </p:cNvSpPr>
          <p:nvPr>
            <p:ph type="body" sz="quarter" idx="1" hasCustomPrompt="1"/>
          </p:nvPr>
        </p:nvSpPr>
        <p:spPr>
          <a:xfrm>
            <a:off x="850900" y="4089401"/>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75" name="Text Placeholder 3"/>
          <p:cNvSpPr>
            <a:spLocks noGrp="1"/>
          </p:cNvSpPr>
          <p:nvPr>
            <p:ph type="body" sz="quarter" idx="14"/>
          </p:nvPr>
        </p:nvSpPr>
        <p:spPr>
          <a:xfrm>
            <a:off x="850900"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6" name="Picture Placeholder 7"/>
          <p:cNvSpPr>
            <a:spLocks noGrp="1"/>
          </p:cNvSpPr>
          <p:nvPr>
            <p:ph type="pic" sz="quarter" idx="15"/>
          </p:nvPr>
        </p:nvSpPr>
        <p:spPr>
          <a:xfrm>
            <a:off x="3445931" y="2463800"/>
            <a:ext cx="2560321" cy="1524000"/>
          </a:xfrm>
          <a:prstGeom prst="rect">
            <a:avLst/>
          </a:prstGeom>
        </p:spPr>
        <p:txBody>
          <a:bodyPr lIns="91439" rIns="91439">
            <a:noAutofit/>
          </a:bodyPr>
          <a:lstStyle/>
          <a:p>
            <a:endParaRPr/>
          </a:p>
        </p:txBody>
      </p:sp>
      <p:grpSp>
        <p:nvGrpSpPr>
          <p:cNvPr id="2381" name="Group 20"/>
          <p:cNvGrpSpPr/>
          <p:nvPr/>
        </p:nvGrpSpPr>
        <p:grpSpPr>
          <a:xfrm>
            <a:off x="3454400" y="1915865"/>
            <a:ext cx="2540000" cy="537777"/>
            <a:chOff x="0" y="0"/>
            <a:chExt cx="2540000" cy="537775"/>
          </a:xfrm>
        </p:grpSpPr>
        <p:grpSp>
          <p:nvGrpSpPr>
            <p:cNvPr id="2379" name="Rectangle 24"/>
            <p:cNvGrpSpPr/>
            <p:nvPr/>
          </p:nvGrpSpPr>
          <p:grpSpPr>
            <a:xfrm>
              <a:off x="0" y="-1"/>
              <a:ext cx="2540000" cy="406401"/>
              <a:chOff x="0" y="0"/>
              <a:chExt cx="2540000" cy="406400"/>
            </a:xfrm>
          </p:grpSpPr>
          <p:sp>
            <p:nvSpPr>
              <p:cNvPr id="2377" name="矩形"/>
              <p:cNvSpPr/>
              <p:nvPr/>
            </p:nvSpPr>
            <p:spPr>
              <a:xfrm>
                <a:off x="0" y="-1"/>
                <a:ext cx="2540000" cy="406401"/>
              </a:xfrm>
              <a:prstGeom prst="rect">
                <a:avLst/>
              </a:prstGeom>
              <a:solidFill>
                <a:srgbClr val="15AA96"/>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8"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0" name="Isosceles Triangle 25"/>
            <p:cNvSpPr/>
            <p:nvPr/>
          </p:nvSpPr>
          <p:spPr>
            <a:xfrm rot="10800000">
              <a:off x="1117601" y="406400"/>
              <a:ext cx="304801" cy="131376"/>
            </a:xfrm>
            <a:prstGeom prst="triangl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82" name="Rectangle 26"/>
          <p:cNvSpPr/>
          <p:nvPr/>
        </p:nvSpPr>
        <p:spPr>
          <a:xfrm>
            <a:off x="34544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3" name="Text Placeholder 3"/>
          <p:cNvSpPr>
            <a:spLocks noGrp="1"/>
          </p:cNvSpPr>
          <p:nvPr>
            <p:ph type="body" sz="quarter" idx="16"/>
          </p:nvPr>
        </p:nvSpPr>
        <p:spPr>
          <a:xfrm>
            <a:off x="35814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4" name="Text Placeholder 3"/>
          <p:cNvSpPr>
            <a:spLocks noGrp="1"/>
          </p:cNvSpPr>
          <p:nvPr>
            <p:ph type="body" sz="quarter" idx="17"/>
          </p:nvPr>
        </p:nvSpPr>
        <p:spPr>
          <a:xfrm>
            <a:off x="35814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5" name="Picture Placeholder 7"/>
          <p:cNvSpPr>
            <a:spLocks noGrp="1"/>
          </p:cNvSpPr>
          <p:nvPr>
            <p:ph type="pic" sz="quarter" idx="18"/>
          </p:nvPr>
        </p:nvSpPr>
        <p:spPr>
          <a:xfrm>
            <a:off x="6180666" y="2463800"/>
            <a:ext cx="2560322" cy="1524000"/>
          </a:xfrm>
          <a:prstGeom prst="rect">
            <a:avLst/>
          </a:prstGeom>
        </p:spPr>
        <p:txBody>
          <a:bodyPr lIns="91439" rIns="91439">
            <a:noAutofit/>
          </a:bodyPr>
          <a:lstStyle/>
          <a:p>
            <a:endParaRPr/>
          </a:p>
        </p:txBody>
      </p:sp>
      <p:grpSp>
        <p:nvGrpSpPr>
          <p:cNvPr id="2390" name="Group 32"/>
          <p:cNvGrpSpPr/>
          <p:nvPr/>
        </p:nvGrpSpPr>
        <p:grpSpPr>
          <a:xfrm>
            <a:off x="6197600" y="1915865"/>
            <a:ext cx="2540000" cy="537777"/>
            <a:chOff x="0" y="0"/>
            <a:chExt cx="2540000" cy="537775"/>
          </a:xfrm>
        </p:grpSpPr>
        <p:grpSp>
          <p:nvGrpSpPr>
            <p:cNvPr id="2388" name="Rectangle 33"/>
            <p:cNvGrpSpPr/>
            <p:nvPr/>
          </p:nvGrpSpPr>
          <p:grpSpPr>
            <a:xfrm>
              <a:off x="0" y="-1"/>
              <a:ext cx="2540000" cy="406401"/>
              <a:chOff x="0" y="0"/>
              <a:chExt cx="2540000" cy="406400"/>
            </a:xfrm>
          </p:grpSpPr>
          <p:sp>
            <p:nvSpPr>
              <p:cNvPr id="2386" name="矩形"/>
              <p:cNvSpPr/>
              <p:nvPr/>
            </p:nvSpPr>
            <p:spPr>
              <a:xfrm>
                <a:off x="0" y="-1"/>
                <a:ext cx="2540000" cy="406401"/>
              </a:xfrm>
              <a:prstGeom prst="rect">
                <a:avLst/>
              </a:prstGeom>
              <a:solidFill>
                <a:srgbClr val="9BB955"/>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7"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9" name="Isosceles Triangle 34"/>
            <p:cNvSpPr/>
            <p:nvPr/>
          </p:nvSpPr>
          <p:spPr>
            <a:xfrm rot="10800000">
              <a:off x="1117601" y="406400"/>
              <a:ext cx="304801" cy="131376"/>
            </a:xfrm>
            <a:prstGeom prst="triangl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91" name="Rectangle 35"/>
          <p:cNvSpPr/>
          <p:nvPr/>
        </p:nvSpPr>
        <p:spPr>
          <a:xfrm>
            <a:off x="61976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2" name="Text Placeholder 3"/>
          <p:cNvSpPr>
            <a:spLocks noGrp="1"/>
          </p:cNvSpPr>
          <p:nvPr>
            <p:ph type="body" sz="quarter" idx="19"/>
          </p:nvPr>
        </p:nvSpPr>
        <p:spPr>
          <a:xfrm>
            <a:off x="63246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3" name="Text Placeholder 3"/>
          <p:cNvSpPr>
            <a:spLocks noGrp="1"/>
          </p:cNvSpPr>
          <p:nvPr>
            <p:ph type="body" sz="quarter" idx="20"/>
          </p:nvPr>
        </p:nvSpPr>
        <p:spPr>
          <a:xfrm>
            <a:off x="63246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4" name="Picture Placeholder 7"/>
          <p:cNvSpPr>
            <a:spLocks noGrp="1"/>
          </p:cNvSpPr>
          <p:nvPr>
            <p:ph type="pic" sz="quarter" idx="21"/>
          </p:nvPr>
        </p:nvSpPr>
        <p:spPr>
          <a:xfrm>
            <a:off x="8940768" y="2463800"/>
            <a:ext cx="2560321" cy="1524000"/>
          </a:xfrm>
          <a:prstGeom prst="rect">
            <a:avLst/>
          </a:prstGeom>
        </p:spPr>
        <p:txBody>
          <a:bodyPr lIns="91439" rIns="91439">
            <a:noAutofit/>
          </a:bodyPr>
          <a:lstStyle/>
          <a:p>
            <a:endParaRPr/>
          </a:p>
        </p:txBody>
      </p:sp>
      <p:grpSp>
        <p:nvGrpSpPr>
          <p:cNvPr id="2399" name="Group 39"/>
          <p:cNvGrpSpPr/>
          <p:nvPr/>
        </p:nvGrpSpPr>
        <p:grpSpPr>
          <a:xfrm>
            <a:off x="8949235" y="1915865"/>
            <a:ext cx="2540001" cy="537777"/>
            <a:chOff x="0" y="0"/>
            <a:chExt cx="2540000" cy="537775"/>
          </a:xfrm>
        </p:grpSpPr>
        <p:grpSp>
          <p:nvGrpSpPr>
            <p:cNvPr id="2397" name="Rectangle 40"/>
            <p:cNvGrpSpPr/>
            <p:nvPr/>
          </p:nvGrpSpPr>
          <p:grpSpPr>
            <a:xfrm>
              <a:off x="0" y="-1"/>
              <a:ext cx="2540000" cy="406401"/>
              <a:chOff x="0" y="0"/>
              <a:chExt cx="2540000" cy="406400"/>
            </a:xfrm>
          </p:grpSpPr>
          <p:sp>
            <p:nvSpPr>
              <p:cNvPr id="2395" name="矩形"/>
              <p:cNvSpPr/>
              <p:nvPr/>
            </p:nvSpPr>
            <p:spPr>
              <a:xfrm>
                <a:off x="0" y="-1"/>
                <a:ext cx="2540000" cy="406401"/>
              </a:xfrm>
              <a:prstGeom prst="rect">
                <a:avLst/>
              </a:prstGeom>
              <a:solidFill>
                <a:srgbClr val="F19B14"/>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6"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98" name="Isosceles Triangle 41"/>
            <p:cNvSpPr/>
            <p:nvPr/>
          </p:nvSpPr>
          <p:spPr>
            <a:xfrm rot="10800000">
              <a:off x="1117601" y="406400"/>
              <a:ext cx="304801" cy="131376"/>
            </a:xfrm>
            <a:prstGeom prst="triangl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400" name="Rectangle 42"/>
          <p:cNvSpPr/>
          <p:nvPr/>
        </p:nvSpPr>
        <p:spPr>
          <a:xfrm>
            <a:off x="8949235" y="3987800"/>
            <a:ext cx="2540001"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1" name="Text Placeholder 3"/>
          <p:cNvSpPr>
            <a:spLocks noGrp="1"/>
          </p:cNvSpPr>
          <p:nvPr>
            <p:ph type="body" sz="quarter" idx="22"/>
          </p:nvPr>
        </p:nvSpPr>
        <p:spPr>
          <a:xfrm>
            <a:off x="9076235" y="4089401"/>
            <a:ext cx="2286001"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2" name="Text Placeholder 3"/>
          <p:cNvSpPr>
            <a:spLocks noGrp="1"/>
          </p:cNvSpPr>
          <p:nvPr>
            <p:ph type="body" sz="quarter" idx="23"/>
          </p:nvPr>
        </p:nvSpPr>
        <p:spPr>
          <a:xfrm>
            <a:off x="9076235"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3" name="Round Same Side Corner Rectangle 4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4"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05"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06"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5_Pic05">
    <p:spTree>
      <p:nvGrpSpPr>
        <p:cNvPr id="1" name=""/>
        <p:cNvGrpSpPr/>
        <p:nvPr/>
      </p:nvGrpSpPr>
      <p:grpSpPr>
        <a:xfrm>
          <a:off x="0" y="0"/>
          <a:ext cx="0" cy="0"/>
          <a:chOff x="0" y="0"/>
          <a:chExt cx="0" cy="0"/>
        </a:xfrm>
      </p:grpSpPr>
      <p:sp>
        <p:nvSpPr>
          <p:cNvPr id="2413" name="Picture Placeholder 7"/>
          <p:cNvSpPr>
            <a:spLocks noGrp="1"/>
          </p:cNvSpPr>
          <p:nvPr>
            <p:ph type="pic" sz="half" idx="13"/>
          </p:nvPr>
        </p:nvSpPr>
        <p:spPr>
          <a:xfrm>
            <a:off x="0" y="1498600"/>
            <a:ext cx="6705600" cy="4910118"/>
          </a:xfrm>
          <a:prstGeom prst="rect">
            <a:avLst/>
          </a:prstGeom>
        </p:spPr>
        <p:txBody>
          <a:bodyPr lIns="91439" rIns="91439">
            <a:noAutofit/>
          </a:bodyPr>
          <a:lstStyle/>
          <a:p>
            <a:endParaRPr/>
          </a:p>
        </p:txBody>
      </p:sp>
      <p:sp>
        <p:nvSpPr>
          <p:cNvPr id="2414" name="Rectangle 10"/>
          <p:cNvSpPr/>
          <p:nvPr/>
        </p:nvSpPr>
        <p:spPr>
          <a:xfrm>
            <a:off x="6705600" y="1498596"/>
            <a:ext cx="2641600" cy="2455062"/>
          </a:xfrm>
          <a:prstGeom prst="rect">
            <a:avLst/>
          </a:prstGeom>
          <a:solidFill>
            <a:srgbClr val="237DB9"/>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5" name="Rectangle 39"/>
          <p:cNvSpPr/>
          <p:nvPr/>
        </p:nvSpPr>
        <p:spPr>
          <a:xfrm>
            <a:off x="6705600" y="3953657"/>
            <a:ext cx="2641600" cy="2455061"/>
          </a:xfrm>
          <a:prstGeom prst="rect">
            <a:avLst/>
          </a:prstGeom>
          <a:solidFill>
            <a:srgbClr val="15AA96"/>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6" name="Picture Placeholder 7"/>
          <p:cNvSpPr>
            <a:spLocks noGrp="1"/>
          </p:cNvSpPr>
          <p:nvPr>
            <p:ph type="pic" sz="quarter" idx="14"/>
          </p:nvPr>
        </p:nvSpPr>
        <p:spPr>
          <a:xfrm>
            <a:off x="9347200" y="1498599"/>
            <a:ext cx="2844800" cy="4910117"/>
          </a:xfrm>
          <a:prstGeom prst="rect">
            <a:avLst/>
          </a:prstGeom>
        </p:spPr>
        <p:txBody>
          <a:bodyPr lIns="91439" rIns="91439">
            <a:noAutofit/>
          </a:bodyPr>
          <a:lstStyle/>
          <a:p>
            <a:endParaRPr/>
          </a:p>
        </p:txBody>
      </p:sp>
      <p:sp>
        <p:nvSpPr>
          <p:cNvPr id="2417" name="正文级别 1…"/>
          <p:cNvSpPr txBox="1">
            <a:spLocks noGrp="1"/>
          </p:cNvSpPr>
          <p:nvPr>
            <p:ph type="body" sz="quarter" idx="1" hasCustomPrompt="1"/>
          </p:nvPr>
        </p:nvSpPr>
        <p:spPr>
          <a:xfrm>
            <a:off x="6883400" y="1803400"/>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418" name="Text Placeholder 3"/>
          <p:cNvSpPr>
            <a:spLocks noGrp="1"/>
          </p:cNvSpPr>
          <p:nvPr>
            <p:ph type="body" sz="quarter" idx="15"/>
          </p:nvPr>
        </p:nvSpPr>
        <p:spPr>
          <a:xfrm>
            <a:off x="6883400" y="2200491"/>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9" name="Text Placeholder 3"/>
          <p:cNvSpPr>
            <a:spLocks noGrp="1"/>
          </p:cNvSpPr>
          <p:nvPr>
            <p:ph type="body" sz="quarter" idx="16"/>
          </p:nvPr>
        </p:nvSpPr>
        <p:spPr>
          <a:xfrm>
            <a:off x="6883400" y="4251109"/>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0" name="Text Placeholder 3"/>
          <p:cNvSpPr>
            <a:spLocks noGrp="1"/>
          </p:cNvSpPr>
          <p:nvPr>
            <p:ph type="body" sz="quarter" idx="17"/>
          </p:nvPr>
        </p:nvSpPr>
        <p:spPr>
          <a:xfrm>
            <a:off x="6883400" y="4648199"/>
            <a:ext cx="2286002" cy="1431711"/>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1" name="Round Same Side Corner Rectangle 1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2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24"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Main Title+ SubTitle+Number">
    <p:spTree>
      <p:nvGrpSpPr>
        <p:cNvPr id="1" name=""/>
        <p:cNvGrpSpPr/>
        <p:nvPr/>
      </p:nvGrpSpPr>
      <p:grpSpPr>
        <a:xfrm>
          <a:off x="0" y="0"/>
          <a:ext cx="0" cy="0"/>
          <a:chOff x="0" y="0"/>
          <a:chExt cx="0" cy="0"/>
        </a:xfrm>
      </p:grpSpPr>
      <p:sp>
        <p:nvSpPr>
          <p:cNvPr id="2431"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3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3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34"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42"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4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5"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5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54"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55"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
        <p:nvSpPr>
          <p:cNvPr id="15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68"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69"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70"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71"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72"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73"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82"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83"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
        <p:nvSpPr>
          <p:cNvPr id="18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9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9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93"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94"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
        <p:nvSpPr>
          <p:cNvPr id="195"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24_Title Slide">
    <p:spTree>
      <p:nvGrpSpPr>
        <p:cNvPr id="1" name=""/>
        <p:cNvGrpSpPr/>
        <p:nvPr/>
      </p:nvGrpSpPr>
      <p:grpSpPr>
        <a:xfrm>
          <a:off x="0" y="0"/>
          <a:ext cx="0" cy="0"/>
          <a:chOff x="0" y="0"/>
          <a:chExt cx="0" cy="0"/>
        </a:xfrm>
      </p:grpSpPr>
      <p:sp>
        <p:nvSpPr>
          <p:cNvPr id="20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2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1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1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1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1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14"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215"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216"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22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28"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229"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230"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23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3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3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4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4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42"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243"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244"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25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5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56"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2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6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26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27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7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7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7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8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8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82"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28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94"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30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0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0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0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3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1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1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1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319"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3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32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28"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329"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330"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331"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3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3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4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4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44"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345"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346"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347"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3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5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5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5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5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59"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36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7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7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37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7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8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8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8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83"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39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9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9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9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9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9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40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0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0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0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0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07"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4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19"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420"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421"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3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3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3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33"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434"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42"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4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4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4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46"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447"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448"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449"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45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57"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5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5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6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6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46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69"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70"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71"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72"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4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0"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48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48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9"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4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50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510"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51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18"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51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2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52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52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53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53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54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54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54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54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54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4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4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55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55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55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55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55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55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55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56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56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8"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9"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570"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571"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572"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573"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574"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575"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576"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577"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57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585"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586"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587"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588"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589"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59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9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9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59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600"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601"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602"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6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604"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605"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60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613"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614"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615"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616"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617"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618"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619"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6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Black-1">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sp>
        <p:nvSpPr>
          <p:cNvPr id="62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662" name="Group 6"/>
          <p:cNvGrpSpPr/>
          <p:nvPr/>
        </p:nvGrpSpPr>
        <p:grpSpPr>
          <a:xfrm>
            <a:off x="3864326" y="1550411"/>
            <a:ext cx="8907429" cy="6869493"/>
            <a:chOff x="0" y="0"/>
            <a:chExt cx="8907428" cy="6869491"/>
          </a:xfrm>
        </p:grpSpPr>
        <p:sp>
          <p:nvSpPr>
            <p:cNvPr id="63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6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Blank-3">
    <p:bg>
      <p:bgPr>
        <a:gradFill flip="none" rotWithShape="1">
          <a:gsLst>
            <a:gs pos="0">
              <a:srgbClr val="1E222A"/>
            </a:gs>
            <a:gs pos="100000">
              <a:srgbClr val="111319"/>
            </a:gs>
          </a:gsLst>
          <a:lin ang="5400000" scaled="0"/>
        </a:gradFill>
        <a:effectLst/>
      </p:bgPr>
    </p:bg>
    <p:spTree>
      <p:nvGrpSpPr>
        <p:cNvPr id="1" name=""/>
        <p:cNvGrpSpPr/>
        <p:nvPr/>
      </p:nvGrpSpPr>
      <p:grpSpPr>
        <a:xfrm>
          <a:off x="0" y="0"/>
          <a:ext cx="0" cy="0"/>
          <a:chOff x="0" y="0"/>
          <a:chExt cx="0" cy="0"/>
        </a:xfrm>
      </p:grpSpPr>
      <p:grpSp>
        <p:nvGrpSpPr>
          <p:cNvPr id="698" name="Group 3"/>
          <p:cNvGrpSpPr/>
          <p:nvPr/>
        </p:nvGrpSpPr>
        <p:grpSpPr>
          <a:xfrm>
            <a:off x="3864326" y="1550411"/>
            <a:ext cx="8907429" cy="6869493"/>
            <a:chOff x="0" y="0"/>
            <a:chExt cx="8907428" cy="6869491"/>
          </a:xfrm>
        </p:grpSpPr>
        <p:sp>
          <p:nvSpPr>
            <p:cNvPr id="67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5" name="Oval 12"/>
            <p:cNvSpPr/>
            <p:nvPr/>
          </p:nvSpPr>
          <p:spPr>
            <a:xfrm rot="6104502">
              <a:off x="7391634" y="2346473"/>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6" name="Oval 13"/>
            <p:cNvSpPr/>
            <p:nvPr/>
          </p:nvSpPr>
          <p:spPr>
            <a:xfrm rot="6104502">
              <a:off x="7124535" y="1660986"/>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42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9" name="Oval 16"/>
            <p:cNvSpPr/>
            <p:nvPr/>
          </p:nvSpPr>
          <p:spPr>
            <a:xfrm rot="20504502">
              <a:off x="3241749" y="4289827"/>
              <a:ext cx="688491" cy="688491"/>
            </a:xfrm>
            <a:prstGeom prst="ellipse">
              <a:avLst/>
            </a:prstGeom>
            <a:solidFill>
              <a:srgbClr val="111319">
                <a:alpha val="39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0" name="Oval 17"/>
            <p:cNvSpPr/>
            <p:nvPr/>
          </p:nvSpPr>
          <p:spPr>
            <a:xfrm rot="20504502">
              <a:off x="4964045" y="2947109"/>
              <a:ext cx="536091" cy="536091"/>
            </a:xfrm>
            <a:prstGeom prst="ellipse">
              <a:avLst/>
            </a:prstGeom>
            <a:solidFill>
              <a:srgbClr val="00000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5" name="Oval 22"/>
            <p:cNvSpPr/>
            <p:nvPr/>
          </p:nvSpPr>
          <p:spPr>
            <a:xfrm rot="20504502">
              <a:off x="3374445" y="3266584"/>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6" name="Oval 23"/>
            <p:cNvSpPr/>
            <p:nvPr/>
          </p:nvSpPr>
          <p:spPr>
            <a:xfrm rot="20504502">
              <a:off x="79307" y="4379881"/>
              <a:ext cx="603203" cy="60320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7" name="Oval 24"/>
            <p:cNvSpPr/>
            <p:nvPr/>
          </p:nvSpPr>
          <p:spPr>
            <a:xfrm rot="20504502">
              <a:off x="2615499" y="4240437"/>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8" name="Oval 25"/>
            <p:cNvSpPr/>
            <p:nvPr/>
          </p:nvSpPr>
          <p:spPr>
            <a:xfrm rot="20504502">
              <a:off x="5463511" y="2522942"/>
              <a:ext cx="312833" cy="31283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61920">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1" name="Oval 28"/>
            <p:cNvSpPr/>
            <p:nvPr/>
          </p:nvSpPr>
          <p:spPr>
            <a:xfrm rot="10604502">
              <a:off x="8021998" y="14801"/>
              <a:ext cx="536091" cy="536091"/>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2F3540">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5" name="Oval 32"/>
            <p:cNvSpPr/>
            <p:nvPr/>
          </p:nvSpPr>
          <p:spPr>
            <a:xfrm rot="10604502">
              <a:off x="7652140" y="1305518"/>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6" name="Oval 33"/>
            <p:cNvSpPr/>
            <p:nvPr/>
          </p:nvSpPr>
          <p:spPr>
            <a:xfrm rot="10604502">
              <a:off x="4222011" y="4332471"/>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7" name="Oval 34"/>
            <p:cNvSpPr/>
            <p:nvPr/>
          </p:nvSpPr>
          <p:spPr>
            <a:xfrm rot="10604502">
              <a:off x="795118" y="3935909"/>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9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6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776" name="Group 41"/>
          <p:cNvGrpSpPr/>
          <p:nvPr/>
        </p:nvGrpSpPr>
        <p:grpSpPr>
          <a:xfrm>
            <a:off x="276312" y="6502735"/>
            <a:ext cx="651741" cy="269241"/>
            <a:chOff x="0" y="0"/>
            <a:chExt cx="651739" cy="269240"/>
          </a:xfrm>
        </p:grpSpPr>
        <p:sp>
          <p:nvSpPr>
            <p:cNvPr id="77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775" name="Group 43"/>
            <p:cNvGrpSpPr/>
            <p:nvPr/>
          </p:nvGrpSpPr>
          <p:grpSpPr>
            <a:xfrm>
              <a:off x="0" y="34655"/>
              <a:ext cx="181253" cy="189216"/>
              <a:chOff x="0" y="0"/>
              <a:chExt cx="181252" cy="189214"/>
            </a:xfrm>
          </p:grpSpPr>
          <p:sp>
            <p:nvSpPr>
              <p:cNvPr id="77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782" name="Group 53"/>
          <p:cNvGrpSpPr/>
          <p:nvPr/>
        </p:nvGrpSpPr>
        <p:grpSpPr>
          <a:xfrm>
            <a:off x="661998" y="610445"/>
            <a:ext cx="67507" cy="383328"/>
            <a:chOff x="0" y="0"/>
            <a:chExt cx="67505" cy="383327"/>
          </a:xfrm>
        </p:grpSpPr>
        <p:sp>
          <p:nvSpPr>
            <p:cNvPr id="777"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8"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9"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0"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1"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78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4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860" name="Group 6"/>
          <p:cNvGrpSpPr/>
          <p:nvPr/>
        </p:nvGrpSpPr>
        <p:grpSpPr>
          <a:xfrm>
            <a:off x="3864325" y="1550409"/>
            <a:ext cx="8907429" cy="6869492"/>
            <a:chOff x="0" y="0"/>
            <a:chExt cx="8907428" cy="6869491"/>
          </a:xfrm>
        </p:grpSpPr>
        <p:sp>
          <p:nvSpPr>
            <p:cNvPr id="832"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3"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4"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5"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6"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7"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8"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9"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0"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1"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2"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3"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4"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5"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6"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7"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8"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9"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0"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1"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2"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3"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4"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5"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6"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7"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8"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9"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866" name="Group 41"/>
          <p:cNvGrpSpPr/>
          <p:nvPr/>
        </p:nvGrpSpPr>
        <p:grpSpPr>
          <a:xfrm>
            <a:off x="276312" y="6502735"/>
            <a:ext cx="651741" cy="269241"/>
            <a:chOff x="0" y="0"/>
            <a:chExt cx="651739" cy="269240"/>
          </a:xfrm>
        </p:grpSpPr>
        <p:sp>
          <p:nvSpPr>
            <p:cNvPr id="86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865" name="Group 43"/>
            <p:cNvGrpSpPr/>
            <p:nvPr/>
          </p:nvGrpSpPr>
          <p:grpSpPr>
            <a:xfrm>
              <a:off x="0" y="34655"/>
              <a:ext cx="181253" cy="189216"/>
              <a:chOff x="0" y="0"/>
              <a:chExt cx="181252" cy="189214"/>
            </a:xfrm>
          </p:grpSpPr>
          <p:sp>
            <p:nvSpPr>
              <p:cNvPr id="86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869" name="Group 54"/>
          <p:cNvGrpSpPr/>
          <p:nvPr/>
        </p:nvGrpSpPr>
        <p:grpSpPr>
          <a:xfrm>
            <a:off x="11807070" y="6559226"/>
            <a:ext cx="214313" cy="220664"/>
            <a:chOff x="0" y="0"/>
            <a:chExt cx="214312" cy="220663"/>
          </a:xfrm>
        </p:grpSpPr>
        <p:sp>
          <p:nvSpPr>
            <p:cNvPr id="86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6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872" name="Group 55"/>
          <p:cNvGrpSpPr/>
          <p:nvPr/>
        </p:nvGrpSpPr>
        <p:grpSpPr>
          <a:xfrm>
            <a:off x="11370388" y="6559226"/>
            <a:ext cx="214314" cy="220664"/>
            <a:chOff x="0" y="0"/>
            <a:chExt cx="214312" cy="220663"/>
          </a:xfrm>
        </p:grpSpPr>
        <p:sp>
          <p:nvSpPr>
            <p:cNvPr id="87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7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87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5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08" name="Group 6"/>
          <p:cNvGrpSpPr/>
          <p:nvPr/>
        </p:nvGrpSpPr>
        <p:grpSpPr>
          <a:xfrm>
            <a:off x="3864325" y="1550409"/>
            <a:ext cx="8907429" cy="6869492"/>
            <a:chOff x="0" y="0"/>
            <a:chExt cx="8907428" cy="6869491"/>
          </a:xfrm>
        </p:grpSpPr>
        <p:sp>
          <p:nvSpPr>
            <p:cNvPr id="88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5"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6"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9"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0"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5"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6"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7"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8"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1"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5"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6"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7"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14" name="Group 41"/>
          <p:cNvGrpSpPr/>
          <p:nvPr/>
        </p:nvGrpSpPr>
        <p:grpSpPr>
          <a:xfrm>
            <a:off x="276312" y="6502735"/>
            <a:ext cx="651741" cy="269241"/>
            <a:chOff x="0" y="0"/>
            <a:chExt cx="651739" cy="269240"/>
          </a:xfrm>
        </p:grpSpPr>
        <p:sp>
          <p:nvSpPr>
            <p:cNvPr id="909"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13" name="Group 43"/>
            <p:cNvGrpSpPr/>
            <p:nvPr/>
          </p:nvGrpSpPr>
          <p:grpSpPr>
            <a:xfrm>
              <a:off x="0" y="34655"/>
              <a:ext cx="181253" cy="189216"/>
              <a:chOff x="0" y="0"/>
              <a:chExt cx="181252" cy="189214"/>
            </a:xfrm>
          </p:grpSpPr>
          <p:sp>
            <p:nvSpPr>
              <p:cNvPr id="910"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1"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2"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17" name="Group 54"/>
          <p:cNvGrpSpPr/>
          <p:nvPr/>
        </p:nvGrpSpPr>
        <p:grpSpPr>
          <a:xfrm>
            <a:off x="11807070" y="6559226"/>
            <a:ext cx="214313" cy="220664"/>
            <a:chOff x="0" y="0"/>
            <a:chExt cx="214312" cy="220663"/>
          </a:xfrm>
        </p:grpSpPr>
        <p:sp>
          <p:nvSpPr>
            <p:cNvPr id="91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20" name="Group 55"/>
          <p:cNvGrpSpPr/>
          <p:nvPr/>
        </p:nvGrpSpPr>
        <p:grpSpPr>
          <a:xfrm>
            <a:off x="11370388" y="6559226"/>
            <a:ext cx="214314" cy="220664"/>
            <a:chOff x="0" y="0"/>
            <a:chExt cx="214312" cy="220663"/>
          </a:xfrm>
        </p:grpSpPr>
        <p:sp>
          <p:nvSpPr>
            <p:cNvPr id="91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21"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sp>
        <p:nvSpPr>
          <p:cNvPr id="922"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2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57" name="Group 6"/>
          <p:cNvGrpSpPr/>
          <p:nvPr/>
        </p:nvGrpSpPr>
        <p:grpSpPr>
          <a:xfrm>
            <a:off x="3864325" y="1550409"/>
            <a:ext cx="8907429" cy="6869492"/>
            <a:chOff x="0" y="0"/>
            <a:chExt cx="8907428" cy="6869491"/>
          </a:xfrm>
        </p:grpSpPr>
        <p:sp>
          <p:nvSpPr>
            <p:cNvPr id="929"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0"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1"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2"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3"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4"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5"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6"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7"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8"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9"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0"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1"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2"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3"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4"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5"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6"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7"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8"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9"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0"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1"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2"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3"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4"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5"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6"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63" name="Group 41"/>
          <p:cNvGrpSpPr/>
          <p:nvPr/>
        </p:nvGrpSpPr>
        <p:grpSpPr>
          <a:xfrm>
            <a:off x="276312" y="6502735"/>
            <a:ext cx="651741" cy="269241"/>
            <a:chOff x="0" y="0"/>
            <a:chExt cx="651739" cy="269240"/>
          </a:xfrm>
        </p:grpSpPr>
        <p:sp>
          <p:nvSpPr>
            <p:cNvPr id="958"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62" name="Group 43"/>
            <p:cNvGrpSpPr/>
            <p:nvPr/>
          </p:nvGrpSpPr>
          <p:grpSpPr>
            <a:xfrm>
              <a:off x="0" y="34655"/>
              <a:ext cx="181253" cy="189216"/>
              <a:chOff x="0" y="0"/>
              <a:chExt cx="181252" cy="189214"/>
            </a:xfrm>
          </p:grpSpPr>
          <p:sp>
            <p:nvSpPr>
              <p:cNvPr id="959"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0"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1"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66" name="Group 54"/>
          <p:cNvGrpSpPr/>
          <p:nvPr/>
        </p:nvGrpSpPr>
        <p:grpSpPr>
          <a:xfrm>
            <a:off x="11807070" y="6559226"/>
            <a:ext cx="214313" cy="220664"/>
            <a:chOff x="0" y="0"/>
            <a:chExt cx="214312" cy="220663"/>
          </a:xfrm>
        </p:grpSpPr>
        <p:sp>
          <p:nvSpPr>
            <p:cNvPr id="964"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5"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69" name="Group 55"/>
          <p:cNvGrpSpPr/>
          <p:nvPr/>
        </p:nvGrpSpPr>
        <p:grpSpPr>
          <a:xfrm>
            <a:off x="11370388" y="6559226"/>
            <a:ext cx="214314" cy="220664"/>
            <a:chOff x="0" y="0"/>
            <a:chExt cx="214312" cy="220663"/>
          </a:xfrm>
        </p:grpSpPr>
        <p:sp>
          <p:nvSpPr>
            <p:cNvPr id="967"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8"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70" name="Rectangle 56"/>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grpSp>
        <p:nvGrpSpPr>
          <p:cNvPr id="976" name="Group 35"/>
          <p:cNvGrpSpPr/>
          <p:nvPr/>
        </p:nvGrpSpPr>
        <p:grpSpPr>
          <a:xfrm>
            <a:off x="661998" y="1514904"/>
            <a:ext cx="67507" cy="383328"/>
            <a:chOff x="0" y="0"/>
            <a:chExt cx="67505" cy="383327"/>
          </a:xfrm>
        </p:grpSpPr>
        <p:sp>
          <p:nvSpPr>
            <p:cNvPr id="971" name="Oval 5"/>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2" name="Oval 52"/>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3" name="Oval 60"/>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4" name="Oval 61"/>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5" name="Oval 62"/>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977"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10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012" name="Group 6"/>
          <p:cNvGrpSpPr/>
          <p:nvPr/>
        </p:nvGrpSpPr>
        <p:grpSpPr>
          <a:xfrm>
            <a:off x="3864325" y="1550409"/>
            <a:ext cx="8907429" cy="6869492"/>
            <a:chOff x="0" y="0"/>
            <a:chExt cx="8907428" cy="6869491"/>
          </a:xfrm>
        </p:grpSpPr>
        <p:sp>
          <p:nvSpPr>
            <p:cNvPr id="98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1018" name="Group 53"/>
          <p:cNvGrpSpPr/>
          <p:nvPr/>
        </p:nvGrpSpPr>
        <p:grpSpPr>
          <a:xfrm>
            <a:off x="661998" y="610445"/>
            <a:ext cx="67507" cy="383328"/>
            <a:chOff x="0" y="0"/>
            <a:chExt cx="67505" cy="383327"/>
          </a:xfrm>
        </p:grpSpPr>
        <p:sp>
          <p:nvSpPr>
            <p:cNvPr id="1013"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4"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5"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6"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7"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19"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7_Blank-2">
    <p:bg>
      <p:bgPr>
        <a:solidFill>
          <a:srgbClr val="FF6D6D"/>
        </a:solidFill>
        <a:effectLst/>
      </p:bgPr>
    </p:bg>
    <p:spTree>
      <p:nvGrpSpPr>
        <p:cNvPr id="1" name=""/>
        <p:cNvGrpSpPr/>
        <p:nvPr/>
      </p:nvGrpSpPr>
      <p:grpSpPr>
        <a:xfrm>
          <a:off x="0" y="0"/>
          <a:ext cx="0" cy="0"/>
          <a:chOff x="0" y="0"/>
          <a:chExt cx="0" cy="0"/>
        </a:xfrm>
      </p:grpSpPr>
      <p:sp>
        <p:nvSpPr>
          <p:cNvPr id="1026"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29" name="Group 54"/>
          <p:cNvGrpSpPr/>
          <p:nvPr/>
        </p:nvGrpSpPr>
        <p:grpSpPr>
          <a:xfrm>
            <a:off x="11807070" y="6559226"/>
            <a:ext cx="214313" cy="220664"/>
            <a:chOff x="0" y="0"/>
            <a:chExt cx="214312" cy="220663"/>
          </a:xfrm>
        </p:grpSpPr>
        <p:sp>
          <p:nvSpPr>
            <p:cNvPr id="102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2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2" name="Group 55"/>
          <p:cNvGrpSpPr/>
          <p:nvPr/>
        </p:nvGrpSpPr>
        <p:grpSpPr>
          <a:xfrm>
            <a:off x="11370388" y="6559226"/>
            <a:ext cx="214314" cy="220664"/>
            <a:chOff x="0" y="0"/>
            <a:chExt cx="214312" cy="220663"/>
          </a:xfrm>
        </p:grpSpPr>
        <p:sp>
          <p:nvSpPr>
            <p:cNvPr id="103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3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8" name="Group 53"/>
          <p:cNvGrpSpPr/>
          <p:nvPr/>
        </p:nvGrpSpPr>
        <p:grpSpPr>
          <a:xfrm>
            <a:off x="661998" y="610445"/>
            <a:ext cx="67507" cy="383328"/>
            <a:chOff x="0" y="0"/>
            <a:chExt cx="67505" cy="383327"/>
          </a:xfrm>
        </p:grpSpPr>
        <p:sp>
          <p:nvSpPr>
            <p:cNvPr id="1033" name="Oval 57"/>
            <p:cNvSpPr/>
            <p:nvPr/>
          </p:nvSpPr>
          <p:spPr>
            <a:xfrm rot="16200000">
              <a:off x="0" y="315821"/>
              <a:ext cx="67506" cy="67507"/>
            </a:xfrm>
            <a:prstGeom prst="ellipse">
              <a:avLst/>
            </a:pr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4" name="Oval 58"/>
            <p:cNvSpPr/>
            <p:nvPr/>
          </p:nvSpPr>
          <p:spPr>
            <a:xfrm rot="16200000">
              <a:off x="0" y="236865"/>
              <a:ext cx="67506" cy="67507"/>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5" name="Oval 59"/>
            <p:cNvSpPr/>
            <p:nvPr/>
          </p:nvSpPr>
          <p:spPr>
            <a:xfrm rot="16200000">
              <a:off x="0" y="157910"/>
              <a:ext cx="67506" cy="67507"/>
            </a:xfrm>
            <a:prstGeom prst="ellipse">
              <a:avLst/>
            </a:prstGeom>
            <a:solidFill>
              <a:srgbClr val="FFFFFF">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6" name="Oval 63"/>
            <p:cNvSpPr/>
            <p:nvPr/>
          </p:nvSpPr>
          <p:spPr>
            <a:xfrm rot="16200000">
              <a:off x="0" y="78955"/>
              <a:ext cx="67506" cy="67507"/>
            </a:xfrm>
            <a:prstGeom prst="ellipse">
              <a:avLst/>
            </a:prstGeom>
            <a:solidFill>
              <a:srgbClr val="FFFFFF">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7" name="Oval 64"/>
            <p:cNvSpPr/>
            <p:nvPr/>
          </p:nvSpPr>
          <p:spPr>
            <a:xfrm rot="16200000">
              <a:off x="0" y="0"/>
              <a:ext cx="67506" cy="67506"/>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39" name="Oval 2"/>
          <p:cNvSpPr/>
          <p:nvPr/>
        </p:nvSpPr>
        <p:spPr>
          <a:xfrm>
            <a:off x="1454623" y="1286518"/>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0"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1" name="Oval 66"/>
          <p:cNvSpPr/>
          <p:nvPr/>
        </p:nvSpPr>
        <p:spPr>
          <a:xfrm>
            <a:off x="2643203" y="944178"/>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2" name="Oval 67"/>
          <p:cNvSpPr/>
          <p:nvPr/>
        </p:nvSpPr>
        <p:spPr>
          <a:xfrm>
            <a:off x="6438693" y="2175266"/>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3" name="Oval 68"/>
          <p:cNvSpPr/>
          <p:nvPr/>
        </p:nvSpPr>
        <p:spPr>
          <a:xfrm>
            <a:off x="7857649" y="3344498"/>
            <a:ext cx="668177"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4" name="Oval 69"/>
          <p:cNvSpPr/>
          <p:nvPr/>
        </p:nvSpPr>
        <p:spPr>
          <a:xfrm>
            <a:off x="5965557" y="3024953"/>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5" name="Oval 70"/>
          <p:cNvSpPr/>
          <p:nvPr/>
        </p:nvSpPr>
        <p:spPr>
          <a:xfrm>
            <a:off x="9420696" y="-7205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6" name="Oval 71"/>
          <p:cNvSpPr/>
          <p:nvPr/>
        </p:nvSpPr>
        <p:spPr>
          <a:xfrm>
            <a:off x="10247107" y="513222"/>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7" name="Oval 72"/>
          <p:cNvSpPr/>
          <p:nvPr/>
        </p:nvSpPr>
        <p:spPr>
          <a:xfrm>
            <a:off x="999588" y="5279364"/>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8"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077" name="Group 56"/>
          <p:cNvGrpSpPr/>
          <p:nvPr/>
        </p:nvGrpSpPr>
        <p:grpSpPr>
          <a:xfrm>
            <a:off x="3864325" y="1550409"/>
            <a:ext cx="8907429" cy="6869492"/>
            <a:chOff x="0" y="0"/>
            <a:chExt cx="8907428" cy="6869491"/>
          </a:xfrm>
        </p:grpSpPr>
        <p:sp>
          <p:nvSpPr>
            <p:cNvPr id="1049" name="Donut 60"/>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0" name="Donut 61"/>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1" name="Donut 62"/>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2" name="Donut 7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3" name="Donut 75"/>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4" name="Oval 76"/>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5" name="Oval 77"/>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6" name="Donut 78"/>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7" name="Donut 79"/>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8" name="Oval 80"/>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9" name="Oval 81"/>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0" name="Donut 82"/>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1" name="Donut 83"/>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2" name="Donut 84"/>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3" name="Donut 85"/>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4" name="Oval 86"/>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5" name="Oval 87"/>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6" name="Oval 88"/>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7" name="Oval 89"/>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8" name="Donut 90"/>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9" name="Donut 91"/>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0" name="Oval 92"/>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1" name="Donut 93"/>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2" name="Donut 94"/>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3" name="Donut 95"/>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4" name="Oval 96"/>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5" name="Oval 97"/>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6" name="Oval 98"/>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8_Blank-2">
    <p:bg>
      <p:bgPr>
        <a:solidFill>
          <a:srgbClr val="FF6D6D"/>
        </a:solidFill>
        <a:effectLst/>
      </p:bgPr>
    </p:bg>
    <p:spTree>
      <p:nvGrpSpPr>
        <p:cNvPr id="1" name=""/>
        <p:cNvGrpSpPr/>
        <p:nvPr/>
      </p:nvGrpSpPr>
      <p:grpSpPr>
        <a:xfrm>
          <a:off x="0" y="0"/>
          <a:ext cx="0" cy="0"/>
          <a:chOff x="0" y="0"/>
          <a:chExt cx="0" cy="0"/>
        </a:xfrm>
      </p:grpSpPr>
      <p:sp>
        <p:nvSpPr>
          <p:cNvPr id="1084"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87" name="Group 54"/>
          <p:cNvGrpSpPr/>
          <p:nvPr/>
        </p:nvGrpSpPr>
        <p:grpSpPr>
          <a:xfrm>
            <a:off x="11807070" y="6559226"/>
            <a:ext cx="214313" cy="220664"/>
            <a:chOff x="0" y="0"/>
            <a:chExt cx="214312" cy="220663"/>
          </a:xfrm>
        </p:grpSpPr>
        <p:sp>
          <p:nvSpPr>
            <p:cNvPr id="108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90" name="Group 55"/>
          <p:cNvGrpSpPr/>
          <p:nvPr/>
        </p:nvGrpSpPr>
        <p:grpSpPr>
          <a:xfrm>
            <a:off x="11370388" y="6559226"/>
            <a:ext cx="214314" cy="220664"/>
            <a:chOff x="0" y="0"/>
            <a:chExt cx="214312" cy="220663"/>
          </a:xfrm>
        </p:grpSpPr>
        <p:sp>
          <p:nvSpPr>
            <p:cNvPr id="108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091" name="Oval 2"/>
          <p:cNvSpPr/>
          <p:nvPr/>
        </p:nvSpPr>
        <p:spPr>
          <a:xfrm>
            <a:off x="2148974" y="1977515"/>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2"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3" name="Oval 66"/>
          <p:cNvSpPr/>
          <p:nvPr/>
        </p:nvSpPr>
        <p:spPr>
          <a:xfrm>
            <a:off x="2590259" y="1735309"/>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4" name="Oval 67"/>
          <p:cNvSpPr/>
          <p:nvPr/>
        </p:nvSpPr>
        <p:spPr>
          <a:xfrm>
            <a:off x="4521468" y="1051819"/>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5" name="Oval 68"/>
          <p:cNvSpPr/>
          <p:nvPr/>
        </p:nvSpPr>
        <p:spPr>
          <a:xfrm>
            <a:off x="6198267" y="2093400"/>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6" name="Oval 69"/>
          <p:cNvSpPr/>
          <p:nvPr/>
        </p:nvSpPr>
        <p:spPr>
          <a:xfrm>
            <a:off x="6438693" y="2066424"/>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7" name="Oval 70"/>
          <p:cNvSpPr/>
          <p:nvPr/>
        </p:nvSpPr>
        <p:spPr>
          <a:xfrm>
            <a:off x="9421818" y="1729081"/>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8" name="Oval 71"/>
          <p:cNvSpPr/>
          <p:nvPr/>
        </p:nvSpPr>
        <p:spPr>
          <a:xfrm>
            <a:off x="9894179" y="1216321"/>
            <a:ext cx="668176"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9" name="Oval 72"/>
          <p:cNvSpPr/>
          <p:nvPr/>
        </p:nvSpPr>
        <p:spPr>
          <a:xfrm>
            <a:off x="2148975" y="4983977"/>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00"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129" name="Group 91"/>
          <p:cNvGrpSpPr/>
          <p:nvPr/>
        </p:nvGrpSpPr>
        <p:grpSpPr>
          <a:xfrm>
            <a:off x="3864325" y="1550409"/>
            <a:ext cx="8907429" cy="6869492"/>
            <a:chOff x="0" y="0"/>
            <a:chExt cx="8907428" cy="6869491"/>
          </a:xfrm>
        </p:grpSpPr>
        <p:sp>
          <p:nvSpPr>
            <p:cNvPr id="1101" name="Donut 92"/>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2" name="Donut 93"/>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3" name="Donut 94"/>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4" name="Donut 95"/>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5" name="Donut 96"/>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6" name="Oval 97"/>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7" name="Oval 98"/>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8" name="Donut 99"/>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9" name="Donut 100"/>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0" name="Oval 101"/>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1" name="Oval 102"/>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2" name="Donut 103"/>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3" name="Donut 104"/>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4" name="Donut 105"/>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5" name="Donut 106"/>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6" name="Oval 107"/>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7" name="Oval 108"/>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8" name="Oval 109"/>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9" name="Oval 110"/>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0" name="Donut 111"/>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1" name="Donut 112"/>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2" name="Oval 113"/>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3" name="Donut 114"/>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4" name="Donut 115"/>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5" name="Donut 116"/>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6" name="Oval 117"/>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7" name="Oval 118"/>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8" name="Oval 119"/>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9_Blank-2">
    <p:bg>
      <p:bgPr>
        <a:solidFill>
          <a:srgbClr val="FF6D6D"/>
        </a:solidFill>
        <a:effectLst/>
      </p:bgPr>
    </p:bg>
    <p:spTree>
      <p:nvGrpSpPr>
        <p:cNvPr id="1" name=""/>
        <p:cNvGrpSpPr/>
        <p:nvPr/>
      </p:nvGrpSpPr>
      <p:grpSpPr>
        <a:xfrm>
          <a:off x="0" y="0"/>
          <a:ext cx="0" cy="0"/>
          <a:chOff x="0" y="0"/>
          <a:chExt cx="0" cy="0"/>
        </a:xfrm>
      </p:grpSpPr>
      <p:grpSp>
        <p:nvGrpSpPr>
          <p:cNvPr id="1164" name="Group 60"/>
          <p:cNvGrpSpPr/>
          <p:nvPr/>
        </p:nvGrpSpPr>
        <p:grpSpPr>
          <a:xfrm>
            <a:off x="3864325" y="1550409"/>
            <a:ext cx="8907429" cy="6869492"/>
            <a:chOff x="0" y="0"/>
            <a:chExt cx="8907428" cy="6869491"/>
          </a:xfrm>
        </p:grpSpPr>
        <p:sp>
          <p:nvSpPr>
            <p:cNvPr id="1136" name="Donut 61"/>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7" name="Donut 62"/>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8" name="Donut 63"/>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9" name="Donut 6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0" name="Donut 74"/>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1" name="Oval 75"/>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2" name="Oval 76"/>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3" name="Donut 77"/>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4" name="Donut 78"/>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5" name="Oval 79"/>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6" name="Oval 80"/>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7" name="Donut 81"/>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8" name="Donut 82"/>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9" name="Donut 83"/>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0" name="Donut 84"/>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1" name="Oval 85"/>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2" name="Oval 86"/>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3" name="Oval 87"/>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4" name="Oval 88"/>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5" name="Donut 89"/>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6" name="Donut 90"/>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7" name="Oval 91"/>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8" name="Donut 92"/>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9" name="Donut 93"/>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0" name="Donut 94"/>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1" name="Oval 95"/>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2" name="Oval 96"/>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3" name="Oval 97"/>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165"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168" name="Group 54"/>
          <p:cNvGrpSpPr/>
          <p:nvPr/>
        </p:nvGrpSpPr>
        <p:grpSpPr>
          <a:xfrm>
            <a:off x="11807070" y="6559226"/>
            <a:ext cx="214313" cy="220664"/>
            <a:chOff x="0" y="0"/>
            <a:chExt cx="214312" cy="220663"/>
          </a:xfrm>
        </p:grpSpPr>
        <p:sp>
          <p:nvSpPr>
            <p:cNvPr id="1166"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67"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171" name="Group 55"/>
          <p:cNvGrpSpPr/>
          <p:nvPr/>
        </p:nvGrpSpPr>
        <p:grpSpPr>
          <a:xfrm>
            <a:off x="11370388" y="6559226"/>
            <a:ext cx="214314" cy="220664"/>
            <a:chOff x="0" y="0"/>
            <a:chExt cx="214312" cy="220663"/>
          </a:xfrm>
        </p:grpSpPr>
        <p:sp>
          <p:nvSpPr>
            <p:cNvPr id="1169"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70"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172" name="Oval 2"/>
          <p:cNvSpPr/>
          <p:nvPr/>
        </p:nvSpPr>
        <p:spPr>
          <a:xfrm>
            <a:off x="537726" y="114818"/>
            <a:ext cx="1366984"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3" name="Oval 65"/>
          <p:cNvSpPr/>
          <p:nvPr/>
        </p:nvSpPr>
        <p:spPr>
          <a:xfrm>
            <a:off x="796945" y="1460737"/>
            <a:ext cx="848546"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4" name="Oval 66"/>
          <p:cNvSpPr/>
          <p:nvPr/>
        </p:nvSpPr>
        <p:spPr>
          <a:xfrm>
            <a:off x="2816355" y="605104"/>
            <a:ext cx="484413" cy="484412"/>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5" name="Oval 67"/>
          <p:cNvSpPr/>
          <p:nvPr/>
        </p:nvSpPr>
        <p:spPr>
          <a:xfrm>
            <a:off x="7674933" y="2185609"/>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6" name="Oval 68"/>
          <p:cNvSpPr/>
          <p:nvPr/>
        </p:nvSpPr>
        <p:spPr>
          <a:xfrm>
            <a:off x="5586909" y="3317211"/>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7" name="Oval 69"/>
          <p:cNvSpPr/>
          <p:nvPr/>
        </p:nvSpPr>
        <p:spPr>
          <a:xfrm>
            <a:off x="4671298" y="3077231"/>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8" name="Oval 70"/>
          <p:cNvSpPr/>
          <p:nvPr/>
        </p:nvSpPr>
        <p:spPr>
          <a:xfrm>
            <a:off x="7093370" y="-11820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9" name="Oval 71"/>
          <p:cNvSpPr/>
          <p:nvPr/>
        </p:nvSpPr>
        <p:spPr>
          <a:xfrm>
            <a:off x="8766768" y="2451873"/>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0" name="Oval 72"/>
          <p:cNvSpPr/>
          <p:nvPr/>
        </p:nvSpPr>
        <p:spPr>
          <a:xfrm>
            <a:off x="1832657" y="5104093"/>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1" name="Oval 73"/>
          <p:cNvSpPr/>
          <p:nvPr/>
        </p:nvSpPr>
        <p:spPr>
          <a:xfrm>
            <a:off x="2225710" y="3951556"/>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2"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262626"/>
                </a:solidFill>
                <a:latin typeface="+mj-lt"/>
                <a:ea typeface="+mj-ea"/>
                <a:cs typeface="+mj-cs"/>
                <a:sym typeface="Calibri" panose="020F0502020204030204"/>
              </a:defRPr>
            </a:pPr>
            <a:r>
              <a:t>www.CompanyName.com</a:t>
            </a:r>
            <a:endParaRPr sz="1000"/>
          </a:p>
          <a:p>
            <a:pPr algn="ctr">
              <a:defRPr sz="900">
                <a:solidFill>
                  <a:srgbClr val="FFFFFF"/>
                </a:solidFill>
                <a:latin typeface="+mj-lt"/>
                <a:ea typeface="+mj-ea"/>
                <a:cs typeface="+mj-cs"/>
                <a:sym typeface="Calibri" panose="020F0502020204030204"/>
              </a:defRPr>
            </a:pPr>
            <a:r>
              <a:t>© 2020 Companyname PowerPoint Business Theme. All Rights Reserved. </a:t>
            </a:r>
          </a:p>
        </p:txBody>
      </p:sp>
      <p:grpSp>
        <p:nvGrpSpPr>
          <p:cNvPr id="1188" name="Group 52"/>
          <p:cNvGrpSpPr/>
          <p:nvPr/>
        </p:nvGrpSpPr>
        <p:grpSpPr>
          <a:xfrm>
            <a:off x="276312" y="6502735"/>
            <a:ext cx="651741" cy="269241"/>
            <a:chOff x="0" y="0"/>
            <a:chExt cx="651739" cy="269240"/>
          </a:xfrm>
        </p:grpSpPr>
        <p:sp>
          <p:nvSpPr>
            <p:cNvPr id="1183" name="TextBox 53"/>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FFFFFF"/>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1187" name="Group 56"/>
            <p:cNvGrpSpPr/>
            <p:nvPr/>
          </p:nvGrpSpPr>
          <p:grpSpPr>
            <a:xfrm>
              <a:off x="0" y="34655"/>
              <a:ext cx="181253" cy="189216"/>
              <a:chOff x="0" y="0"/>
              <a:chExt cx="181252" cy="189214"/>
            </a:xfrm>
          </p:grpSpPr>
          <p:sp>
            <p:nvSpPr>
              <p:cNvPr id="1184" name="Oval 57"/>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5" name="Oval 58"/>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6" name="Oval 59"/>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20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0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1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1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1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2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2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2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2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2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25"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226"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23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3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3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237"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23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3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40"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24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4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4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5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5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pic>
        <p:nvPicPr>
          <p:cNvPr id="1252"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25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54"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26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6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6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6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6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6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67"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268"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269"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270"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271"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272"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2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8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8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8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8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85"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286"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2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9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9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9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9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99"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300"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13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1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1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1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1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1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20"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1321"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1322"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13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3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3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3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3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3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35"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1336"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1337"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134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4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4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4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4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4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50"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1351"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1352"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35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6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61"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6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6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6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65"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7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7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7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7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7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7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7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137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138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138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8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9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9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9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93"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140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06"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41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1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19"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20"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21"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1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2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3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31"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32"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1433"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143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1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4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43"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1444"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1445"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1446"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144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14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5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5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5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5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5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60"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1461"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1462"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1463"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147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7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7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7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7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75"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7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148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8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8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8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8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8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49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97"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9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9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0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0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02"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15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1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1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1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1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1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1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152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2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28"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153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37"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3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3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40"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41"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1542"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1543"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155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5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5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56"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1557"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156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6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66"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70"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1571"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1572"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1573"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15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8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82"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8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58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58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58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15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95"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96"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97"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98"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160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0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07"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160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16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1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17"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161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61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2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162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16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3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38"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64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47"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164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4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5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5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5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5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6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6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166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166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167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167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167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167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167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7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67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168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168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168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168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168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168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168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169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169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9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99"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00"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1701"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1702"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1703"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1704"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1705"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1706"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1707"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1708"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170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610600" y="6356350"/>
            <a:ext cx="358413" cy="370840"/>
          </a:xfrm>
          <a:prstGeom prst="rect">
            <a:avLst/>
          </a:prstGeom>
          <a:ln w="12700">
            <a:miter lim="400000"/>
          </a:ln>
        </p:spPr>
        <p:txBody>
          <a:bodyPr wrap="none" lIns="45719" rIns="45719">
            <a:spAutoFit/>
          </a:body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4" r:id="rId63"/>
    <p:sldLayoutId id="2147483715" r:id="rId64"/>
    <p:sldLayoutId id="2147483716" r:id="rId65"/>
    <p:sldLayoutId id="2147483717" r:id="rId66"/>
    <p:sldLayoutId id="2147483718" r:id="rId67"/>
    <p:sldLayoutId id="2147483719" r:id="rId68"/>
    <p:sldLayoutId id="2147483720" r:id="rId69"/>
    <p:sldLayoutId id="2147483721" r:id="rId70"/>
    <p:sldLayoutId id="2147483722" r:id="rId71"/>
    <p:sldLayoutId id="2147483723" r:id="rId72"/>
    <p:sldLayoutId id="2147483724" r:id="rId73"/>
    <p:sldLayoutId id="2147483725" r:id="rId74"/>
    <p:sldLayoutId id="2147483726" r:id="rId75"/>
    <p:sldLayoutId id="2147483727" r:id="rId76"/>
    <p:sldLayoutId id="2147483728" r:id="rId77"/>
    <p:sldLayoutId id="2147483729" r:id="rId78"/>
    <p:sldLayoutId id="2147483730" r:id="rId79"/>
    <p:sldLayoutId id="2147483731" r:id="rId80"/>
    <p:sldLayoutId id="2147483732" r:id="rId81"/>
    <p:sldLayoutId id="2147483733" r:id="rId82"/>
    <p:sldLayoutId id="2147483734" r:id="rId83"/>
    <p:sldLayoutId id="2147483735" r:id="rId84"/>
    <p:sldLayoutId id="2147483736" r:id="rId85"/>
    <p:sldLayoutId id="2147483737" r:id="rId86"/>
    <p:sldLayoutId id="2147483738" r:id="rId87"/>
    <p:sldLayoutId id="2147483739" r:id="rId88"/>
    <p:sldLayoutId id="2147483740" r:id="rId89"/>
    <p:sldLayoutId id="2147483741" r:id="rId90"/>
    <p:sldLayoutId id="2147483742" r:id="rId91"/>
    <p:sldLayoutId id="2147483743" r:id="rId92"/>
    <p:sldLayoutId id="2147483744" r:id="rId93"/>
    <p:sldLayoutId id="2147483745" r:id="rId94"/>
    <p:sldLayoutId id="2147483746" r:id="rId95"/>
    <p:sldLayoutId id="2147483747" r:id="rId96"/>
    <p:sldLayoutId id="2147483748" r:id="rId97"/>
    <p:sldLayoutId id="2147483749" r:id="rId98"/>
    <p:sldLayoutId id="2147483750" r:id="rId99"/>
    <p:sldLayoutId id="2147483751" r:id="rId100"/>
    <p:sldLayoutId id="2147483752" r:id="rId101"/>
    <p:sldLayoutId id="2147483753" r:id="rId102"/>
    <p:sldLayoutId id="2147483755" r:id="rId103"/>
    <p:sldLayoutId id="2147483756" r:id="rId104"/>
    <p:sldLayoutId id="2147483757" r:id="rId105"/>
    <p:sldLayoutId id="2147483758" r:id="rId106"/>
    <p:sldLayoutId id="2147483759" r:id="rId107"/>
    <p:sldLayoutId id="2147483760" r:id="rId108"/>
    <p:sldLayoutId id="2147483761" r:id="rId109"/>
    <p:sldLayoutId id="2147483762" r:id="rId110"/>
    <p:sldLayoutId id="2147483763" r:id="rId111"/>
    <p:sldLayoutId id="2147483764" r:id="rId112"/>
    <p:sldLayoutId id="2147483765" r:id="rId113"/>
    <p:sldLayoutId id="2147483766" r:id="rId114"/>
    <p:sldLayoutId id="2147483767" r:id="rId115"/>
    <p:sldLayoutId id="2147483768" r:id="rId116"/>
    <p:sldLayoutId id="2147483769" r:id="rId117"/>
    <p:sldLayoutId id="2147483770" r:id="rId118"/>
    <p:sldLayoutId id="2147483771" r:id="rId119"/>
    <p:sldLayoutId id="2147483772" r:id="rId120"/>
    <p:sldLayoutId id="2147483773" r:id="rId121"/>
    <p:sldLayoutId id="2147483774" r:id="rId122"/>
    <p:sldLayoutId id="2147483775" r:id="rId123"/>
    <p:sldLayoutId id="2147483776" r:id="rId124"/>
    <p:sldLayoutId id="2147483777" r:id="rId125"/>
    <p:sldLayoutId id="2147483778" r:id="rId126"/>
    <p:sldLayoutId id="2147483779" r:id="rId127"/>
    <p:sldLayoutId id="2147483780" r:id="rId128"/>
    <p:sldLayoutId id="2147483781" r:id="rId129"/>
    <p:sldLayoutId id="2147483782" r:id="rId130"/>
    <p:sldLayoutId id="2147483783" r:id="rId131"/>
    <p:sldLayoutId id="2147483784" r:id="rId132"/>
    <p:sldLayoutId id="2147483785" r:id="rId133"/>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28138" y="1665415"/>
            <a:ext cx="9378702" cy="3114176"/>
            <a:chOff x="1254264" y="1913609"/>
            <a:chExt cx="9378702" cy="3114176"/>
          </a:xfrm>
        </p:grpSpPr>
        <p:sp>
          <p:nvSpPr>
            <p:cNvPr id="4118" name="Freeform 11"/>
            <p:cNvSpPr/>
            <p:nvPr/>
          </p:nvSpPr>
          <p:spPr>
            <a:xfrm flipH="1">
              <a:off x="1254264" y="2317478"/>
              <a:ext cx="3710349"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E52828">
                  <a:alpha val="50000"/>
                </a:srgbClr>
              </a:solidFill>
              <a:miter/>
              <a:tailEnd type="oval"/>
            </a:ln>
          </p:spPr>
          <p:txBody>
            <a:bodyPr lIns="45719" rIns="45719" anchor="ctr"/>
            <a:lstStyle/>
            <a:p>
              <a:pPr algn="r">
                <a:defRPr sz="3200">
                  <a:solidFill>
                    <a:srgbClr val="222222"/>
                  </a:solidFill>
                  <a:latin typeface="Source Sans Pro"/>
                  <a:ea typeface="Source Sans Pro"/>
                  <a:cs typeface="Source Sans Pro"/>
                  <a:sym typeface="Source Sans Pro"/>
                </a:defRPr>
              </a:pPr>
              <a:endParaRPr>
                <a:latin typeface="等线" panose="02010600030101010101" charset="-122"/>
                <a:ea typeface="等线" panose="02010600030101010101" charset="-122"/>
              </a:endParaRPr>
            </a:p>
          </p:txBody>
        </p:sp>
        <p:sp>
          <p:nvSpPr>
            <p:cNvPr id="4119" name="TextBox 12"/>
            <p:cNvSpPr txBox="1"/>
            <p:nvPr/>
          </p:nvSpPr>
          <p:spPr>
            <a:xfrm>
              <a:off x="1397482" y="2409719"/>
              <a:ext cx="2851486" cy="1118255"/>
            </a:xfrm>
            <a:prstGeom prst="rect">
              <a:avLst/>
            </a:prstGeom>
            <a:ln w="12700">
              <a:miter lim="400000"/>
            </a:ln>
          </p:spPr>
          <p:txBody>
            <a:bodyPr wrap="square" lIns="45719" rIns="45719">
              <a:spAutoFit/>
            </a:bodyPr>
            <a:lstStyle/>
            <a:p>
              <a:pPr>
                <a:lnSpc>
                  <a:spcPts val="1600"/>
                </a:lnSpc>
                <a:spcBef>
                  <a:spcPts val="600"/>
                </a:spcBef>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sym typeface="Source Sans Pro"/>
                </a:rPr>
                <a:t>企业以原有产品或技术为核心增添新的相关产品，充分利用原有产品在技术上、市场上的优势和特长不断向外扩展</a:t>
              </a:r>
              <a:r>
                <a:rPr lang="en-CA" sz="1400" spc="300" dirty="0">
                  <a:latin typeface="等线" panose="02010600030101010101" charset="-122"/>
                  <a:ea typeface="等线" panose="02010600030101010101" charset="-122"/>
                  <a:sym typeface="Source Sans Pro"/>
                </a:rPr>
                <a:t> </a:t>
              </a:r>
              <a:endParaRPr sz="1400" spc="300" dirty="0">
                <a:latin typeface="等线" panose="02010600030101010101" charset="-122"/>
                <a:ea typeface="等线" panose="02010600030101010101" charset="-122"/>
              </a:endParaRPr>
            </a:p>
          </p:txBody>
        </p:sp>
        <p:sp>
          <p:nvSpPr>
            <p:cNvPr id="4120" name="Freeform 13"/>
            <p:cNvSpPr/>
            <p:nvPr/>
          </p:nvSpPr>
          <p:spPr>
            <a:xfrm>
              <a:off x="7303485" y="2257319"/>
              <a:ext cx="332948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EC4242">
                  <a:alpha val="50000"/>
                </a:srgbClr>
              </a:solidFill>
              <a:miter/>
              <a:tailEnd type="oval"/>
            </a:ln>
          </p:spPr>
          <p:txBody>
            <a:bodyPr lIns="45719" rIns="45719" anchor="ctr"/>
            <a:lstStyle/>
            <a:p>
              <a:pPr algn="ctr">
                <a:defRPr sz="3200">
                  <a:solidFill>
                    <a:srgbClr val="222222"/>
                  </a:solidFill>
                  <a:latin typeface="Source Sans Pro"/>
                  <a:ea typeface="Source Sans Pro"/>
                  <a:cs typeface="Source Sans Pro"/>
                  <a:sym typeface="Source Sans Pro"/>
                </a:defRPr>
              </a:pPr>
              <a:endParaRPr>
                <a:latin typeface="等线" panose="02010600030101010101" charset="-122"/>
                <a:ea typeface="等线" panose="02010600030101010101" charset="-122"/>
              </a:endParaRPr>
            </a:p>
          </p:txBody>
        </p:sp>
        <p:sp>
          <p:nvSpPr>
            <p:cNvPr id="4121" name="Freeform 14"/>
            <p:cNvSpPr/>
            <p:nvPr/>
          </p:nvSpPr>
          <p:spPr>
            <a:xfrm flipV="1">
              <a:off x="7221038" y="4697486"/>
              <a:ext cx="332948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05959">
                  <a:alpha val="50000"/>
                </a:srgbClr>
              </a:solidFill>
              <a:miter/>
              <a:tailEnd type="oval"/>
            </a:ln>
          </p:spPr>
          <p:txBody>
            <a:bodyPr lIns="45719" rIns="45719" anchor="ctr"/>
            <a:lstStyle/>
            <a:p>
              <a:pPr algn="ctr">
                <a:defRPr sz="3200">
                  <a:solidFill>
                    <a:srgbClr val="222222"/>
                  </a:solidFill>
                  <a:latin typeface="Source Sans Pro"/>
                  <a:ea typeface="Source Sans Pro"/>
                  <a:cs typeface="Source Sans Pro"/>
                  <a:sym typeface="Source Sans Pro"/>
                </a:defRPr>
              </a:pPr>
              <a:endParaRPr>
                <a:latin typeface="等线" panose="02010600030101010101" charset="-122"/>
                <a:ea typeface="等线" panose="02010600030101010101" charset="-122"/>
              </a:endParaRPr>
            </a:p>
          </p:txBody>
        </p:sp>
        <p:sp>
          <p:nvSpPr>
            <p:cNvPr id="4122" name="Freeform 15"/>
            <p:cNvSpPr/>
            <p:nvPr/>
          </p:nvSpPr>
          <p:spPr>
            <a:xfrm flipH="1" flipV="1">
              <a:off x="1790492" y="4677205"/>
              <a:ext cx="3174121" cy="30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33" y="0"/>
                  </a:lnTo>
                  <a:lnTo>
                    <a:pt x="21600" y="0"/>
                  </a:lnTo>
                </a:path>
              </a:pathLst>
            </a:custGeom>
            <a:ln w="6350">
              <a:solidFill>
                <a:srgbClr val="F27070">
                  <a:alpha val="50000"/>
                </a:srgbClr>
              </a:solidFill>
              <a:miter/>
              <a:tailEnd type="oval"/>
            </a:ln>
          </p:spPr>
          <p:txBody>
            <a:bodyPr lIns="45719" rIns="45719" anchor="ctr"/>
            <a:lstStyle/>
            <a:p>
              <a:pPr algn="r">
                <a:defRPr sz="3200">
                  <a:solidFill>
                    <a:srgbClr val="222222"/>
                  </a:solidFill>
                  <a:latin typeface="Source Sans Pro"/>
                  <a:ea typeface="Source Sans Pro"/>
                  <a:cs typeface="Source Sans Pro"/>
                  <a:sym typeface="Source Sans Pro"/>
                </a:defRPr>
              </a:pPr>
              <a:endParaRPr>
                <a:latin typeface="等线" panose="02010600030101010101" charset="-122"/>
                <a:ea typeface="等线" panose="02010600030101010101" charset="-122"/>
              </a:endParaRPr>
            </a:p>
          </p:txBody>
        </p:sp>
        <p:sp>
          <p:nvSpPr>
            <p:cNvPr id="4123" name="TextBox 16"/>
            <p:cNvSpPr txBox="1"/>
            <p:nvPr/>
          </p:nvSpPr>
          <p:spPr>
            <a:xfrm>
              <a:off x="8114673" y="1913609"/>
              <a:ext cx="2518293" cy="369332"/>
            </a:xfrm>
            <a:prstGeom prst="rect">
              <a:avLst/>
            </a:prstGeom>
            <a:ln w="12700">
              <a:miter lim="400000"/>
            </a:ln>
          </p:spPr>
          <p:txBody>
            <a:bodyPr lIns="45719" rIns="4571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2000" b="1" dirty="0">
                  <a:solidFill>
                    <a:srgbClr val="E53238"/>
                  </a:solidFill>
                  <a:latin typeface="等线" panose="02010600030101010101" charset="-122"/>
                  <a:ea typeface="等线" panose="02010600030101010101" charset="-122"/>
                  <a:sym typeface="Bebas Neue"/>
                </a:rPr>
                <a:t>纵向多角化战略</a:t>
              </a:r>
              <a:r>
                <a:rPr lang="en-CA" sz="2000" b="1" dirty="0">
                  <a:solidFill>
                    <a:srgbClr val="E53238"/>
                  </a:solidFill>
                  <a:latin typeface="等线" panose="02010600030101010101" charset="-122"/>
                  <a:ea typeface="等线" panose="02010600030101010101" charset="-122"/>
                  <a:sym typeface="Bebas Neue"/>
                </a:rPr>
                <a:t> </a:t>
              </a:r>
              <a:endParaRPr sz="2000" b="1" dirty="0">
                <a:solidFill>
                  <a:srgbClr val="E53238"/>
                </a:solidFill>
                <a:latin typeface="等线" panose="02010600030101010101" charset="-122"/>
                <a:ea typeface="等线" panose="02010600030101010101" charset="-122"/>
              </a:endParaRPr>
            </a:p>
          </p:txBody>
        </p:sp>
        <p:sp>
          <p:nvSpPr>
            <p:cNvPr id="4124" name="TextBox 17"/>
            <p:cNvSpPr txBox="1"/>
            <p:nvPr/>
          </p:nvSpPr>
          <p:spPr>
            <a:xfrm>
              <a:off x="7888210" y="4658453"/>
              <a:ext cx="2744756" cy="369332"/>
            </a:xfrm>
            <a:prstGeom prst="rect">
              <a:avLst/>
            </a:prstGeom>
            <a:ln w="12700">
              <a:miter lim="400000"/>
            </a:ln>
          </p:spPr>
          <p:txBody>
            <a:bodyPr wrap="square" lIns="45719" rIns="4571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2000" b="1" dirty="0">
                  <a:solidFill>
                    <a:srgbClr val="E53238"/>
                  </a:solidFill>
                  <a:latin typeface="等线" panose="02010600030101010101" charset="-122"/>
                  <a:ea typeface="等线" panose="02010600030101010101" charset="-122"/>
                  <a:sym typeface="Bebas Neue"/>
                </a:rPr>
                <a:t>混合多角化战略</a:t>
              </a:r>
              <a:r>
                <a:rPr lang="en-CA" sz="2000" b="1" dirty="0">
                  <a:solidFill>
                    <a:srgbClr val="E53238"/>
                  </a:solidFill>
                  <a:latin typeface="等线" panose="02010600030101010101" charset="-122"/>
                  <a:ea typeface="等线" panose="02010600030101010101" charset="-122"/>
                  <a:sym typeface="Bebas Neue"/>
                </a:rPr>
                <a:t> </a:t>
              </a:r>
              <a:endParaRPr sz="2000" b="1" dirty="0">
                <a:solidFill>
                  <a:srgbClr val="E53238"/>
                </a:solidFill>
                <a:latin typeface="等线" panose="02010600030101010101" charset="-122"/>
                <a:ea typeface="等线" panose="02010600030101010101" charset="-122"/>
              </a:endParaRPr>
            </a:p>
          </p:txBody>
        </p:sp>
        <p:sp>
          <p:nvSpPr>
            <p:cNvPr id="4125" name="TextBox 18"/>
            <p:cNvSpPr txBox="1"/>
            <p:nvPr/>
          </p:nvSpPr>
          <p:spPr>
            <a:xfrm>
              <a:off x="1880733" y="4630711"/>
              <a:ext cx="2272676" cy="369332"/>
            </a:xfrm>
            <a:prstGeom prst="rect">
              <a:avLst/>
            </a:prstGeom>
            <a:ln w="12700">
              <a:miter lim="400000"/>
            </a:ln>
          </p:spPr>
          <p:txBody>
            <a:bodyPr lIns="45719" rIns="45719">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2000" b="1" dirty="0">
                  <a:solidFill>
                    <a:srgbClr val="E53238"/>
                  </a:solidFill>
                  <a:latin typeface="等线" panose="02010600030101010101" charset="-122"/>
                  <a:ea typeface="等线" panose="02010600030101010101" charset="-122"/>
                  <a:sym typeface="Bebas Neue"/>
                </a:rPr>
                <a:t>横向多角化战略</a:t>
              </a:r>
              <a:r>
                <a:rPr lang="en-CA" sz="2000" b="1" dirty="0">
                  <a:solidFill>
                    <a:srgbClr val="E53238"/>
                  </a:solidFill>
                  <a:latin typeface="等线" panose="02010600030101010101" charset="-122"/>
                  <a:ea typeface="等线" panose="02010600030101010101" charset="-122"/>
                  <a:sym typeface="Bebas Neue"/>
                </a:rPr>
                <a:t> </a:t>
              </a:r>
              <a:r>
                <a:rPr sz="2000" b="1" dirty="0">
                  <a:solidFill>
                    <a:srgbClr val="E53238"/>
                  </a:solidFill>
                  <a:latin typeface="等线" panose="02010600030101010101" charset="-122"/>
                  <a:ea typeface="等线" panose="02010600030101010101" charset="-122"/>
                </a:rPr>
                <a:t> </a:t>
              </a:r>
            </a:p>
          </p:txBody>
        </p:sp>
        <p:grpSp>
          <p:nvGrpSpPr>
            <p:cNvPr id="4128" name="Group 28"/>
            <p:cNvGrpSpPr/>
            <p:nvPr/>
          </p:nvGrpSpPr>
          <p:grpSpPr>
            <a:xfrm>
              <a:off x="4724257" y="2207160"/>
              <a:ext cx="1603377" cy="1603377"/>
              <a:chOff x="332069" y="332069"/>
              <a:chExt cx="1603376" cy="1603376"/>
            </a:xfrm>
          </p:grpSpPr>
          <p:sp>
            <p:nvSpPr>
              <p:cNvPr id="4126" name="Freeform 8"/>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5617" y="10800"/>
                      <a:pt x="10800" y="5932"/>
                      <a:pt x="10800" y="0"/>
                    </a:cubicBezTo>
                    <a:cubicBezTo>
                      <a:pt x="4868" y="0"/>
                      <a:pt x="0" y="4817"/>
                      <a:pt x="0" y="10800"/>
                    </a:cubicBezTo>
                    <a:cubicBezTo>
                      <a:pt x="0" y="16732"/>
                      <a:pt x="4868" y="21600"/>
                      <a:pt x="10800" y="21600"/>
                    </a:cubicBezTo>
                    <a:cubicBezTo>
                      <a:pt x="10800" y="15617"/>
                      <a:pt x="15617" y="10800"/>
                      <a:pt x="21600" y="10800"/>
                    </a:cubicBezTo>
                    <a:close/>
                  </a:path>
                </a:pathLst>
              </a:custGeom>
              <a:solidFill>
                <a:srgbClr val="E52828"/>
              </a:solidFill>
              <a:ln w="12700" cap="flat">
                <a:noFill/>
                <a:miter lim="400000"/>
              </a:ln>
              <a:effectLst/>
            </p:spPr>
            <p:txBody>
              <a:bodyPr wrap="square" lIns="45719" tIns="45719" rIns="45719" bIns="45719" numCol="1" anchor="t">
                <a:noAutofit/>
              </a:bodyPr>
              <a:lstStyle/>
              <a:p>
                <a:pPr>
                  <a:defRPr sz="2000" b="1">
                    <a:solidFill>
                      <a:srgbClr val="222222"/>
                    </a:solidFill>
                    <a:latin typeface="Bebas Neue"/>
                    <a:ea typeface="Bebas Neue"/>
                    <a:cs typeface="Bebas Neue"/>
                    <a:sym typeface="Bebas Neue"/>
                  </a:defRPr>
                </a:pPr>
                <a:endParaRPr>
                  <a:latin typeface="等线" panose="02010600030101010101" charset="-122"/>
                  <a:ea typeface="等线" panose="02010600030101010101" charset="-122"/>
                </a:endParaRPr>
              </a:p>
            </p:txBody>
          </p:sp>
          <p:sp>
            <p:nvSpPr>
              <p:cNvPr id="4127" name="TextBox 19"/>
              <p:cNvSpPr txBox="1"/>
              <p:nvPr/>
            </p:nvSpPr>
            <p:spPr>
              <a:xfrm>
                <a:off x="656200" y="747668"/>
                <a:ext cx="633902" cy="535529"/>
              </a:xfrm>
              <a:prstGeom prst="rect">
                <a:avLst/>
              </a:prstGeom>
              <a:noFill/>
              <a:ln w="12700" cap="flat">
                <a:noFill/>
                <a:miter lim="400000"/>
              </a:ln>
              <a:effectLst/>
            </p:spPr>
            <p:txBody>
              <a:bodyPr wrap="square" lIns="45719" tIns="45719" rIns="45719" bIns="4571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a:latin typeface="等线" panose="02010600030101010101" charset="-122"/>
                    <a:ea typeface="等线" panose="02010600030101010101" charset="-122"/>
                  </a:rPr>
                  <a:t>01</a:t>
                </a:r>
              </a:p>
            </p:txBody>
          </p:sp>
        </p:grpSp>
        <p:grpSp>
          <p:nvGrpSpPr>
            <p:cNvPr id="4131" name="Group 27"/>
            <p:cNvGrpSpPr/>
            <p:nvPr/>
          </p:nvGrpSpPr>
          <p:grpSpPr>
            <a:xfrm>
              <a:off x="5858016" y="2207160"/>
              <a:ext cx="1603377" cy="1603377"/>
              <a:chOff x="332069" y="332069"/>
              <a:chExt cx="1603376" cy="1603376"/>
            </a:xfrm>
          </p:grpSpPr>
          <p:sp>
            <p:nvSpPr>
              <p:cNvPr id="4129" name="Freeform 5"/>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10800" y="21600"/>
                      <a:pt x="10800" y="21600"/>
                      <a:pt x="10800" y="21600"/>
                    </a:cubicBezTo>
                    <a:cubicBezTo>
                      <a:pt x="10800" y="15617"/>
                      <a:pt x="15617" y="10800"/>
                      <a:pt x="21600" y="10800"/>
                    </a:cubicBezTo>
                    <a:cubicBezTo>
                      <a:pt x="21600" y="4817"/>
                      <a:pt x="16783" y="0"/>
                      <a:pt x="10800" y="0"/>
                    </a:cubicBezTo>
                    <a:cubicBezTo>
                      <a:pt x="4817" y="0"/>
                      <a:pt x="0" y="4817"/>
                      <a:pt x="0" y="10800"/>
                    </a:cubicBezTo>
                    <a:cubicBezTo>
                      <a:pt x="5983" y="10800"/>
                      <a:pt x="10800" y="15617"/>
                      <a:pt x="10800" y="21600"/>
                    </a:cubicBezTo>
                    <a:close/>
                  </a:path>
                </a:pathLst>
              </a:custGeom>
              <a:solidFill>
                <a:srgbClr val="EC4242"/>
              </a:solidFill>
              <a:ln w="12700" cap="flat">
                <a:noFill/>
                <a:miter lim="400000"/>
              </a:ln>
              <a:effectLst/>
            </p:spPr>
            <p:txBody>
              <a:bodyPr wrap="square" lIns="45719" tIns="45719" rIns="45719" bIns="45719" numCol="1" anchor="t">
                <a:noAutofit/>
              </a:bodyPr>
              <a:lstStyle/>
              <a:p>
                <a:pPr>
                  <a:defRPr sz="2000" b="1">
                    <a:solidFill>
                      <a:srgbClr val="222222"/>
                    </a:solidFill>
                    <a:latin typeface="Bebas Neue"/>
                    <a:ea typeface="Bebas Neue"/>
                    <a:cs typeface="Bebas Neue"/>
                    <a:sym typeface="Bebas Neue"/>
                  </a:defRPr>
                </a:pPr>
                <a:endParaRPr>
                  <a:latin typeface="等线" panose="02010600030101010101" charset="-122"/>
                  <a:ea typeface="等线" panose="02010600030101010101" charset="-122"/>
                </a:endParaRPr>
              </a:p>
            </p:txBody>
          </p:sp>
          <p:sp>
            <p:nvSpPr>
              <p:cNvPr id="4130" name="TextBox 20"/>
              <p:cNvSpPr txBox="1"/>
              <p:nvPr/>
            </p:nvSpPr>
            <p:spPr>
              <a:xfrm>
                <a:off x="973148" y="747668"/>
                <a:ext cx="633902" cy="535529"/>
              </a:xfrm>
              <a:prstGeom prst="rect">
                <a:avLst/>
              </a:prstGeom>
              <a:noFill/>
              <a:ln w="12700" cap="flat">
                <a:noFill/>
                <a:miter lim="400000"/>
              </a:ln>
              <a:effectLst/>
            </p:spPr>
            <p:txBody>
              <a:bodyPr wrap="square" lIns="45719" tIns="45719" rIns="45719" bIns="4571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a:latin typeface="等线" panose="02010600030101010101" charset="-122"/>
                    <a:ea typeface="等线" panose="02010600030101010101" charset="-122"/>
                  </a:rPr>
                  <a:t>02</a:t>
                </a:r>
              </a:p>
            </p:txBody>
          </p:sp>
        </p:grpSp>
        <p:grpSp>
          <p:nvGrpSpPr>
            <p:cNvPr id="4134" name="Group 29"/>
            <p:cNvGrpSpPr/>
            <p:nvPr/>
          </p:nvGrpSpPr>
          <p:grpSpPr>
            <a:xfrm>
              <a:off x="4724258" y="3340918"/>
              <a:ext cx="1603377" cy="1603377"/>
              <a:chOff x="332069" y="332069"/>
              <a:chExt cx="1603376" cy="1603376"/>
            </a:xfrm>
          </p:grpSpPr>
          <p:sp>
            <p:nvSpPr>
              <p:cNvPr id="4132" name="Freeform 6"/>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5932"/>
                      <a:pt x="5983" y="10800"/>
                      <a:pt x="0" y="10800"/>
                    </a:cubicBezTo>
                    <a:cubicBezTo>
                      <a:pt x="0" y="10800"/>
                      <a:pt x="0" y="10800"/>
                      <a:pt x="0" y="10800"/>
                    </a:cubicBezTo>
                    <a:cubicBezTo>
                      <a:pt x="0" y="10800"/>
                      <a:pt x="0" y="10800"/>
                      <a:pt x="0" y="10800"/>
                    </a:cubicBezTo>
                    <a:cubicBezTo>
                      <a:pt x="0" y="16732"/>
                      <a:pt x="4817" y="21600"/>
                      <a:pt x="10800" y="21600"/>
                    </a:cubicBezTo>
                    <a:cubicBezTo>
                      <a:pt x="16783" y="21600"/>
                      <a:pt x="21600" y="16732"/>
                      <a:pt x="21600" y="10800"/>
                    </a:cubicBezTo>
                    <a:cubicBezTo>
                      <a:pt x="15617" y="10800"/>
                      <a:pt x="10800" y="5932"/>
                      <a:pt x="10800" y="0"/>
                    </a:cubicBezTo>
                    <a:close/>
                  </a:path>
                </a:pathLst>
              </a:custGeom>
              <a:solidFill>
                <a:srgbClr val="F27070"/>
              </a:solidFill>
              <a:ln w="12700" cap="flat">
                <a:noFill/>
                <a:miter lim="400000"/>
              </a:ln>
              <a:effectLst/>
            </p:spPr>
            <p:txBody>
              <a:bodyPr wrap="square" lIns="45719" tIns="45719" rIns="45719" bIns="45719" numCol="1" anchor="t">
                <a:noAutofit/>
              </a:bodyPr>
              <a:lstStyle/>
              <a:p>
                <a:pPr>
                  <a:defRPr sz="2000" b="1">
                    <a:solidFill>
                      <a:srgbClr val="222222"/>
                    </a:solidFill>
                    <a:latin typeface="Bebas Neue"/>
                    <a:ea typeface="Bebas Neue"/>
                    <a:cs typeface="Bebas Neue"/>
                    <a:sym typeface="Bebas Neue"/>
                  </a:defRPr>
                </a:pPr>
                <a:endParaRPr>
                  <a:latin typeface="等线" panose="02010600030101010101" charset="-122"/>
                  <a:ea typeface="等线" panose="02010600030101010101" charset="-122"/>
                </a:endParaRPr>
              </a:p>
            </p:txBody>
          </p:sp>
          <p:sp>
            <p:nvSpPr>
              <p:cNvPr id="4133" name="TextBox 24"/>
              <p:cNvSpPr txBox="1"/>
              <p:nvPr/>
            </p:nvSpPr>
            <p:spPr>
              <a:xfrm>
                <a:off x="656199" y="1075563"/>
                <a:ext cx="633902" cy="535529"/>
              </a:xfrm>
              <a:prstGeom prst="rect">
                <a:avLst/>
              </a:prstGeom>
              <a:noFill/>
              <a:ln w="12700" cap="flat">
                <a:noFill/>
                <a:miter lim="400000"/>
              </a:ln>
              <a:effectLst/>
            </p:spPr>
            <p:txBody>
              <a:bodyPr wrap="square" lIns="45719" tIns="45719" rIns="45719" bIns="4571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dirty="0">
                    <a:latin typeface="等线" panose="02010600030101010101" charset="-122"/>
                    <a:ea typeface="等线" panose="02010600030101010101" charset="-122"/>
                  </a:rPr>
                  <a:t>03</a:t>
                </a:r>
              </a:p>
            </p:txBody>
          </p:sp>
        </p:grpSp>
        <p:grpSp>
          <p:nvGrpSpPr>
            <p:cNvPr id="4137" name="Group 26"/>
            <p:cNvGrpSpPr/>
            <p:nvPr/>
          </p:nvGrpSpPr>
          <p:grpSpPr>
            <a:xfrm>
              <a:off x="5858015" y="3340918"/>
              <a:ext cx="1603377" cy="1603377"/>
              <a:chOff x="332069" y="332069"/>
              <a:chExt cx="1603376" cy="1603376"/>
            </a:xfrm>
          </p:grpSpPr>
          <p:sp>
            <p:nvSpPr>
              <p:cNvPr id="4135" name="Freeform 7"/>
              <p:cNvSpPr/>
              <p:nvPr/>
            </p:nvSpPr>
            <p:spPr>
              <a:xfrm rot="2700000">
                <a:off x="332069" y="332069"/>
                <a:ext cx="1603376" cy="16033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800" y="5932"/>
                      <a:pt x="5983" y="10800"/>
                      <a:pt x="0" y="10800"/>
                    </a:cubicBezTo>
                    <a:cubicBezTo>
                      <a:pt x="5983" y="10800"/>
                      <a:pt x="10800" y="15617"/>
                      <a:pt x="10800" y="21600"/>
                    </a:cubicBezTo>
                    <a:cubicBezTo>
                      <a:pt x="16783" y="21600"/>
                      <a:pt x="21600" y="16732"/>
                      <a:pt x="21600" y="10800"/>
                    </a:cubicBezTo>
                    <a:cubicBezTo>
                      <a:pt x="21600" y="4817"/>
                      <a:pt x="16783" y="0"/>
                      <a:pt x="10800" y="0"/>
                    </a:cubicBezTo>
                    <a:close/>
                  </a:path>
                </a:pathLst>
              </a:custGeom>
              <a:solidFill>
                <a:srgbClr val="F05959"/>
              </a:solidFill>
              <a:ln w="12700" cap="flat">
                <a:noFill/>
                <a:miter lim="400000"/>
              </a:ln>
              <a:effectLst/>
            </p:spPr>
            <p:txBody>
              <a:bodyPr wrap="square" lIns="45719" tIns="45719" rIns="45719" bIns="45719" numCol="1" anchor="t">
                <a:noAutofit/>
              </a:bodyPr>
              <a:lstStyle/>
              <a:p>
                <a:pPr>
                  <a:defRPr sz="2000" b="1">
                    <a:solidFill>
                      <a:srgbClr val="222222"/>
                    </a:solidFill>
                    <a:latin typeface="Bebas Neue"/>
                    <a:ea typeface="Bebas Neue"/>
                    <a:cs typeface="Bebas Neue"/>
                    <a:sym typeface="Bebas Neue"/>
                  </a:defRPr>
                </a:pPr>
                <a:endParaRPr>
                  <a:latin typeface="等线" panose="02010600030101010101" charset="-122"/>
                  <a:ea typeface="等线" panose="02010600030101010101" charset="-122"/>
                </a:endParaRPr>
              </a:p>
            </p:txBody>
          </p:sp>
          <p:sp>
            <p:nvSpPr>
              <p:cNvPr id="4136" name="TextBox 25"/>
              <p:cNvSpPr txBox="1"/>
              <p:nvPr/>
            </p:nvSpPr>
            <p:spPr>
              <a:xfrm>
                <a:off x="973149" y="1075563"/>
                <a:ext cx="633902" cy="535529"/>
              </a:xfrm>
              <a:prstGeom prst="rect">
                <a:avLst/>
              </a:prstGeom>
              <a:noFill/>
              <a:ln w="12700" cap="flat">
                <a:noFill/>
                <a:miter lim="400000"/>
              </a:ln>
              <a:effectLst/>
            </p:spPr>
            <p:txBody>
              <a:bodyPr wrap="square" lIns="45719" tIns="45719" rIns="45719" bIns="45719" numCol="1" anchor="t">
                <a:spAutoFit/>
              </a:bodyPr>
              <a:lstStyle>
                <a:lvl1pPr algn="ctr">
                  <a:lnSpc>
                    <a:spcPct val="90000"/>
                  </a:lnSpc>
                  <a:spcBef>
                    <a:spcPts val="1000"/>
                  </a:spcBef>
                  <a:defRPr sz="3200" b="1">
                    <a:solidFill>
                      <a:srgbClr val="FFFFFF"/>
                    </a:solidFill>
                    <a:latin typeface="Bebas Neue"/>
                    <a:ea typeface="Bebas Neue"/>
                    <a:cs typeface="Bebas Neue"/>
                    <a:sym typeface="Bebas Neue"/>
                  </a:defRPr>
                </a:lvl1pPr>
              </a:lstStyle>
              <a:p>
                <a:r>
                  <a:rPr>
                    <a:latin typeface="等线" panose="02010600030101010101" charset="-122"/>
                    <a:ea typeface="等线" panose="02010600030101010101" charset="-122"/>
                  </a:rPr>
                  <a:t>04</a:t>
                </a:r>
              </a:p>
            </p:txBody>
          </p:sp>
        </p:grpSp>
      </p:grpSp>
      <p:grpSp>
        <p:nvGrpSpPr>
          <p:cNvPr id="22" name="Group 21"/>
          <p:cNvGrpSpPr/>
          <p:nvPr/>
        </p:nvGrpSpPr>
        <p:grpSpPr>
          <a:xfrm>
            <a:off x="0" y="271272"/>
            <a:ext cx="6078828" cy="607218"/>
            <a:chOff x="0" y="271272"/>
            <a:chExt cx="6078828" cy="607218"/>
          </a:xfrm>
        </p:grpSpPr>
        <p:sp>
          <p:nvSpPr>
            <p:cNvPr id="23" name="Rectangle 716"/>
            <p:cNvSpPr/>
            <p:nvPr/>
          </p:nvSpPr>
          <p:spPr>
            <a:xfrm>
              <a:off x="0" y="326457"/>
              <a:ext cx="233504" cy="514470"/>
            </a:xfrm>
            <a:prstGeom prst="rect">
              <a:avLst/>
            </a:pr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latin typeface="等线" panose="02010600030101010101" charset="-122"/>
                <a:ea typeface="等线" panose="02010600030101010101" charset="-122"/>
              </a:endParaRPr>
            </a:p>
          </p:txBody>
        </p:sp>
        <p:sp>
          <p:nvSpPr>
            <p:cNvPr id="24" name="Rectangle 54"/>
            <p:cNvSpPr txBox="1"/>
            <p:nvPr/>
          </p:nvSpPr>
          <p:spPr>
            <a:xfrm>
              <a:off x="315838" y="271272"/>
              <a:ext cx="5762990" cy="607218"/>
            </a:xfrm>
            <a:prstGeom prst="rect">
              <a:avLst/>
            </a:prstGeom>
            <a:ln w="12700">
              <a:miter lim="400000"/>
            </a:ln>
          </p:spPr>
          <p:txBody>
            <a:bodyPr wrap="square" lIns="45719" rIns="45719">
              <a:spAutoFit/>
            </a:bodyPr>
            <a:lstStyle>
              <a:lvl1pPr>
                <a:lnSpc>
                  <a:spcPct val="120000"/>
                </a:lnSpc>
                <a:defRPr sz="3000">
                  <a:solidFill>
                    <a:srgbClr val="222222"/>
                  </a:solidFill>
                  <a:latin typeface="Bebas Neue"/>
                  <a:ea typeface="Bebas Neue"/>
                  <a:cs typeface="Bebas Neue"/>
                  <a:sym typeface="Bebas Neue"/>
                </a:defRPr>
              </a:lvl1pPr>
            </a:lstStyle>
            <a:p>
              <a:r>
                <a:rPr lang="ja-JP" altLang="en-US" spc="300">
                  <a:latin typeface="等线" panose="02010600030101010101" charset="-122"/>
                  <a:ea typeface="等线" panose="02010600030101010101" charset="-122"/>
                </a:rPr>
                <a:t>多角化战略</a:t>
              </a:r>
              <a:endParaRPr spc="300" dirty="0">
                <a:latin typeface="等线" panose="02010600030101010101" charset="-122"/>
                <a:ea typeface="等线" panose="02010600030101010101" charset="-122"/>
              </a:endParaRPr>
            </a:p>
          </p:txBody>
        </p:sp>
      </p:grpSp>
      <p:sp>
        <p:nvSpPr>
          <p:cNvPr id="3" name="矩形 2"/>
          <p:cNvSpPr/>
          <p:nvPr/>
        </p:nvSpPr>
        <p:spPr>
          <a:xfrm>
            <a:off x="1406140" y="1676705"/>
            <a:ext cx="2569934" cy="369332"/>
          </a:xfrm>
          <a:prstGeom prst="rect">
            <a:avLst/>
          </a:prstGeom>
        </p:spPr>
        <p:txBody>
          <a:bodyPr wrap="none">
            <a:spAutoFit/>
          </a:bodyPr>
          <a:lstStyle/>
          <a:p>
            <a:pPr algn="ctr">
              <a:lnSpc>
                <a:spcPct val="90000"/>
              </a:lnSpc>
              <a:spcBef>
                <a:spcPts val="1000"/>
              </a:spcBef>
              <a:defRPr sz="2400">
                <a:solidFill>
                  <a:srgbClr val="222222"/>
                </a:solidFill>
                <a:latin typeface="Bebas Neue"/>
                <a:ea typeface="Bebas Neue"/>
                <a:cs typeface="Bebas Neue"/>
                <a:sym typeface="Bebas Neue"/>
              </a:defRPr>
            </a:pPr>
            <a:r>
              <a:rPr lang="zh-CN" altLang="en-US" sz="2000" b="1" dirty="0">
                <a:solidFill>
                  <a:srgbClr val="E53238"/>
                </a:solidFill>
                <a:latin typeface="等线" panose="02010600030101010101" charset="-122"/>
                <a:ea typeface="等线" panose="02010600030101010101" charset="-122"/>
                <a:sym typeface="Bebas Neue"/>
              </a:rPr>
              <a:t>同心多角化经营战略 </a:t>
            </a:r>
            <a:endParaRPr lang="zh-CN" altLang="en-US" sz="2000" b="1" dirty="0">
              <a:solidFill>
                <a:srgbClr val="E53238"/>
              </a:solidFill>
              <a:latin typeface="等线" panose="02010600030101010101" charset="-122"/>
              <a:ea typeface="等线" panose="02010600030101010101" charset="-122"/>
            </a:endParaRPr>
          </a:p>
        </p:txBody>
      </p:sp>
      <p:sp>
        <p:nvSpPr>
          <p:cNvPr id="29" name="TextBox 12"/>
          <p:cNvSpPr txBox="1"/>
          <p:nvPr/>
        </p:nvSpPr>
        <p:spPr>
          <a:xfrm>
            <a:off x="1925683" y="4775578"/>
            <a:ext cx="2851486" cy="674031"/>
          </a:xfrm>
          <a:prstGeom prst="rect">
            <a:avLst/>
          </a:prstGeom>
          <a:ln w="12700">
            <a:miter lim="400000"/>
          </a:ln>
        </p:spPr>
        <p:txBody>
          <a:bodyPr wrap="square" lIns="45719" rIns="4571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sym typeface="Source Sans Pro"/>
              </a:rPr>
              <a:t>将处于同一个价值链环节的其他价值链上的企业联合起来形成一个经济体</a:t>
            </a:r>
            <a:endParaRPr lang="zh-CN" altLang="en-US" sz="1400" spc="300" dirty="0">
              <a:latin typeface="等线" panose="02010600030101010101" charset="-122"/>
              <a:ea typeface="等线" panose="02010600030101010101" charset="-122"/>
            </a:endParaRPr>
          </a:p>
        </p:txBody>
      </p:sp>
      <p:sp>
        <p:nvSpPr>
          <p:cNvPr id="30" name="TextBox 12"/>
          <p:cNvSpPr txBox="1"/>
          <p:nvPr/>
        </p:nvSpPr>
        <p:spPr>
          <a:xfrm>
            <a:off x="7970595" y="2134492"/>
            <a:ext cx="2851486" cy="867930"/>
          </a:xfrm>
          <a:prstGeom prst="rect">
            <a:avLst/>
          </a:prstGeom>
          <a:ln w="12700">
            <a:miter lim="400000"/>
          </a:ln>
        </p:spPr>
        <p:txBody>
          <a:bodyPr wrap="square" lIns="45719" rIns="4571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sym typeface="Source Sans Pro"/>
              </a:rPr>
              <a:t>分为前向一体化战略和后向一体化战略，分别向靠近终端用户的阶段和靠近供应商的阶段进行业务拓展 </a:t>
            </a:r>
            <a:endParaRPr lang="zh-CN" altLang="en-US" sz="1400" spc="300" dirty="0">
              <a:latin typeface="等线" panose="02010600030101010101" charset="-122"/>
              <a:ea typeface="等线" panose="02010600030101010101" charset="-122"/>
            </a:endParaRPr>
          </a:p>
        </p:txBody>
      </p:sp>
      <p:sp>
        <p:nvSpPr>
          <p:cNvPr id="31" name="TextBox 12"/>
          <p:cNvSpPr txBox="1"/>
          <p:nvPr/>
        </p:nvSpPr>
        <p:spPr>
          <a:xfrm>
            <a:off x="7980161" y="4818624"/>
            <a:ext cx="2851486" cy="1061829"/>
          </a:xfrm>
          <a:prstGeom prst="rect">
            <a:avLst/>
          </a:prstGeom>
          <a:ln w="12700">
            <a:miter lim="400000"/>
          </a:ln>
        </p:spPr>
        <p:txBody>
          <a:bodyPr wrap="square" lIns="45719" rIns="45719">
            <a:spAutoFit/>
          </a:bodyPr>
          <a:lstStyle/>
          <a:p>
            <a:pPr>
              <a:lnSpc>
                <a:spcPct val="90000"/>
              </a:lnSpc>
              <a:spcBef>
                <a:spcPts val="1000"/>
              </a:spcBef>
              <a:defRPr sz="1200">
                <a:solidFill>
                  <a:srgbClr val="222222"/>
                </a:solidFill>
                <a:latin typeface="Source Sans Pro"/>
                <a:ea typeface="Source Sans Pro"/>
                <a:cs typeface="Source Sans Pro"/>
                <a:sym typeface="Source Sans Pro"/>
              </a:defRPr>
            </a:pPr>
            <a:r>
              <a:rPr lang="zh-CN" altLang="en-US" sz="1400" spc="300" dirty="0">
                <a:latin typeface="等线" panose="02010600030101010101" charset="-122"/>
                <a:ea typeface="等线" panose="02010600030101010101" charset="-122"/>
                <a:sym typeface="Source Sans Pro"/>
              </a:rPr>
              <a:t>联合不同价值链和不同价值链环节的企业，即处于不同产业部门、不同市场且相互之间没有特别生产技术联系的企业之间的联合 </a:t>
            </a:r>
            <a:endParaRPr lang="zh-CN" altLang="en-US" sz="1400" spc="300" dirty="0">
              <a:latin typeface="等线" panose="02010600030101010101" charset="-122"/>
              <a:ea typeface="等线" panose="02010600030101010101" charset="-122"/>
            </a:endParaRPr>
          </a:p>
        </p:txBody>
      </p:sp>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Words>
  <Application>Microsoft Macintosh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Bebas Neue</vt:lpstr>
      <vt:lpstr>等线</vt:lpstr>
      <vt:lpstr>等线 Light</vt:lpstr>
      <vt:lpstr>FontAwesome</vt:lpstr>
      <vt:lpstr>微软雅黑</vt:lpstr>
      <vt:lpstr>Raleway</vt:lpstr>
      <vt:lpstr>Roboto Condensed</vt:lpstr>
      <vt:lpstr>Roboto Medium</vt:lpstr>
      <vt:lpstr>Source Sans Pro</vt:lpstr>
      <vt:lpstr>Arial</vt:lpstr>
      <vt:lpstr>Calibri</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Jennifer Zheng</cp:lastModifiedBy>
  <cp:revision>221</cp:revision>
  <dcterms:created xsi:type="dcterms:W3CDTF">2018-06-24T11:10:00Z</dcterms:created>
  <dcterms:modified xsi:type="dcterms:W3CDTF">2018-08-02T10:11:33Z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