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20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等线" panose="02010600030101010101" charset="-122"/>
        <a:ea typeface="等线" panose="02010600030101010101" charset="-122"/>
        <a:cs typeface="等线" panose="02010600030101010101" charset="-122"/>
        <a:sym typeface="等线" panose="02010600030101010101" charset="-12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70"/>
    <a:srgbClr val="E53238"/>
    <a:srgbClr val="F05959"/>
    <a:srgbClr val="F68585"/>
    <a:srgbClr val="FF6D6D"/>
    <a:srgbClr val="E5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82"/>
    <p:restoredTop sz="66436"/>
  </p:normalViewPr>
  <p:slideViewPr>
    <p:cSldViewPr snapToGrid="0" snapToObjects="1">
      <p:cViewPr varScale="1">
        <p:scale>
          <a:sx n="75" d="100"/>
          <a:sy n="75" d="100"/>
        </p:scale>
        <p:origin x="19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Shape 24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i="0" u="sng" spc="0" dirty="0">
                <a:latin typeface="等线" panose="02010600030101010101" charset="-122"/>
                <a:ea typeface="等线" panose="02010600030101010101" charset="-122"/>
              </a:rPr>
              <a:t>何时用</a:t>
            </a:r>
            <a:r>
              <a:rPr lang="zh-CN" altLang="en-US" b="1" i="0" u="none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CA" sz="1200" b="0" i="0" u="none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当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企业的战略在实施过程中处处受挫，战略实施过程出现了很多问题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例如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1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企业制定的“服务至上”战略一直无法落实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2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战略执行困难，组织有效性存在问题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3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）</a:t>
            </a:r>
            <a:r>
              <a:rPr 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 </a:t>
            </a:r>
            <a:r>
              <a:rPr lang="zh-CN" altLang="en-US" sz="1200" spc="0" dirty="0">
                <a:effectLst/>
                <a:latin typeface="等线" panose="02010600030101010101" charset="-122"/>
                <a:ea typeface="等线" panose="02010600030101010101" charset="-122"/>
                <a:cs typeface="+mj-cs"/>
                <a:sym typeface="Calibri" panose="020F0502020204030204"/>
              </a:rPr>
              <a:t>希望将战略执行转化为详细可操作的方案</a:t>
            </a:r>
            <a:endParaRPr lang="en-CA" sz="1200" spc="0" dirty="0">
              <a:effectLst/>
              <a:latin typeface="等线" panose="02010600030101010101" charset="-122"/>
              <a:ea typeface="等线" panose="02010600030101010101" charset="-122"/>
              <a:cs typeface="+mj-cs"/>
              <a:sym typeface="Calibri" panose="020F0502020204030204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altLang="zh-CN" b="1" i="0" u="none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i="0" u="sng" spc="0" dirty="0">
                <a:latin typeface="等线" panose="02010600030101010101" charset="-122"/>
                <a:ea typeface="等线" panose="02010600030101010101" charset="-122"/>
              </a:rPr>
              <a:t>怎么用</a:t>
            </a:r>
            <a:r>
              <a:rPr lang="zh-CN" altLang="en-US" b="1" i="0" u="none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对照其中的</a:t>
            </a:r>
            <a:r>
              <a:rPr lang="en-US" spc="0" dirty="0">
                <a:latin typeface="等线" panose="02010600030101010101" charset="-122"/>
                <a:ea typeface="等线" panose="02010600030101010101" charset="-122"/>
              </a:rPr>
              <a:t>7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个因素，列出你的企业</a:t>
            </a:r>
            <a:r>
              <a:rPr lang="en-US" spc="0" dirty="0">
                <a:latin typeface="等线" panose="02010600030101010101" charset="-122"/>
                <a:ea typeface="等线" panose="02010600030101010101" charset="-122"/>
              </a:rPr>
              <a:t>7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个要素的情况，反思其如何结合战略的实施进行调整。同时结合</a:t>
            </a:r>
            <a:r>
              <a:rPr lang="en-US" spc="0" dirty="0">
                <a:latin typeface="等线" panose="02010600030101010101" charset="-122"/>
                <a:ea typeface="等线" panose="02010600030101010101" charset="-122"/>
              </a:rPr>
              <a:t>7S</a:t>
            </a:r>
            <a:r>
              <a:rPr lang="zh-CN" altLang="en-US" spc="0" dirty="0">
                <a:latin typeface="等线" panose="02010600030101010101" charset="-122"/>
                <a:ea typeface="等线" panose="02010600030101010101" charset="-122"/>
              </a:rPr>
              <a:t>矩阵直观标记结果看要素直接是否相互匹配，共同为战略服务。对于不匹配的需要将问题标注出来思考如何改变</a:t>
            </a:r>
            <a:r>
              <a:rPr lang="en-CA" spc="0" dirty="0">
                <a:latin typeface="等线" panose="02010600030101010101" charset="-122"/>
                <a:ea typeface="等线" panose="02010600030101010101" charset="-122"/>
              </a:rPr>
              <a:t>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CA" b="1" u="sng" spc="0" dirty="0">
                <a:latin typeface="等线" panose="02010600030101010101" charset="-122"/>
                <a:ea typeface="等线" panose="02010600030101010101" charset="-122"/>
              </a:rPr>
              <a:t>定义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共同价值观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企业在发展中沉淀下来的核心行为准则</a:t>
            </a:r>
            <a:r>
              <a:rPr lang="en-CA" spc="0" dirty="0">
                <a:effectLst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战略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针对战略这一点你可以提出以下问题：</a:t>
            </a:r>
            <a:endParaRPr lang="en-CA" altLang="zh-CN" sz="10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1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）我们的战略是什么？</a:t>
            </a:r>
            <a:endParaRPr lang="en-CA" sz="10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2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）我们计划如何达到目标？是否有相配套的激励机制及执行计划？组织架构及系统是否能满足这个战略的需求？</a:t>
            </a:r>
            <a:endParaRPr lang="en-CA" sz="10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3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）企业如何应对外部竞争压力？</a:t>
            </a:r>
            <a:endParaRPr lang="en-CA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indent="0">
              <a:buFontTx/>
              <a:buNone/>
            </a:pP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        </a:t>
            </a:r>
            <a:r>
              <a:rPr 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4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）企业如何应对消费者的需求变化？</a:t>
            </a:r>
            <a:endParaRPr lang="en-CA" sz="1200" spc="0" dirty="0">
              <a:effectLst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制度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制度可以说是企业精神和战略思想的具体表现，包括日常活动和各项流程，以及员工参与工作的方式</a:t>
            </a:r>
            <a:r>
              <a:rPr lang="en-CA" spc="0" dirty="0">
                <a:effectLst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员工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企业内的员工及他们的综合能力</a:t>
            </a:r>
            <a:r>
              <a:rPr lang="en-CA" spc="0" dirty="0">
                <a:effectLst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技能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技能指的是企业所需要的实际技能和能力，如产品研发能力等</a:t>
            </a:r>
            <a:r>
              <a:rPr lang="en-CA" spc="0" dirty="0">
                <a:effectLst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结构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企业是如何组织的，人员是如何分工的</a:t>
            </a:r>
            <a:r>
              <a:rPr lang="en-CA" spc="0" dirty="0">
                <a:effectLst/>
              </a:rPr>
              <a:t> </a:t>
            </a:r>
            <a:endParaRPr lang="en-CA" altLang="zh-CN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2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ja-JP" altLang="en-US" b="1" spc="0" dirty="0">
                <a:latin typeface="等线" panose="02010600030101010101" charset="-122"/>
                <a:ea typeface="等线" panose="02010600030101010101" charset="-122"/>
              </a:rPr>
              <a:t>风格</a:t>
            </a:r>
            <a:r>
              <a:rPr lang="zh-CN" altLang="en-US" b="1" spc="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zh-CN" altLang="en-US" sz="1200" spc="0" dirty="0">
                <a:effectLst/>
                <a:latin typeface="+mj-lt"/>
                <a:ea typeface="+mj-ea"/>
                <a:cs typeface="+mj-cs"/>
                <a:sym typeface="Calibri" panose="020F0502020204030204"/>
              </a:rPr>
              <a:t>管理者的管理方式</a:t>
            </a:r>
            <a:r>
              <a:rPr lang="en-CA" spc="0" dirty="0">
                <a:effectLst/>
              </a:rPr>
              <a:t> </a:t>
            </a:r>
            <a:endParaRPr lang="en-CA" altLang="ja-JP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en-CA" b="1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lang="zh-CN" altLang="en-US" i="0" u="none" spc="0" dirty="0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1031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First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3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3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73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736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737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4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5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5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roup 7"/>
          <p:cNvGrpSpPr/>
          <p:nvPr/>
        </p:nvGrpSpPr>
        <p:grpSpPr>
          <a:xfrm>
            <a:off x="1" y="5287432"/>
            <a:ext cx="12192000" cy="986368"/>
            <a:chOff x="0" y="0"/>
            <a:chExt cx="12191999" cy="986367"/>
          </a:xfrm>
        </p:grpSpPr>
        <p:sp>
          <p:nvSpPr>
            <p:cNvPr id="1767" name="Rectangle 7"/>
            <p:cNvSpPr/>
            <p:nvPr/>
          </p:nvSpPr>
          <p:spPr>
            <a:xfrm rot="16200000">
              <a:off x="520437" y="-520438"/>
              <a:ext cx="986368" cy="2027243"/>
            </a:xfrm>
            <a:prstGeom prst="rect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8" name="Rectangle 7"/>
            <p:cNvSpPr/>
            <p:nvPr/>
          </p:nvSpPr>
          <p:spPr>
            <a:xfrm rot="16200000">
              <a:off x="2547680" y="-520438"/>
              <a:ext cx="986368" cy="2027243"/>
            </a:xfrm>
            <a:prstGeom prst="rect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69" name="Rectangle 8"/>
            <p:cNvSpPr/>
            <p:nvPr/>
          </p:nvSpPr>
          <p:spPr>
            <a:xfrm rot="16200000">
              <a:off x="4577773" y="-523293"/>
              <a:ext cx="986368" cy="2032953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0" name="Rectangle 9"/>
            <p:cNvSpPr/>
            <p:nvPr/>
          </p:nvSpPr>
          <p:spPr>
            <a:xfrm rot="16200000">
              <a:off x="6607870" y="-520438"/>
              <a:ext cx="986368" cy="2027243"/>
            </a:xfrm>
            <a:prstGeom prst="rect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1" name="Rectangle 10"/>
            <p:cNvSpPr/>
            <p:nvPr/>
          </p:nvSpPr>
          <p:spPr>
            <a:xfrm rot="16200000">
              <a:off x="8640824" y="-526148"/>
              <a:ext cx="986368" cy="2038663"/>
            </a:xfrm>
            <a:prstGeom prst="rect">
              <a:avLst/>
            </a:prstGeom>
            <a:solidFill>
              <a:srgbClr val="BE38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1772" name="Rectangle 11"/>
            <p:cNvSpPr/>
            <p:nvPr/>
          </p:nvSpPr>
          <p:spPr>
            <a:xfrm rot="16200000">
              <a:off x="10679484" y="-526148"/>
              <a:ext cx="986368" cy="2038663"/>
            </a:xfrm>
            <a:prstGeom prst="rect">
              <a:avLst/>
            </a:prstGeom>
            <a:solidFill>
              <a:srgbClr val="6332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1774" name="Isosceles Triangle 16"/>
          <p:cNvSpPr/>
          <p:nvPr/>
        </p:nvSpPr>
        <p:spPr>
          <a:xfrm rot="10800000">
            <a:off x="5585621" y="0"/>
            <a:ext cx="1020758" cy="711200"/>
          </a:xfrm>
          <a:prstGeom prst="triangle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77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080230" y="2288093"/>
            <a:ext cx="6031540" cy="851984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33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7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3254204"/>
            <a:ext cx="5486400" cy="6740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A6A6A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1792" name="Group 19"/>
          <p:cNvGrpSpPr/>
          <p:nvPr/>
        </p:nvGrpSpPr>
        <p:grpSpPr>
          <a:xfrm>
            <a:off x="0" y="2022611"/>
            <a:ext cx="12192000" cy="2237046"/>
            <a:chOff x="0" y="0"/>
            <a:chExt cx="12191999" cy="2237045"/>
          </a:xfrm>
        </p:grpSpPr>
        <p:grpSp>
          <p:nvGrpSpPr>
            <p:cNvPr id="1785" name="Group 52"/>
            <p:cNvGrpSpPr/>
            <p:nvPr/>
          </p:nvGrpSpPr>
          <p:grpSpPr>
            <a:xfrm>
              <a:off x="3149600" y="-1"/>
              <a:ext cx="5892801" cy="2237047"/>
              <a:chOff x="0" y="0"/>
              <a:chExt cx="5892799" cy="2237045"/>
            </a:xfrm>
          </p:grpSpPr>
          <p:grpSp>
            <p:nvGrpSpPr>
              <p:cNvPr id="1780" name="Group 37"/>
              <p:cNvGrpSpPr/>
              <p:nvPr/>
            </p:nvGrpSpPr>
            <p:grpSpPr>
              <a:xfrm>
                <a:off x="0" y="-1"/>
                <a:ext cx="5892801" cy="408246"/>
                <a:chOff x="0" y="0"/>
                <a:chExt cx="5892799" cy="408244"/>
              </a:xfrm>
            </p:grpSpPr>
            <p:sp>
              <p:nvSpPr>
                <p:cNvPr id="1777" name="Straight Connector 34"/>
                <p:cNvSpPr/>
                <p:nvPr/>
              </p:nvSpPr>
              <p:spPr>
                <a:xfrm>
                  <a:off x="1278" y="-1"/>
                  <a:ext cx="5891523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8" name="Straight Connector 35"/>
                <p:cNvSpPr/>
                <p:nvPr/>
              </p:nvSpPr>
              <p:spPr>
                <a:xfrm flipH="1">
                  <a:off x="0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79" name="Straight Connector 36"/>
                <p:cNvSpPr/>
                <p:nvPr/>
              </p:nvSpPr>
              <p:spPr>
                <a:xfrm flipH="1">
                  <a:off x="5890243" y="3962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1784" name="Group 38"/>
              <p:cNvGrpSpPr/>
              <p:nvPr/>
            </p:nvGrpSpPr>
            <p:grpSpPr>
              <a:xfrm>
                <a:off x="0" y="1828800"/>
                <a:ext cx="5892801" cy="408246"/>
                <a:chOff x="0" y="0"/>
                <a:chExt cx="5892799" cy="408244"/>
              </a:xfrm>
            </p:grpSpPr>
            <p:sp>
              <p:nvSpPr>
                <p:cNvPr id="1781" name="Straight Connector 31"/>
                <p:cNvSpPr/>
                <p:nvPr/>
              </p:nvSpPr>
              <p:spPr>
                <a:xfrm flipV="1">
                  <a:off x="1278" y="405341"/>
                  <a:ext cx="5891522" cy="2904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2" name="Straight Connector 32"/>
                <p:cNvSpPr/>
                <p:nvPr/>
              </p:nvSpPr>
              <p:spPr>
                <a:xfrm flipH="1" flipV="1">
                  <a:off x="-1" y="0"/>
                  <a:ext cx="2559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1783" name="Straight Connector 33"/>
                <p:cNvSpPr/>
                <p:nvPr/>
              </p:nvSpPr>
              <p:spPr>
                <a:xfrm flipH="1" flipV="1">
                  <a:off x="5890242" y="0"/>
                  <a:ext cx="2558" cy="404283"/>
                </a:xfrm>
                <a:prstGeom prst="line">
                  <a:avLst/>
                </a:prstGeom>
                <a:noFill/>
                <a:ln w="12700" cap="flat">
                  <a:solidFill>
                    <a:srgbClr val="939393"/>
                  </a:solidFill>
                  <a:prstDash val="sysDot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1788" name="Group 48"/>
            <p:cNvGrpSpPr/>
            <p:nvPr/>
          </p:nvGrpSpPr>
          <p:grpSpPr>
            <a:xfrm>
              <a:off x="0" y="947553"/>
              <a:ext cx="3251200" cy="341939"/>
              <a:chOff x="0" y="0"/>
              <a:chExt cx="3251199" cy="341937"/>
            </a:xfrm>
          </p:grpSpPr>
          <p:sp>
            <p:nvSpPr>
              <p:cNvPr id="1786" name="Oval 27"/>
              <p:cNvSpPr/>
              <p:nvPr/>
            </p:nvSpPr>
            <p:spPr>
              <a:xfrm>
                <a:off x="2909261" y="0"/>
                <a:ext cx="341939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87" name="Straight Connector 28"/>
              <p:cNvSpPr/>
              <p:nvPr/>
            </p:nvSpPr>
            <p:spPr>
              <a:xfrm>
                <a:off x="-1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791" name="Group 49"/>
            <p:cNvGrpSpPr/>
            <p:nvPr/>
          </p:nvGrpSpPr>
          <p:grpSpPr>
            <a:xfrm>
              <a:off x="8940800" y="947553"/>
              <a:ext cx="3251200" cy="341939"/>
              <a:chOff x="0" y="0"/>
              <a:chExt cx="3251199" cy="341937"/>
            </a:xfrm>
          </p:grpSpPr>
          <p:sp>
            <p:nvSpPr>
              <p:cNvPr id="1789" name="Oval 25"/>
              <p:cNvSpPr/>
              <p:nvPr/>
            </p:nvSpPr>
            <p:spPr>
              <a:xfrm flipH="1">
                <a:off x="0" y="0"/>
                <a:ext cx="341938" cy="341938"/>
              </a:xfrm>
              <a:prstGeom prst="ellipse">
                <a:avLst/>
              </a:prstGeom>
              <a:solidFill>
                <a:srgbClr val="C9C9C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1790" name="Straight Connector 26"/>
              <p:cNvSpPr/>
              <p:nvPr/>
            </p:nvSpPr>
            <p:spPr>
              <a:xfrm flipH="1">
                <a:off x="304799" y="169910"/>
                <a:ext cx="2946401" cy="2118"/>
              </a:xfrm>
              <a:prstGeom prst="line">
                <a:avLst/>
              </a:prstGeom>
              <a:noFill/>
              <a:ln w="12700" cap="flat">
                <a:solidFill>
                  <a:srgbClr val="939393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179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Rectangle 23"/>
          <p:cNvSpPr/>
          <p:nvPr/>
        </p:nvSpPr>
        <p:spPr>
          <a:xfrm>
            <a:off x="863600" y="1546944"/>
            <a:ext cx="5283200" cy="1501058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97445" y="1574141"/>
            <a:ext cx="5030957" cy="1473861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06905" y="1926095"/>
            <a:ext cx="5016912" cy="1033090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99881" y="1651492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4" name="Rectangle 24"/>
          <p:cNvSpPr/>
          <p:nvPr/>
        </p:nvSpPr>
        <p:spPr>
          <a:xfrm>
            <a:off x="863600" y="3196149"/>
            <a:ext cx="5283200" cy="1501057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297445" y="3223344"/>
            <a:ext cx="5030957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0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006906" y="3575299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7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999881" y="3300696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8" name="Rectangle 28"/>
          <p:cNvSpPr/>
          <p:nvPr/>
        </p:nvSpPr>
        <p:spPr>
          <a:xfrm>
            <a:off x="863600" y="4874343"/>
            <a:ext cx="5283200" cy="1501057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09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297445" y="4901539"/>
            <a:ext cx="5030957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10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1006906" y="5253494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1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999881" y="4978891"/>
            <a:ext cx="5030959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1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1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246645" y="1580972"/>
            <a:ext cx="5030957" cy="2309605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88182" y="4154287"/>
            <a:ext cx="5030957" cy="2309605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4" name="Rectangle 15"/>
          <p:cNvSpPr/>
          <p:nvPr/>
        </p:nvSpPr>
        <p:spPr>
          <a:xfrm>
            <a:off x="876967" y="1580971"/>
            <a:ext cx="5042171" cy="2309605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5" name="Rectangle 22"/>
          <p:cNvSpPr/>
          <p:nvPr/>
        </p:nvSpPr>
        <p:spPr>
          <a:xfrm>
            <a:off x="6235429" y="4154287"/>
            <a:ext cx="5042172" cy="2309605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6" name="Freeform 45"/>
          <p:cNvSpPr/>
          <p:nvPr/>
        </p:nvSpPr>
        <p:spPr>
          <a:xfrm>
            <a:off x="1089056" y="21761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155924"/>
            <a:ext cx="4165601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28" name="Freeform 45"/>
          <p:cNvSpPr/>
          <p:nvPr/>
        </p:nvSpPr>
        <p:spPr>
          <a:xfrm>
            <a:off x="1089056" y="27222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2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0" y="27020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0" name="Freeform 45"/>
          <p:cNvSpPr/>
          <p:nvPr/>
        </p:nvSpPr>
        <p:spPr>
          <a:xfrm>
            <a:off x="1089056" y="32683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1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605280" y="3248124"/>
            <a:ext cx="4165601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2" name="Freeform 45"/>
          <p:cNvSpPr/>
          <p:nvPr/>
        </p:nvSpPr>
        <p:spPr>
          <a:xfrm>
            <a:off x="6468774" y="474988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985000" y="4729636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4" name="Freeform 45"/>
          <p:cNvSpPr/>
          <p:nvPr/>
        </p:nvSpPr>
        <p:spPr>
          <a:xfrm>
            <a:off x="6468774" y="53108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985000" y="5290630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6" name="Freeform 45"/>
          <p:cNvSpPr/>
          <p:nvPr/>
        </p:nvSpPr>
        <p:spPr>
          <a:xfrm>
            <a:off x="6468774" y="5871876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985000" y="5851624"/>
            <a:ext cx="4165600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8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1166642" y="1762260"/>
            <a:ext cx="460424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3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468774" y="4319387"/>
            <a:ext cx="460424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0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43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Rectangle 14"/>
          <p:cNvSpPr/>
          <p:nvPr/>
        </p:nvSpPr>
        <p:spPr>
          <a:xfrm>
            <a:off x="5946023" y="1549808"/>
            <a:ext cx="5369678" cy="1487949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64267" y="1563896"/>
            <a:ext cx="4812633" cy="1473862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146986" y="1928552"/>
            <a:ext cx="5016912" cy="103308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39962" y="1653949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4" name="Isosceles Triangle 15"/>
          <p:cNvSpPr/>
          <p:nvPr/>
        </p:nvSpPr>
        <p:spPr>
          <a:xfrm rot="5400000">
            <a:off x="5598073" y="2176453"/>
            <a:ext cx="406401" cy="248746"/>
          </a:xfrm>
          <a:prstGeom prst="triangl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5" name="Rectangle 25"/>
          <p:cNvSpPr/>
          <p:nvPr/>
        </p:nvSpPr>
        <p:spPr>
          <a:xfrm>
            <a:off x="5946023" y="3174999"/>
            <a:ext cx="5369678" cy="1487949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64267" y="3189086"/>
            <a:ext cx="4812633" cy="1473861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146987" y="35537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39962" y="32791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59" name="Isosceles Triangle 29"/>
          <p:cNvSpPr/>
          <p:nvPr/>
        </p:nvSpPr>
        <p:spPr>
          <a:xfrm rot="5400000">
            <a:off x="5598073" y="3801645"/>
            <a:ext cx="406401" cy="248745"/>
          </a:xfrm>
          <a:prstGeom prst="triangl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0" name="Rectangle 30"/>
          <p:cNvSpPr/>
          <p:nvPr/>
        </p:nvSpPr>
        <p:spPr>
          <a:xfrm>
            <a:off x="5946023" y="4787899"/>
            <a:ext cx="5369678" cy="1487949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64267" y="4801987"/>
            <a:ext cx="4812633" cy="1473861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6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146987" y="5166643"/>
            <a:ext cx="5016911" cy="103308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139962" y="4892040"/>
            <a:ext cx="50309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4" name="Isosceles Triangle 34"/>
          <p:cNvSpPr/>
          <p:nvPr/>
        </p:nvSpPr>
        <p:spPr>
          <a:xfrm rot="5400000">
            <a:off x="5598073" y="5414545"/>
            <a:ext cx="406401" cy="248745"/>
          </a:xfrm>
          <a:prstGeom prst="triangl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5" name="Round Same Side Corner Rectangle 2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6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6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4366345"/>
            <a:ext cx="3288634" cy="1862117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6" name="Rectangle 19"/>
          <p:cNvSpPr/>
          <p:nvPr/>
        </p:nvSpPr>
        <p:spPr>
          <a:xfrm>
            <a:off x="895684" y="1541642"/>
            <a:ext cx="10400635" cy="2660831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7" name="Freeform 45"/>
          <p:cNvSpPr/>
          <p:nvPr/>
        </p:nvSpPr>
        <p:spPr>
          <a:xfrm>
            <a:off x="1089056" y="2261932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605280" y="2241680"/>
            <a:ext cx="9469120" cy="434877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79" name="Freeform 45"/>
          <p:cNvSpPr/>
          <p:nvPr/>
        </p:nvSpPr>
        <p:spPr>
          <a:xfrm>
            <a:off x="1089056" y="2925407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05281" y="2905156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1" name="Freeform 45"/>
          <p:cNvSpPr/>
          <p:nvPr/>
        </p:nvSpPr>
        <p:spPr>
          <a:xfrm>
            <a:off x="1089056" y="3550780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605281" y="3530529"/>
            <a:ext cx="9469119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66642" y="1777119"/>
            <a:ext cx="9907758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442326" y="4366345"/>
            <a:ext cx="3288634" cy="1862117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8007684" y="4366345"/>
            <a:ext cx="3288634" cy="1862117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6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8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889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967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7" name="Rectangle 19"/>
          <p:cNvSpPr/>
          <p:nvPr/>
        </p:nvSpPr>
        <p:spPr>
          <a:xfrm>
            <a:off x="895685" y="1408767"/>
            <a:ext cx="3269916" cy="1524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89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442326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07684" y="3001050"/>
            <a:ext cx="3288634" cy="16589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00" name="Rectangle 16"/>
          <p:cNvSpPr/>
          <p:nvPr/>
        </p:nvSpPr>
        <p:spPr>
          <a:xfrm>
            <a:off x="4461042" y="1408767"/>
            <a:ext cx="3269917" cy="15240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1" name="Rectangle 18"/>
          <p:cNvSpPr/>
          <p:nvPr/>
        </p:nvSpPr>
        <p:spPr>
          <a:xfrm>
            <a:off x="8026402" y="1408767"/>
            <a:ext cx="3269917" cy="15240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6966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0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95685" y="5273090"/>
            <a:ext cx="3269916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44232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46104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8007684" y="4723067"/>
            <a:ext cx="328863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8026402" y="5273090"/>
            <a:ext cx="3269917" cy="112637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8" name="Freeform 62"/>
          <p:cNvSpPr/>
          <p:nvPr/>
        </p:nvSpPr>
        <p:spPr>
          <a:xfrm>
            <a:off x="2091794" y="1728411"/>
            <a:ext cx="877695" cy="8847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09" name="Freeform 245"/>
          <p:cNvSpPr/>
          <p:nvPr/>
        </p:nvSpPr>
        <p:spPr>
          <a:xfrm>
            <a:off x="5668727" y="1743494"/>
            <a:ext cx="854546" cy="854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0" name="Freeform 132"/>
          <p:cNvSpPr/>
          <p:nvPr/>
        </p:nvSpPr>
        <p:spPr>
          <a:xfrm>
            <a:off x="9190983" y="1720843"/>
            <a:ext cx="940753" cy="899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1" name="Round Same Side Corner Rectangle 21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1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1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406401" y="1253450"/>
            <a:ext cx="3759201" cy="56045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22" name="Rectangle 21"/>
          <p:cNvSpPr/>
          <p:nvPr/>
        </p:nvSpPr>
        <p:spPr>
          <a:xfrm>
            <a:off x="3903940" y="1854200"/>
            <a:ext cx="2235201" cy="1041400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3" name="Rectangle 22"/>
          <p:cNvSpPr/>
          <p:nvPr/>
        </p:nvSpPr>
        <p:spPr>
          <a:xfrm>
            <a:off x="3903940" y="2946400"/>
            <a:ext cx="2235201" cy="1041400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4" name="Rectangle 23"/>
          <p:cNvSpPr/>
          <p:nvPr/>
        </p:nvSpPr>
        <p:spPr>
          <a:xfrm>
            <a:off x="3903940" y="4038600"/>
            <a:ext cx="2235201" cy="1041400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5" name="Rectangle 25"/>
          <p:cNvSpPr/>
          <p:nvPr/>
        </p:nvSpPr>
        <p:spPr>
          <a:xfrm>
            <a:off x="3903940" y="5130800"/>
            <a:ext cx="2235201" cy="1041400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6" name="Freeform 62"/>
          <p:cNvSpPr/>
          <p:nvPr/>
        </p:nvSpPr>
        <p:spPr>
          <a:xfrm>
            <a:off x="4781227" y="2169535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7" name="Freeform 245"/>
          <p:cNvSpPr/>
          <p:nvPr/>
        </p:nvSpPr>
        <p:spPr>
          <a:xfrm>
            <a:off x="4787565" y="3233125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8" name="Freeform 132"/>
          <p:cNvSpPr/>
          <p:nvPr/>
        </p:nvSpPr>
        <p:spPr>
          <a:xfrm>
            <a:off x="4763963" y="4312923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29" name="Freeform 52"/>
          <p:cNvSpPr/>
          <p:nvPr/>
        </p:nvSpPr>
        <p:spPr>
          <a:xfrm>
            <a:off x="4785450" y="5397500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329827" y="2093652"/>
            <a:ext cx="5244915" cy="738449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31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22801" y="18190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2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29827" y="3221003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322801" y="2946399"/>
            <a:ext cx="5259601" cy="25704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329827" y="43415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322801" y="40669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6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9827" y="5433752"/>
            <a:ext cx="5244915" cy="7384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7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2801" y="5159149"/>
            <a:ext cx="5259601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8" name="Round Same Side Corner Rectangle 2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4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885770"/>
            <a:ext cx="4165600" cy="266083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49" name="Rectangle 19"/>
          <p:cNvSpPr/>
          <p:nvPr/>
        </p:nvSpPr>
        <p:spPr>
          <a:xfrm>
            <a:off x="4165599" y="1885770"/>
            <a:ext cx="8004845" cy="2660830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0" name="Freeform 45"/>
          <p:cNvSpPr/>
          <p:nvPr/>
        </p:nvSpPr>
        <p:spPr>
          <a:xfrm>
            <a:off x="4561640" y="2561069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7864" y="2540818"/>
            <a:ext cx="6379245" cy="434876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2" name="Freeform 45"/>
          <p:cNvSpPr/>
          <p:nvPr/>
        </p:nvSpPr>
        <p:spPr>
          <a:xfrm>
            <a:off x="4561640" y="3224544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77865" y="3204292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4" name="Freeform 45"/>
          <p:cNvSpPr/>
          <p:nvPr/>
        </p:nvSpPr>
        <p:spPr>
          <a:xfrm>
            <a:off x="4561640" y="3849918"/>
            <a:ext cx="414625" cy="414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4" y="21600"/>
                </a:moveTo>
                <a:cubicBezTo>
                  <a:pt x="4713" y="21600"/>
                  <a:pt x="0" y="16495"/>
                  <a:pt x="0" y="10604"/>
                </a:cubicBezTo>
                <a:cubicBezTo>
                  <a:pt x="0" y="4713"/>
                  <a:pt x="4713" y="0"/>
                  <a:pt x="10604" y="0"/>
                </a:cubicBezTo>
                <a:cubicBezTo>
                  <a:pt x="16495" y="0"/>
                  <a:pt x="21600" y="4713"/>
                  <a:pt x="21600" y="10604"/>
                </a:cubicBezTo>
                <a:cubicBezTo>
                  <a:pt x="21600" y="16495"/>
                  <a:pt x="16495" y="21600"/>
                  <a:pt x="10604" y="21600"/>
                </a:cubicBezTo>
                <a:close/>
                <a:moveTo>
                  <a:pt x="17673" y="7855"/>
                </a:moveTo>
                <a:cubicBezTo>
                  <a:pt x="16495" y="6676"/>
                  <a:pt x="16495" y="6676"/>
                  <a:pt x="16495" y="6676"/>
                </a:cubicBezTo>
                <a:cubicBezTo>
                  <a:pt x="16102" y="6284"/>
                  <a:pt x="16102" y="6284"/>
                  <a:pt x="15709" y="6284"/>
                </a:cubicBezTo>
                <a:cubicBezTo>
                  <a:pt x="15316" y="6284"/>
                  <a:pt x="15316" y="6284"/>
                  <a:pt x="14924" y="6676"/>
                </a:cubicBezTo>
                <a:cubicBezTo>
                  <a:pt x="9425" y="12175"/>
                  <a:pt x="9425" y="12175"/>
                  <a:pt x="9425" y="12175"/>
                </a:cubicBezTo>
                <a:cubicBezTo>
                  <a:pt x="6284" y="9033"/>
                  <a:pt x="6284" y="9033"/>
                  <a:pt x="6284" y="9033"/>
                </a:cubicBezTo>
                <a:cubicBezTo>
                  <a:pt x="5891" y="9033"/>
                  <a:pt x="5891" y="8640"/>
                  <a:pt x="5498" y="8640"/>
                </a:cubicBezTo>
                <a:cubicBezTo>
                  <a:pt x="5498" y="8640"/>
                  <a:pt x="5105" y="9033"/>
                  <a:pt x="5105" y="9033"/>
                </a:cubicBezTo>
                <a:cubicBezTo>
                  <a:pt x="3535" y="10211"/>
                  <a:pt x="3535" y="10211"/>
                  <a:pt x="3535" y="10211"/>
                </a:cubicBezTo>
                <a:cubicBezTo>
                  <a:pt x="3535" y="10604"/>
                  <a:pt x="3535" y="10604"/>
                  <a:pt x="3535" y="10996"/>
                </a:cubicBezTo>
                <a:cubicBezTo>
                  <a:pt x="3535" y="11389"/>
                  <a:pt x="3535" y="11389"/>
                  <a:pt x="3535" y="11782"/>
                </a:cubicBezTo>
                <a:cubicBezTo>
                  <a:pt x="8640" y="16887"/>
                  <a:pt x="8640" y="16887"/>
                  <a:pt x="8640" y="16887"/>
                </a:cubicBezTo>
                <a:cubicBezTo>
                  <a:pt x="9033" y="16887"/>
                  <a:pt x="9033" y="16887"/>
                  <a:pt x="9425" y="16887"/>
                </a:cubicBezTo>
                <a:cubicBezTo>
                  <a:pt x="9818" y="16887"/>
                  <a:pt x="9818" y="16887"/>
                  <a:pt x="10211" y="16887"/>
                </a:cubicBezTo>
                <a:cubicBezTo>
                  <a:pt x="17673" y="9033"/>
                  <a:pt x="17673" y="9033"/>
                  <a:pt x="17673" y="9033"/>
                </a:cubicBezTo>
                <a:cubicBezTo>
                  <a:pt x="17673" y="9033"/>
                  <a:pt x="18065" y="8640"/>
                  <a:pt x="18065" y="8640"/>
                </a:cubicBezTo>
                <a:cubicBezTo>
                  <a:pt x="18065" y="8247"/>
                  <a:pt x="17673" y="7855"/>
                  <a:pt x="17673" y="7855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077865" y="3829668"/>
            <a:ext cx="6379243" cy="43487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39228" y="2147528"/>
            <a:ext cx="686242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5C5C5C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7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6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Rectangle 19"/>
          <p:cNvSpPr/>
          <p:nvPr/>
        </p:nvSpPr>
        <p:spPr>
          <a:xfrm>
            <a:off x="852128" y="1597799"/>
            <a:ext cx="3759201" cy="4554302"/>
          </a:xfrm>
          <a:prstGeom prst="rect">
            <a:avLst/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6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113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6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964127" y="1597801"/>
            <a:ext cx="3352801" cy="22771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113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964127" y="3874951"/>
            <a:ext cx="3352801" cy="22771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72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19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9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97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Picture Placeholder 7"/>
          <p:cNvSpPr>
            <a:spLocks noGrp="1"/>
          </p:cNvSpPr>
          <p:nvPr>
            <p:ph type="pic" idx="13"/>
          </p:nvPr>
        </p:nvSpPr>
        <p:spPr>
          <a:xfrm>
            <a:off x="1" y="787400"/>
            <a:ext cx="12192000" cy="41009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8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icture Placeholder 7"/>
          <p:cNvSpPr>
            <a:spLocks noGrp="1"/>
          </p:cNvSpPr>
          <p:nvPr>
            <p:ph type="pic" idx="13"/>
          </p:nvPr>
        </p:nvSpPr>
        <p:spPr>
          <a:xfrm>
            <a:off x="1" y="-12700"/>
            <a:ext cx="12192000" cy="36449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022332" y="1764900"/>
            <a:ext cx="2743201" cy="431746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99" name="Rectangle 21"/>
          <p:cNvSpPr/>
          <p:nvPr/>
        </p:nvSpPr>
        <p:spPr>
          <a:xfrm>
            <a:off x="5771228" y="1764366"/>
            <a:ext cx="6420773" cy="10414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0" name="Rectangle 22"/>
          <p:cNvSpPr/>
          <p:nvPr/>
        </p:nvSpPr>
        <p:spPr>
          <a:xfrm>
            <a:off x="5791201" y="2856566"/>
            <a:ext cx="6400800" cy="10414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1" name="Rectangle 23"/>
          <p:cNvSpPr/>
          <p:nvPr/>
        </p:nvSpPr>
        <p:spPr>
          <a:xfrm>
            <a:off x="5791201" y="3948767"/>
            <a:ext cx="6400800" cy="10414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2" name="Rectangle 25"/>
          <p:cNvSpPr/>
          <p:nvPr/>
        </p:nvSpPr>
        <p:spPr>
          <a:xfrm>
            <a:off x="5791201" y="5040967"/>
            <a:ext cx="6400800" cy="10414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3" name="Freeform 62"/>
          <p:cNvSpPr/>
          <p:nvPr/>
        </p:nvSpPr>
        <p:spPr>
          <a:xfrm>
            <a:off x="6067611" y="2079703"/>
            <a:ext cx="480625" cy="4844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4" name="Freeform 245"/>
          <p:cNvSpPr/>
          <p:nvPr/>
        </p:nvSpPr>
        <p:spPr>
          <a:xfrm>
            <a:off x="6073947" y="3143292"/>
            <a:ext cx="467950" cy="467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5" name="Freeform 132"/>
          <p:cNvSpPr/>
          <p:nvPr/>
        </p:nvSpPr>
        <p:spPr>
          <a:xfrm>
            <a:off x="6050345" y="4223089"/>
            <a:ext cx="515156" cy="4927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10977"/>
                </a:moveTo>
                <a:cubicBezTo>
                  <a:pt x="20925" y="10977"/>
                  <a:pt x="20925" y="10977"/>
                  <a:pt x="20925" y="10977"/>
                </a:cubicBezTo>
                <a:cubicBezTo>
                  <a:pt x="19913" y="10269"/>
                  <a:pt x="19238" y="9561"/>
                  <a:pt x="18225" y="9561"/>
                </a:cubicBezTo>
                <a:cubicBezTo>
                  <a:pt x="17213" y="9561"/>
                  <a:pt x="15863" y="10623"/>
                  <a:pt x="15188" y="11685"/>
                </a:cubicBezTo>
                <a:cubicBezTo>
                  <a:pt x="15188" y="11685"/>
                  <a:pt x="15188" y="12039"/>
                  <a:pt x="14850" y="12393"/>
                </a:cubicBezTo>
                <a:cubicBezTo>
                  <a:pt x="14850" y="12393"/>
                  <a:pt x="14850" y="12393"/>
                  <a:pt x="14513" y="12393"/>
                </a:cubicBezTo>
                <a:cubicBezTo>
                  <a:pt x="14513" y="12393"/>
                  <a:pt x="14175" y="12393"/>
                  <a:pt x="14175" y="12393"/>
                </a:cubicBezTo>
                <a:cubicBezTo>
                  <a:pt x="14175" y="12039"/>
                  <a:pt x="13838" y="11685"/>
                  <a:pt x="13838" y="11685"/>
                </a:cubicBezTo>
                <a:cubicBezTo>
                  <a:pt x="13163" y="10623"/>
                  <a:pt x="12150" y="9561"/>
                  <a:pt x="10800" y="9561"/>
                </a:cubicBezTo>
                <a:cubicBezTo>
                  <a:pt x="9450" y="9561"/>
                  <a:pt x="8437" y="10623"/>
                  <a:pt x="7762" y="11685"/>
                </a:cubicBezTo>
                <a:cubicBezTo>
                  <a:pt x="7762" y="11685"/>
                  <a:pt x="7425" y="12039"/>
                  <a:pt x="7425" y="12393"/>
                </a:cubicBezTo>
                <a:cubicBezTo>
                  <a:pt x="7425" y="12393"/>
                  <a:pt x="7425" y="12393"/>
                  <a:pt x="7087" y="12393"/>
                </a:cubicBezTo>
                <a:cubicBezTo>
                  <a:pt x="6750" y="12393"/>
                  <a:pt x="6750" y="12393"/>
                  <a:pt x="6750" y="12393"/>
                </a:cubicBezTo>
                <a:cubicBezTo>
                  <a:pt x="6412" y="12039"/>
                  <a:pt x="6412" y="11685"/>
                  <a:pt x="6412" y="11685"/>
                </a:cubicBezTo>
                <a:cubicBezTo>
                  <a:pt x="5737" y="10623"/>
                  <a:pt x="4725" y="9561"/>
                  <a:pt x="3375" y="9561"/>
                </a:cubicBezTo>
                <a:cubicBezTo>
                  <a:pt x="2362" y="9561"/>
                  <a:pt x="1687" y="10269"/>
                  <a:pt x="1012" y="10977"/>
                </a:cubicBezTo>
                <a:cubicBezTo>
                  <a:pt x="675" y="10977"/>
                  <a:pt x="675" y="10977"/>
                  <a:pt x="675" y="10977"/>
                </a:cubicBezTo>
                <a:cubicBezTo>
                  <a:pt x="337" y="10977"/>
                  <a:pt x="0" y="10977"/>
                  <a:pt x="0" y="10623"/>
                </a:cubicBezTo>
                <a:cubicBezTo>
                  <a:pt x="0" y="10623"/>
                  <a:pt x="0" y="10623"/>
                  <a:pt x="0" y="10623"/>
                </a:cubicBezTo>
                <a:cubicBezTo>
                  <a:pt x="1350" y="5666"/>
                  <a:pt x="6075" y="2479"/>
                  <a:pt x="10800" y="2479"/>
                </a:cubicBezTo>
                <a:cubicBezTo>
                  <a:pt x="15525" y="2479"/>
                  <a:pt x="20250" y="5666"/>
                  <a:pt x="21600" y="10623"/>
                </a:cubicBezTo>
                <a:cubicBezTo>
                  <a:pt x="21600" y="10623"/>
                  <a:pt x="21600" y="10623"/>
                  <a:pt x="21600" y="10623"/>
                </a:cubicBezTo>
                <a:cubicBezTo>
                  <a:pt x="21600" y="10977"/>
                  <a:pt x="21263" y="10977"/>
                  <a:pt x="20925" y="10977"/>
                </a:cubicBezTo>
                <a:close/>
                <a:moveTo>
                  <a:pt x="11475" y="18059"/>
                </a:moveTo>
                <a:cubicBezTo>
                  <a:pt x="11475" y="19830"/>
                  <a:pt x="10125" y="21600"/>
                  <a:pt x="8437" y="21600"/>
                </a:cubicBezTo>
                <a:cubicBezTo>
                  <a:pt x="6412" y="21600"/>
                  <a:pt x="5062" y="19830"/>
                  <a:pt x="5062" y="18059"/>
                </a:cubicBezTo>
                <a:cubicBezTo>
                  <a:pt x="5062" y="17705"/>
                  <a:pt x="5400" y="17351"/>
                  <a:pt x="5737" y="17351"/>
                </a:cubicBezTo>
                <a:cubicBezTo>
                  <a:pt x="6412" y="17351"/>
                  <a:pt x="6750" y="17705"/>
                  <a:pt x="6750" y="18059"/>
                </a:cubicBezTo>
                <a:cubicBezTo>
                  <a:pt x="6750" y="19121"/>
                  <a:pt x="7425" y="19830"/>
                  <a:pt x="8437" y="19830"/>
                </a:cubicBezTo>
                <a:cubicBezTo>
                  <a:pt x="9112" y="19830"/>
                  <a:pt x="10125" y="19121"/>
                  <a:pt x="10125" y="18059"/>
                </a:cubicBezTo>
                <a:cubicBezTo>
                  <a:pt x="10125" y="10269"/>
                  <a:pt x="10125" y="10269"/>
                  <a:pt x="10125" y="10269"/>
                </a:cubicBezTo>
                <a:cubicBezTo>
                  <a:pt x="10125" y="10269"/>
                  <a:pt x="10462" y="10269"/>
                  <a:pt x="10800" y="10269"/>
                </a:cubicBezTo>
                <a:cubicBezTo>
                  <a:pt x="11138" y="10269"/>
                  <a:pt x="11475" y="10269"/>
                  <a:pt x="11475" y="10269"/>
                </a:cubicBezTo>
                <a:lnTo>
                  <a:pt x="11475" y="18059"/>
                </a:lnTo>
                <a:close/>
                <a:moveTo>
                  <a:pt x="11475" y="2125"/>
                </a:moveTo>
                <a:cubicBezTo>
                  <a:pt x="11475" y="2125"/>
                  <a:pt x="11138" y="2125"/>
                  <a:pt x="10800" y="2125"/>
                </a:cubicBezTo>
                <a:cubicBezTo>
                  <a:pt x="10462" y="2125"/>
                  <a:pt x="10125" y="2125"/>
                  <a:pt x="10125" y="2125"/>
                </a:cubicBezTo>
                <a:cubicBezTo>
                  <a:pt x="10125" y="1062"/>
                  <a:pt x="10125" y="1062"/>
                  <a:pt x="10125" y="1062"/>
                </a:cubicBezTo>
                <a:cubicBezTo>
                  <a:pt x="10125" y="354"/>
                  <a:pt x="10462" y="0"/>
                  <a:pt x="10800" y="0"/>
                </a:cubicBezTo>
                <a:cubicBezTo>
                  <a:pt x="11138" y="0"/>
                  <a:pt x="11475" y="354"/>
                  <a:pt x="11475" y="1062"/>
                </a:cubicBezTo>
                <a:lnTo>
                  <a:pt x="11475" y="2125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6" name="Freeform 52"/>
          <p:cNvSpPr/>
          <p:nvPr/>
        </p:nvSpPr>
        <p:spPr>
          <a:xfrm>
            <a:off x="6071834" y="5307667"/>
            <a:ext cx="47218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100"/>
                </a:moveTo>
                <a:cubicBezTo>
                  <a:pt x="21600" y="21000"/>
                  <a:pt x="20633" y="21600"/>
                  <a:pt x="19666" y="21600"/>
                </a:cubicBezTo>
                <a:cubicBezTo>
                  <a:pt x="1612" y="21600"/>
                  <a:pt x="1612" y="21600"/>
                  <a:pt x="1612" y="21600"/>
                </a:cubicBezTo>
                <a:cubicBezTo>
                  <a:pt x="645" y="21600"/>
                  <a:pt x="0" y="21000"/>
                  <a:pt x="0" y="201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0" y="3900"/>
                  <a:pt x="645" y="3300"/>
                  <a:pt x="1612" y="3300"/>
                </a:cubicBezTo>
                <a:cubicBezTo>
                  <a:pt x="3224" y="3300"/>
                  <a:pt x="3224" y="3300"/>
                  <a:pt x="3224" y="3300"/>
                </a:cubicBezTo>
                <a:cubicBezTo>
                  <a:pt x="3224" y="2100"/>
                  <a:pt x="3224" y="2100"/>
                  <a:pt x="3224" y="2100"/>
                </a:cubicBezTo>
                <a:cubicBezTo>
                  <a:pt x="3224" y="900"/>
                  <a:pt x="4191" y="0"/>
                  <a:pt x="5158" y="0"/>
                </a:cubicBezTo>
                <a:cubicBezTo>
                  <a:pt x="6125" y="0"/>
                  <a:pt x="6125" y="0"/>
                  <a:pt x="6125" y="0"/>
                </a:cubicBezTo>
                <a:cubicBezTo>
                  <a:pt x="7415" y="0"/>
                  <a:pt x="8060" y="900"/>
                  <a:pt x="8060" y="2100"/>
                </a:cubicBezTo>
                <a:cubicBezTo>
                  <a:pt x="8060" y="3300"/>
                  <a:pt x="8060" y="3300"/>
                  <a:pt x="8060" y="3300"/>
                </a:cubicBezTo>
                <a:cubicBezTo>
                  <a:pt x="13218" y="3300"/>
                  <a:pt x="13218" y="3300"/>
                  <a:pt x="13218" y="3300"/>
                </a:cubicBezTo>
                <a:cubicBezTo>
                  <a:pt x="13218" y="2100"/>
                  <a:pt x="13218" y="2100"/>
                  <a:pt x="13218" y="2100"/>
                </a:cubicBezTo>
                <a:cubicBezTo>
                  <a:pt x="13218" y="900"/>
                  <a:pt x="14185" y="0"/>
                  <a:pt x="15152" y="0"/>
                </a:cubicBezTo>
                <a:cubicBezTo>
                  <a:pt x="16119" y="0"/>
                  <a:pt x="16119" y="0"/>
                  <a:pt x="16119" y="0"/>
                </a:cubicBezTo>
                <a:cubicBezTo>
                  <a:pt x="17087" y="0"/>
                  <a:pt x="18054" y="900"/>
                  <a:pt x="18054" y="2100"/>
                </a:cubicBezTo>
                <a:cubicBezTo>
                  <a:pt x="18054" y="3300"/>
                  <a:pt x="18054" y="3300"/>
                  <a:pt x="18054" y="3300"/>
                </a:cubicBezTo>
                <a:cubicBezTo>
                  <a:pt x="19666" y="3300"/>
                  <a:pt x="19666" y="3300"/>
                  <a:pt x="19666" y="3300"/>
                </a:cubicBezTo>
                <a:cubicBezTo>
                  <a:pt x="20633" y="3300"/>
                  <a:pt x="21600" y="3900"/>
                  <a:pt x="21600" y="4800"/>
                </a:cubicBezTo>
                <a:lnTo>
                  <a:pt x="21600" y="20100"/>
                </a:lnTo>
                <a:close/>
                <a:moveTo>
                  <a:pt x="19666" y="20100"/>
                </a:moveTo>
                <a:cubicBezTo>
                  <a:pt x="19666" y="7800"/>
                  <a:pt x="19666" y="7800"/>
                  <a:pt x="19666" y="7800"/>
                </a:cubicBezTo>
                <a:cubicBezTo>
                  <a:pt x="1612" y="7800"/>
                  <a:pt x="1612" y="7800"/>
                  <a:pt x="1612" y="7800"/>
                </a:cubicBezTo>
                <a:cubicBezTo>
                  <a:pt x="1612" y="20100"/>
                  <a:pt x="1612" y="20100"/>
                  <a:pt x="1612" y="20100"/>
                </a:cubicBezTo>
                <a:lnTo>
                  <a:pt x="19666" y="20100"/>
                </a:lnTo>
                <a:close/>
                <a:moveTo>
                  <a:pt x="6448" y="2100"/>
                </a:moveTo>
                <a:cubicBezTo>
                  <a:pt x="6448" y="1800"/>
                  <a:pt x="6448" y="1500"/>
                  <a:pt x="6125" y="1500"/>
                </a:cubicBezTo>
                <a:cubicBezTo>
                  <a:pt x="5158" y="1500"/>
                  <a:pt x="5158" y="1500"/>
                  <a:pt x="5158" y="1500"/>
                </a:cubicBezTo>
                <a:cubicBezTo>
                  <a:pt x="5158" y="1500"/>
                  <a:pt x="4836" y="1800"/>
                  <a:pt x="4836" y="2100"/>
                </a:cubicBezTo>
                <a:cubicBezTo>
                  <a:pt x="4836" y="5400"/>
                  <a:pt x="4836" y="5400"/>
                  <a:pt x="4836" y="5400"/>
                </a:cubicBezTo>
                <a:cubicBezTo>
                  <a:pt x="4836" y="5700"/>
                  <a:pt x="5158" y="6000"/>
                  <a:pt x="5158" y="6000"/>
                </a:cubicBezTo>
                <a:cubicBezTo>
                  <a:pt x="6125" y="6000"/>
                  <a:pt x="6125" y="6000"/>
                  <a:pt x="6125" y="6000"/>
                </a:cubicBezTo>
                <a:cubicBezTo>
                  <a:pt x="6448" y="6000"/>
                  <a:pt x="6448" y="5700"/>
                  <a:pt x="6448" y="5400"/>
                </a:cubicBezTo>
                <a:lnTo>
                  <a:pt x="6448" y="2100"/>
                </a:lnTo>
                <a:close/>
                <a:moveTo>
                  <a:pt x="16442" y="2100"/>
                </a:moveTo>
                <a:cubicBezTo>
                  <a:pt x="16442" y="1800"/>
                  <a:pt x="16442" y="1500"/>
                  <a:pt x="16119" y="1500"/>
                </a:cubicBezTo>
                <a:cubicBezTo>
                  <a:pt x="15152" y="1500"/>
                  <a:pt x="15152" y="1500"/>
                  <a:pt x="15152" y="1500"/>
                </a:cubicBezTo>
                <a:cubicBezTo>
                  <a:pt x="15152" y="1500"/>
                  <a:pt x="14830" y="1800"/>
                  <a:pt x="14830" y="2100"/>
                </a:cubicBezTo>
                <a:cubicBezTo>
                  <a:pt x="14830" y="5400"/>
                  <a:pt x="14830" y="5400"/>
                  <a:pt x="14830" y="5400"/>
                </a:cubicBezTo>
                <a:cubicBezTo>
                  <a:pt x="14830" y="5700"/>
                  <a:pt x="15152" y="6000"/>
                  <a:pt x="15152" y="6000"/>
                </a:cubicBezTo>
                <a:cubicBezTo>
                  <a:pt x="16119" y="6000"/>
                  <a:pt x="16119" y="6000"/>
                  <a:pt x="16119" y="6000"/>
                </a:cubicBezTo>
                <a:cubicBezTo>
                  <a:pt x="16442" y="6000"/>
                  <a:pt x="16442" y="5700"/>
                  <a:pt x="16442" y="5400"/>
                </a:cubicBezTo>
                <a:lnTo>
                  <a:pt x="16442" y="21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30538" y="2170652"/>
            <a:ext cx="4541374" cy="560352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0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723512" y="18960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0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730537" y="3298002"/>
            <a:ext cx="4541375" cy="480073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723512" y="3023399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730537" y="4418551"/>
            <a:ext cx="4541375" cy="46412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723512" y="41439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30537" y="5510753"/>
            <a:ext cx="4541375" cy="471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3512" y="5236148"/>
            <a:ext cx="4554090" cy="257041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5" name="Rectangle 24"/>
          <p:cNvSpPr/>
          <p:nvPr/>
        </p:nvSpPr>
        <p:spPr>
          <a:xfrm>
            <a:off x="0" y="1764366"/>
            <a:ext cx="3022333" cy="43180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72957" y="3257672"/>
            <a:ext cx="2676420" cy="2407596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7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69211" y="2260485"/>
            <a:ext cx="2683915" cy="85274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2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8" name="Round Same Side Corner Rectangle 29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21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57321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57321" y="1963502"/>
            <a:ext cx="1895357" cy="1894791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69557" y="4552558"/>
            <a:ext cx="2270886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1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763524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763524" y="1963502"/>
            <a:ext cx="1895357" cy="1894791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75760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8789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5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438789" y="1963502"/>
            <a:ext cx="1895357" cy="1894791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6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251025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113800" y="4002003"/>
            <a:ext cx="189535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3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9113800" y="1963502"/>
            <a:ext cx="1895357" cy="1894791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39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8926037" y="4552558"/>
            <a:ext cx="2270885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0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4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63"/>
          <p:cNvGrpSpPr/>
          <p:nvPr/>
        </p:nvGrpSpPr>
        <p:grpSpPr>
          <a:xfrm>
            <a:off x="8026400" y="2186847"/>
            <a:ext cx="3290616" cy="485332"/>
            <a:chOff x="0" y="0"/>
            <a:chExt cx="3290615" cy="485330"/>
          </a:xfrm>
        </p:grpSpPr>
        <p:sp>
          <p:nvSpPr>
            <p:cNvPr id="2050" name="Pentagon 12"/>
            <p:cNvSpPr/>
            <p:nvPr/>
          </p:nvSpPr>
          <p:spPr>
            <a:xfrm>
              <a:off x="-1" y="0"/>
              <a:ext cx="3290617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007" y="0"/>
                  </a:lnTo>
                  <a:lnTo>
                    <a:pt x="21600" y="10800"/>
                  </a:lnTo>
                  <a:lnTo>
                    <a:pt x="20007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1" name="TextBox 13"/>
            <p:cNvSpPr txBox="1"/>
            <p:nvPr/>
          </p:nvSpPr>
          <p:spPr>
            <a:xfrm>
              <a:off x="2445594" y="102966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80%</a:t>
              </a:r>
            </a:p>
          </p:txBody>
        </p:sp>
      </p:grpSp>
      <p:grpSp>
        <p:nvGrpSpPr>
          <p:cNvPr id="2055" name="Group 67"/>
          <p:cNvGrpSpPr/>
          <p:nvPr/>
        </p:nvGrpSpPr>
        <p:grpSpPr>
          <a:xfrm>
            <a:off x="8026400" y="2729123"/>
            <a:ext cx="2805285" cy="485332"/>
            <a:chOff x="0" y="0"/>
            <a:chExt cx="2805284" cy="485330"/>
          </a:xfrm>
        </p:grpSpPr>
        <p:sp>
          <p:nvSpPr>
            <p:cNvPr id="2053" name="Pentagon 15"/>
            <p:cNvSpPr/>
            <p:nvPr/>
          </p:nvSpPr>
          <p:spPr>
            <a:xfrm>
              <a:off x="-1" y="0"/>
              <a:ext cx="2805286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732" y="0"/>
                  </a:lnTo>
                  <a:lnTo>
                    <a:pt x="21600" y="10800"/>
                  </a:lnTo>
                  <a:lnTo>
                    <a:pt x="1973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4" name="TextBox 16"/>
            <p:cNvSpPr txBox="1"/>
            <p:nvPr/>
          </p:nvSpPr>
          <p:spPr>
            <a:xfrm>
              <a:off x="1970608" y="105834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70%</a:t>
              </a:r>
            </a:p>
          </p:txBody>
        </p:sp>
      </p:grpSp>
      <p:grpSp>
        <p:nvGrpSpPr>
          <p:cNvPr id="2058" name="Group 87"/>
          <p:cNvGrpSpPr/>
          <p:nvPr/>
        </p:nvGrpSpPr>
        <p:grpSpPr>
          <a:xfrm>
            <a:off x="8026400" y="3271399"/>
            <a:ext cx="2319953" cy="485332"/>
            <a:chOff x="0" y="0"/>
            <a:chExt cx="2319951" cy="485330"/>
          </a:xfrm>
        </p:grpSpPr>
        <p:sp>
          <p:nvSpPr>
            <p:cNvPr id="2056" name="Pentagon 18"/>
            <p:cNvSpPr/>
            <p:nvPr/>
          </p:nvSpPr>
          <p:spPr>
            <a:xfrm>
              <a:off x="0" y="0"/>
              <a:ext cx="2319953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341" y="0"/>
                  </a:lnTo>
                  <a:lnTo>
                    <a:pt x="21600" y="10800"/>
                  </a:lnTo>
                  <a:lnTo>
                    <a:pt x="19341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57" name="TextBox 19"/>
            <p:cNvSpPr txBox="1"/>
            <p:nvPr/>
          </p:nvSpPr>
          <p:spPr>
            <a:xfrm>
              <a:off x="1621758" y="108829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60%</a:t>
              </a:r>
            </a:p>
          </p:txBody>
        </p:sp>
      </p:grpSp>
      <p:grpSp>
        <p:nvGrpSpPr>
          <p:cNvPr id="2061" name="Group 90"/>
          <p:cNvGrpSpPr/>
          <p:nvPr/>
        </p:nvGrpSpPr>
        <p:grpSpPr>
          <a:xfrm>
            <a:off x="8026399" y="3813674"/>
            <a:ext cx="1726770" cy="485332"/>
            <a:chOff x="0" y="0"/>
            <a:chExt cx="1726768" cy="485330"/>
          </a:xfrm>
        </p:grpSpPr>
        <p:sp>
          <p:nvSpPr>
            <p:cNvPr id="2059" name="Pentagon 21"/>
            <p:cNvSpPr/>
            <p:nvPr/>
          </p:nvSpPr>
          <p:spPr>
            <a:xfrm>
              <a:off x="-1" y="0"/>
              <a:ext cx="1726770" cy="4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565" y="0"/>
                  </a:lnTo>
                  <a:lnTo>
                    <a:pt x="21600" y="10800"/>
                  </a:lnTo>
                  <a:lnTo>
                    <a:pt x="1856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0" name="TextBox 22"/>
            <p:cNvSpPr txBox="1"/>
            <p:nvPr/>
          </p:nvSpPr>
          <p:spPr>
            <a:xfrm>
              <a:off x="1053869" y="93187"/>
              <a:ext cx="47023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 algn="ctr">
                <a:spcBef>
                  <a:spcPts val="400"/>
                </a:spcBef>
                <a:defRPr b="1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lvl1pPr>
            </a:lstStyle>
            <a:p>
              <a:r>
                <a:t>40%</a:t>
              </a:r>
            </a:p>
          </p:txBody>
        </p:sp>
      </p:grpSp>
      <p:grpSp>
        <p:nvGrpSpPr>
          <p:cNvPr id="2064" name="Group 285"/>
          <p:cNvGrpSpPr/>
          <p:nvPr/>
        </p:nvGrpSpPr>
        <p:grpSpPr>
          <a:xfrm>
            <a:off x="1653551" y="5022058"/>
            <a:ext cx="591293" cy="591295"/>
            <a:chOff x="0" y="0"/>
            <a:chExt cx="591292" cy="591293"/>
          </a:xfrm>
        </p:grpSpPr>
        <p:sp>
          <p:nvSpPr>
            <p:cNvPr id="2062" name="Oval 24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3" name="Freeform 154"/>
            <p:cNvSpPr/>
            <p:nvPr/>
          </p:nvSpPr>
          <p:spPr>
            <a:xfrm>
              <a:off x="149596" y="179230"/>
              <a:ext cx="29210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38" y="5082"/>
                  </a:moveTo>
                  <a:cubicBezTo>
                    <a:pt x="19238" y="5506"/>
                    <a:pt x="19238" y="5929"/>
                    <a:pt x="19238" y="5929"/>
                  </a:cubicBezTo>
                  <a:cubicBezTo>
                    <a:pt x="19238" y="13129"/>
                    <a:pt x="14850" y="21600"/>
                    <a:pt x="6750" y="21600"/>
                  </a:cubicBezTo>
                  <a:cubicBezTo>
                    <a:pt x="4387" y="21600"/>
                    <a:pt x="2025" y="20753"/>
                    <a:pt x="0" y="19059"/>
                  </a:cubicBezTo>
                  <a:cubicBezTo>
                    <a:pt x="337" y="19059"/>
                    <a:pt x="675" y="19059"/>
                    <a:pt x="1012" y="19059"/>
                  </a:cubicBezTo>
                  <a:cubicBezTo>
                    <a:pt x="3037" y="19059"/>
                    <a:pt x="5062" y="18212"/>
                    <a:pt x="6412" y="16941"/>
                  </a:cubicBezTo>
                  <a:cubicBezTo>
                    <a:pt x="4725" y="16941"/>
                    <a:pt x="3037" y="15247"/>
                    <a:pt x="2362" y="13129"/>
                  </a:cubicBezTo>
                  <a:cubicBezTo>
                    <a:pt x="2700" y="13129"/>
                    <a:pt x="3037" y="13129"/>
                    <a:pt x="3375" y="13129"/>
                  </a:cubicBezTo>
                  <a:cubicBezTo>
                    <a:pt x="3712" y="13129"/>
                    <a:pt x="4050" y="13129"/>
                    <a:pt x="4387" y="13129"/>
                  </a:cubicBezTo>
                  <a:cubicBezTo>
                    <a:pt x="2362" y="12282"/>
                    <a:pt x="1012" y="10165"/>
                    <a:pt x="1012" y="7624"/>
                  </a:cubicBezTo>
                  <a:cubicBezTo>
                    <a:pt x="1012" y="7624"/>
                    <a:pt x="1012" y="7624"/>
                    <a:pt x="1012" y="7624"/>
                  </a:cubicBezTo>
                  <a:cubicBezTo>
                    <a:pt x="1687" y="8047"/>
                    <a:pt x="2362" y="8047"/>
                    <a:pt x="3037" y="8047"/>
                  </a:cubicBezTo>
                  <a:cubicBezTo>
                    <a:pt x="1687" y="7200"/>
                    <a:pt x="1012" y="5506"/>
                    <a:pt x="1012" y="3812"/>
                  </a:cubicBezTo>
                  <a:cubicBezTo>
                    <a:pt x="1012" y="2541"/>
                    <a:pt x="1350" y="1694"/>
                    <a:pt x="1687" y="847"/>
                  </a:cubicBezTo>
                  <a:cubicBezTo>
                    <a:pt x="3712" y="4235"/>
                    <a:pt x="7087" y="6353"/>
                    <a:pt x="10462" y="6776"/>
                  </a:cubicBezTo>
                  <a:cubicBezTo>
                    <a:pt x="10462" y="6353"/>
                    <a:pt x="10462" y="5929"/>
                    <a:pt x="10462" y="5506"/>
                  </a:cubicBezTo>
                  <a:cubicBezTo>
                    <a:pt x="10462" y="2118"/>
                    <a:pt x="12488" y="0"/>
                    <a:pt x="14850" y="0"/>
                  </a:cubicBezTo>
                  <a:cubicBezTo>
                    <a:pt x="16200" y="0"/>
                    <a:pt x="17213" y="424"/>
                    <a:pt x="18225" y="1694"/>
                  </a:cubicBezTo>
                  <a:cubicBezTo>
                    <a:pt x="18900" y="1271"/>
                    <a:pt x="19913" y="847"/>
                    <a:pt x="20925" y="424"/>
                  </a:cubicBezTo>
                  <a:cubicBezTo>
                    <a:pt x="20588" y="1694"/>
                    <a:pt x="19913" y="2541"/>
                    <a:pt x="18900" y="3388"/>
                  </a:cubicBezTo>
                  <a:cubicBezTo>
                    <a:pt x="19913" y="2965"/>
                    <a:pt x="20588" y="2965"/>
                    <a:pt x="21600" y="2541"/>
                  </a:cubicBezTo>
                  <a:cubicBezTo>
                    <a:pt x="20925" y="3388"/>
                    <a:pt x="20250" y="4659"/>
                    <a:pt x="19238" y="50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67" name="Group 287"/>
          <p:cNvGrpSpPr/>
          <p:nvPr/>
        </p:nvGrpSpPr>
        <p:grpSpPr>
          <a:xfrm>
            <a:off x="1017222" y="5022058"/>
            <a:ext cx="591293" cy="591295"/>
            <a:chOff x="0" y="0"/>
            <a:chExt cx="591292" cy="591293"/>
          </a:xfrm>
        </p:grpSpPr>
        <p:sp>
          <p:nvSpPr>
            <p:cNvPr id="2065" name="Oval 27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6" name="Freeform 78"/>
            <p:cNvSpPr/>
            <p:nvPr/>
          </p:nvSpPr>
          <p:spPr>
            <a:xfrm>
              <a:off x="215211" y="142187"/>
              <a:ext cx="160868" cy="306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546"/>
                  </a:moveTo>
                  <a:cubicBezTo>
                    <a:pt x="17897" y="3546"/>
                    <a:pt x="17897" y="3546"/>
                    <a:pt x="17897" y="3546"/>
                  </a:cubicBezTo>
                  <a:cubicBezTo>
                    <a:pt x="14811" y="3546"/>
                    <a:pt x="14194" y="4513"/>
                    <a:pt x="14194" y="5481"/>
                  </a:cubicBezTo>
                  <a:cubicBezTo>
                    <a:pt x="14194" y="8060"/>
                    <a:pt x="14194" y="8060"/>
                    <a:pt x="14194" y="8060"/>
                  </a:cubicBezTo>
                  <a:cubicBezTo>
                    <a:pt x="21600" y="8060"/>
                    <a:pt x="21600" y="8060"/>
                    <a:pt x="21600" y="8060"/>
                  </a:cubicBezTo>
                  <a:cubicBezTo>
                    <a:pt x="20366" y="11928"/>
                    <a:pt x="20366" y="11928"/>
                    <a:pt x="20366" y="11928"/>
                  </a:cubicBezTo>
                  <a:cubicBezTo>
                    <a:pt x="14194" y="11928"/>
                    <a:pt x="14194" y="11928"/>
                    <a:pt x="14194" y="11928"/>
                  </a:cubicBezTo>
                  <a:cubicBezTo>
                    <a:pt x="14194" y="21600"/>
                    <a:pt x="14194" y="21600"/>
                    <a:pt x="14194" y="21600"/>
                  </a:cubicBezTo>
                  <a:cubicBezTo>
                    <a:pt x="6789" y="21600"/>
                    <a:pt x="6789" y="21600"/>
                    <a:pt x="6789" y="21600"/>
                  </a:cubicBezTo>
                  <a:cubicBezTo>
                    <a:pt x="6789" y="11928"/>
                    <a:pt x="6789" y="11928"/>
                    <a:pt x="6789" y="11928"/>
                  </a:cubicBezTo>
                  <a:cubicBezTo>
                    <a:pt x="0" y="11928"/>
                    <a:pt x="0" y="11928"/>
                    <a:pt x="0" y="11928"/>
                  </a:cubicBezTo>
                  <a:cubicBezTo>
                    <a:pt x="0" y="8060"/>
                    <a:pt x="0" y="8060"/>
                    <a:pt x="0" y="8060"/>
                  </a:cubicBezTo>
                  <a:cubicBezTo>
                    <a:pt x="6789" y="8060"/>
                    <a:pt x="6789" y="8060"/>
                    <a:pt x="6789" y="8060"/>
                  </a:cubicBezTo>
                  <a:cubicBezTo>
                    <a:pt x="6789" y="5158"/>
                    <a:pt x="6789" y="5158"/>
                    <a:pt x="6789" y="5158"/>
                  </a:cubicBezTo>
                  <a:cubicBezTo>
                    <a:pt x="6789" y="1934"/>
                    <a:pt x="10491" y="0"/>
                    <a:pt x="16046" y="0"/>
                  </a:cubicBezTo>
                  <a:cubicBezTo>
                    <a:pt x="18514" y="0"/>
                    <a:pt x="20983" y="322"/>
                    <a:pt x="21600" y="322"/>
                  </a:cubicBezTo>
                  <a:lnTo>
                    <a:pt x="21600" y="354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0" name="Group 289"/>
          <p:cNvGrpSpPr/>
          <p:nvPr/>
        </p:nvGrpSpPr>
        <p:grpSpPr>
          <a:xfrm>
            <a:off x="2926208" y="5022058"/>
            <a:ext cx="591293" cy="591295"/>
            <a:chOff x="0" y="0"/>
            <a:chExt cx="591292" cy="591293"/>
          </a:xfrm>
        </p:grpSpPr>
        <p:sp>
          <p:nvSpPr>
            <p:cNvPr id="2068" name="Oval 31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69" name="Freeform 141"/>
            <p:cNvSpPr/>
            <p:nvPr/>
          </p:nvSpPr>
          <p:spPr>
            <a:xfrm>
              <a:off x="140070" y="183463"/>
              <a:ext cx="311152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82" y="18073"/>
                  </a:moveTo>
                  <a:cubicBezTo>
                    <a:pt x="20965" y="19837"/>
                    <a:pt x="20012" y="21159"/>
                    <a:pt x="18741" y="21159"/>
                  </a:cubicBezTo>
                  <a:cubicBezTo>
                    <a:pt x="16200" y="21600"/>
                    <a:pt x="13341" y="21600"/>
                    <a:pt x="10800" y="21600"/>
                  </a:cubicBezTo>
                  <a:cubicBezTo>
                    <a:pt x="7941" y="21600"/>
                    <a:pt x="5400" y="21600"/>
                    <a:pt x="2541" y="21159"/>
                  </a:cubicBezTo>
                  <a:cubicBezTo>
                    <a:pt x="1588" y="21159"/>
                    <a:pt x="635" y="19837"/>
                    <a:pt x="318" y="18073"/>
                  </a:cubicBezTo>
                  <a:cubicBezTo>
                    <a:pt x="0" y="15869"/>
                    <a:pt x="0" y="13224"/>
                    <a:pt x="0" y="11020"/>
                  </a:cubicBezTo>
                  <a:cubicBezTo>
                    <a:pt x="0" y="8376"/>
                    <a:pt x="0" y="6171"/>
                    <a:pt x="318" y="3527"/>
                  </a:cubicBezTo>
                  <a:cubicBezTo>
                    <a:pt x="635" y="2204"/>
                    <a:pt x="1588" y="882"/>
                    <a:pt x="2541" y="441"/>
                  </a:cubicBezTo>
                  <a:cubicBezTo>
                    <a:pt x="5400" y="0"/>
                    <a:pt x="7941" y="0"/>
                    <a:pt x="10800" y="0"/>
                  </a:cubicBezTo>
                  <a:cubicBezTo>
                    <a:pt x="13341" y="0"/>
                    <a:pt x="16200" y="0"/>
                    <a:pt x="18741" y="441"/>
                  </a:cubicBezTo>
                  <a:cubicBezTo>
                    <a:pt x="20012" y="882"/>
                    <a:pt x="20965" y="2204"/>
                    <a:pt x="21282" y="3527"/>
                  </a:cubicBezTo>
                  <a:cubicBezTo>
                    <a:pt x="21600" y="6171"/>
                    <a:pt x="21600" y="8376"/>
                    <a:pt x="21600" y="11020"/>
                  </a:cubicBezTo>
                  <a:cubicBezTo>
                    <a:pt x="21600" y="13224"/>
                    <a:pt x="21600" y="15869"/>
                    <a:pt x="21282" y="18073"/>
                  </a:cubicBezTo>
                  <a:close/>
                  <a:moveTo>
                    <a:pt x="14929" y="10139"/>
                  </a:moveTo>
                  <a:cubicBezTo>
                    <a:pt x="8894" y="4849"/>
                    <a:pt x="8894" y="4849"/>
                    <a:pt x="8894" y="4849"/>
                  </a:cubicBezTo>
                  <a:cubicBezTo>
                    <a:pt x="8576" y="4408"/>
                    <a:pt x="8259" y="4408"/>
                    <a:pt x="7941" y="4408"/>
                  </a:cubicBezTo>
                  <a:cubicBezTo>
                    <a:pt x="7941" y="4849"/>
                    <a:pt x="7624" y="5290"/>
                    <a:pt x="7624" y="5731"/>
                  </a:cubicBezTo>
                  <a:cubicBezTo>
                    <a:pt x="7624" y="16310"/>
                    <a:pt x="7624" y="16310"/>
                    <a:pt x="7624" y="16310"/>
                  </a:cubicBezTo>
                  <a:cubicBezTo>
                    <a:pt x="7624" y="16751"/>
                    <a:pt x="7941" y="17192"/>
                    <a:pt x="7941" y="17192"/>
                  </a:cubicBezTo>
                  <a:cubicBezTo>
                    <a:pt x="8259" y="17192"/>
                    <a:pt x="8259" y="17192"/>
                    <a:pt x="8259" y="17192"/>
                  </a:cubicBezTo>
                  <a:cubicBezTo>
                    <a:pt x="8576" y="17192"/>
                    <a:pt x="8576" y="17192"/>
                    <a:pt x="8894" y="17192"/>
                  </a:cubicBezTo>
                  <a:cubicBezTo>
                    <a:pt x="14929" y="11902"/>
                    <a:pt x="14929" y="11902"/>
                    <a:pt x="14929" y="11902"/>
                  </a:cubicBezTo>
                  <a:cubicBezTo>
                    <a:pt x="15247" y="11461"/>
                    <a:pt x="15247" y="11461"/>
                    <a:pt x="15247" y="11020"/>
                  </a:cubicBezTo>
                  <a:cubicBezTo>
                    <a:pt x="15247" y="10580"/>
                    <a:pt x="15247" y="10139"/>
                    <a:pt x="14929" y="1013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grpSp>
        <p:nvGrpSpPr>
          <p:cNvPr id="2073" name="Group 291"/>
          <p:cNvGrpSpPr/>
          <p:nvPr/>
        </p:nvGrpSpPr>
        <p:grpSpPr>
          <a:xfrm>
            <a:off x="2289880" y="5022058"/>
            <a:ext cx="591293" cy="591295"/>
            <a:chOff x="0" y="0"/>
            <a:chExt cx="591292" cy="591293"/>
          </a:xfrm>
        </p:grpSpPr>
        <p:sp>
          <p:nvSpPr>
            <p:cNvPr id="2071" name="Oval 35"/>
            <p:cNvSpPr/>
            <p:nvPr/>
          </p:nvSpPr>
          <p:spPr>
            <a:xfrm>
              <a:off x="-1" y="0"/>
              <a:ext cx="591294" cy="591294"/>
            </a:xfrm>
            <a:prstGeom prst="ellips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4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072" name="Freeform 117"/>
            <p:cNvSpPr/>
            <p:nvPr/>
          </p:nvSpPr>
          <p:spPr>
            <a:xfrm>
              <a:off x="169703" y="173938"/>
              <a:ext cx="251886" cy="243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356" y="5298"/>
                  </a:moveTo>
                  <a:cubicBezTo>
                    <a:pt x="2356" y="5298"/>
                    <a:pt x="2356" y="5298"/>
                    <a:pt x="2356" y="5298"/>
                  </a:cubicBezTo>
                  <a:cubicBezTo>
                    <a:pt x="785" y="5298"/>
                    <a:pt x="0" y="4075"/>
                    <a:pt x="0" y="2853"/>
                  </a:cubicBezTo>
                  <a:cubicBezTo>
                    <a:pt x="0" y="1223"/>
                    <a:pt x="785" y="0"/>
                    <a:pt x="2356" y="0"/>
                  </a:cubicBezTo>
                  <a:cubicBezTo>
                    <a:pt x="3927" y="0"/>
                    <a:pt x="5105" y="1223"/>
                    <a:pt x="5105" y="2853"/>
                  </a:cubicBezTo>
                  <a:cubicBezTo>
                    <a:pt x="5105" y="4075"/>
                    <a:pt x="3927" y="5298"/>
                    <a:pt x="2356" y="5298"/>
                  </a:cubicBezTo>
                  <a:close/>
                  <a:moveTo>
                    <a:pt x="4713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0" y="6928"/>
                    <a:pt x="0" y="6928"/>
                    <a:pt x="0" y="6928"/>
                  </a:cubicBezTo>
                  <a:cubicBezTo>
                    <a:pt x="4713" y="6928"/>
                    <a:pt x="4713" y="6928"/>
                    <a:pt x="4713" y="6928"/>
                  </a:cubicBezTo>
                  <a:lnTo>
                    <a:pt x="4713" y="21600"/>
                  </a:lnTo>
                  <a:close/>
                  <a:moveTo>
                    <a:pt x="21600" y="21600"/>
                  </a:moveTo>
                  <a:cubicBezTo>
                    <a:pt x="16887" y="21600"/>
                    <a:pt x="16887" y="21600"/>
                    <a:pt x="16887" y="21600"/>
                  </a:cubicBezTo>
                  <a:cubicBezTo>
                    <a:pt x="16887" y="13857"/>
                    <a:pt x="16887" y="13857"/>
                    <a:pt x="16887" y="13857"/>
                  </a:cubicBezTo>
                  <a:cubicBezTo>
                    <a:pt x="16887" y="11819"/>
                    <a:pt x="16102" y="10596"/>
                    <a:pt x="14531" y="10596"/>
                  </a:cubicBezTo>
                  <a:cubicBezTo>
                    <a:pt x="13353" y="10596"/>
                    <a:pt x="12567" y="11411"/>
                    <a:pt x="12175" y="12226"/>
                  </a:cubicBezTo>
                  <a:cubicBezTo>
                    <a:pt x="12175" y="12634"/>
                    <a:pt x="11782" y="13042"/>
                    <a:pt x="11782" y="13449"/>
                  </a:cubicBezTo>
                  <a:cubicBezTo>
                    <a:pt x="11782" y="21600"/>
                    <a:pt x="11782" y="21600"/>
                    <a:pt x="11782" y="21600"/>
                  </a:cubicBezTo>
                  <a:cubicBezTo>
                    <a:pt x="7462" y="21600"/>
                    <a:pt x="7462" y="21600"/>
                    <a:pt x="7462" y="21600"/>
                  </a:cubicBezTo>
                  <a:cubicBezTo>
                    <a:pt x="7462" y="8558"/>
                    <a:pt x="7462" y="6928"/>
                    <a:pt x="7462" y="6928"/>
                  </a:cubicBezTo>
                  <a:cubicBezTo>
                    <a:pt x="11782" y="6928"/>
                    <a:pt x="11782" y="6928"/>
                    <a:pt x="11782" y="6928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1782" y="9374"/>
                    <a:pt x="11782" y="9374"/>
                    <a:pt x="11782" y="9374"/>
                  </a:cubicBezTo>
                  <a:cubicBezTo>
                    <a:pt x="12567" y="8151"/>
                    <a:pt x="13745" y="6928"/>
                    <a:pt x="16102" y="6928"/>
                  </a:cubicBezTo>
                  <a:cubicBezTo>
                    <a:pt x="19244" y="6928"/>
                    <a:pt x="21600" y="8966"/>
                    <a:pt x="21600" y="13449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07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2522" y="1843959"/>
            <a:ext cx="2805079" cy="280424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07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07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6171" y="1981687"/>
            <a:ext cx="1895356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619283"/>
            <a:ext cx="1948894" cy="123110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011253" y="1981687"/>
            <a:ext cx="1895356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8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984486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8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131882" y="1981687"/>
            <a:ext cx="1895356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105115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241706" y="1981687"/>
            <a:ext cx="1895356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214938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373141" y="1981687"/>
            <a:ext cx="1895356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9346373" y="4619283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5" name="Rectangle 20"/>
          <p:cNvSpPr/>
          <p:nvPr/>
        </p:nvSpPr>
        <p:spPr>
          <a:xfrm>
            <a:off x="1029232" y="3831083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114022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7" name="Rectangle 24"/>
          <p:cNvSpPr/>
          <p:nvPr/>
        </p:nvSpPr>
        <p:spPr>
          <a:xfrm>
            <a:off x="3164315" y="3831083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8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327530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099" name="Rectangle 28"/>
          <p:cNvSpPr/>
          <p:nvPr/>
        </p:nvSpPr>
        <p:spPr>
          <a:xfrm>
            <a:off x="5284944" y="3831083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0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5395938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1" name="Rectangle 34"/>
          <p:cNvSpPr/>
          <p:nvPr/>
        </p:nvSpPr>
        <p:spPr>
          <a:xfrm>
            <a:off x="7394768" y="3831083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2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7505762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3" name="Rectangle 40"/>
          <p:cNvSpPr/>
          <p:nvPr/>
        </p:nvSpPr>
        <p:spPr>
          <a:xfrm>
            <a:off x="9526203" y="3831083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4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9637197" y="3955896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5" name="Round Same Side Corner Rectangle 3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0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08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Picture Placeholder 7"/>
          <p:cNvSpPr>
            <a:spLocks noGrp="1"/>
          </p:cNvSpPr>
          <p:nvPr>
            <p:ph type="pic" idx="13"/>
          </p:nvPr>
        </p:nvSpPr>
        <p:spPr>
          <a:xfrm>
            <a:off x="1" y="2"/>
            <a:ext cx="12192000" cy="3530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76171" y="2311400"/>
            <a:ext cx="1895357" cy="1894790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49402" y="4948995"/>
            <a:ext cx="1948894" cy="1231109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11253" y="2311400"/>
            <a:ext cx="1895357" cy="1894790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984486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5131882" y="2311400"/>
            <a:ext cx="1895357" cy="1894790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105115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7241706" y="2311400"/>
            <a:ext cx="1895357" cy="1894790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214938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73141" y="2311400"/>
            <a:ext cx="1895357" cy="1894790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25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346373" y="4948995"/>
            <a:ext cx="1948893" cy="1231108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808080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6" name="Rectangle 20"/>
          <p:cNvSpPr/>
          <p:nvPr/>
        </p:nvSpPr>
        <p:spPr>
          <a:xfrm>
            <a:off x="1029232" y="4160796"/>
            <a:ext cx="1589235" cy="711201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114022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8" name="Rectangle 24"/>
          <p:cNvSpPr/>
          <p:nvPr/>
        </p:nvSpPr>
        <p:spPr>
          <a:xfrm>
            <a:off x="3164315" y="4160796"/>
            <a:ext cx="1589234" cy="71120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29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327530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0" name="Rectangle 28"/>
          <p:cNvSpPr/>
          <p:nvPr/>
        </p:nvSpPr>
        <p:spPr>
          <a:xfrm>
            <a:off x="5284944" y="4160796"/>
            <a:ext cx="1589234" cy="711201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1" name="Text Placeholder 3"/>
          <p:cNvSpPr>
            <a:spLocks noGrp="1"/>
          </p:cNvSpPr>
          <p:nvPr>
            <p:ph type="body" sz="quarter" idx="25"/>
          </p:nvPr>
        </p:nvSpPr>
        <p:spPr>
          <a:xfrm>
            <a:off x="5395938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2" name="Rectangle 34"/>
          <p:cNvSpPr/>
          <p:nvPr/>
        </p:nvSpPr>
        <p:spPr>
          <a:xfrm>
            <a:off x="7394768" y="4160796"/>
            <a:ext cx="1589234" cy="711201"/>
          </a:xfrm>
          <a:prstGeom prst="rect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7505762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4" name="Rectangle 40"/>
          <p:cNvSpPr/>
          <p:nvPr/>
        </p:nvSpPr>
        <p:spPr>
          <a:xfrm>
            <a:off x="9526203" y="4160796"/>
            <a:ext cx="1589234" cy="711201"/>
          </a:xfrm>
          <a:prstGeom prst="rect">
            <a:avLst/>
          </a:prstGeom>
          <a:solidFill>
            <a:srgbClr val="BE382C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5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9637197" y="4285608"/>
            <a:ext cx="1367244" cy="508974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6" name="Round Same Side Corner Rectangle 3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39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47" name="Straight Line buttom"/>
          <p:cNvSpPr/>
          <p:nvPr/>
        </p:nvSpPr>
        <p:spPr>
          <a:xfrm flipV="1">
            <a:off x="6097060" y="1805856"/>
            <a:ext cx="2" cy="5052146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8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4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1A5E8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0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3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4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5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108071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6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8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59" name="Round Same Side Corner Rectangle 2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16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Teardrop 12"/>
          <p:cNvSpPr/>
          <p:nvPr/>
        </p:nvSpPr>
        <p:spPr>
          <a:xfrm rot="2700000">
            <a:off x="3279192" y="1450756"/>
            <a:ext cx="2235201" cy="2235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0" name="Straight Line buttom"/>
          <p:cNvSpPr/>
          <p:nvPr/>
        </p:nvSpPr>
        <p:spPr>
          <a:xfrm flipV="1">
            <a:off x="6097059" y="-3"/>
            <a:ext cx="4" cy="5959479"/>
          </a:xfrm>
          <a:prstGeom prst="line">
            <a:avLst/>
          </a:prstGeom>
          <a:ln w="19050">
            <a:solidFill>
              <a:srgbClr val="939393"/>
            </a:solidFill>
            <a:prstDash val="sysDot"/>
            <a:head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71" name="Oval 7"/>
          <p:cNvSpPr/>
          <p:nvPr/>
        </p:nvSpPr>
        <p:spPr>
          <a:xfrm>
            <a:off x="5977316" y="2463267"/>
            <a:ext cx="239489" cy="239489"/>
          </a:xfrm>
          <a:prstGeom prst="ellipse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09504" y="1681775"/>
            <a:ext cx="1773697" cy="1773167"/>
          </a:xfrm>
          <a:prstGeom prst="rect">
            <a:avLst/>
          </a:prstGeom>
          <a:ln w="28575">
            <a:solidFill>
              <a:srgbClr val="768F3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3" name="Up Arrow Callout 33"/>
          <p:cNvSpPr/>
          <p:nvPr/>
        </p:nvSpPr>
        <p:spPr>
          <a:xfrm rot="16200000">
            <a:off x="7901468" y="118969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768F3B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590100" y="1902960"/>
            <a:ext cx="4421200" cy="508974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606816" y="2399100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6" name="Teardrop 18"/>
          <p:cNvSpPr/>
          <p:nvPr/>
        </p:nvSpPr>
        <p:spPr>
          <a:xfrm rot="18900000" flipH="1">
            <a:off x="6679728" y="3982075"/>
            <a:ext cx="2235201" cy="2235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4400" y="0"/>
                  <a:pt x="18000" y="0"/>
                  <a:pt x="21600" y="0"/>
                </a:cubicBezTo>
                <a:cubicBezTo>
                  <a:pt x="21600" y="3600"/>
                  <a:pt x="21600" y="7200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77" name="Oval 19"/>
          <p:cNvSpPr/>
          <p:nvPr/>
        </p:nvSpPr>
        <p:spPr>
          <a:xfrm>
            <a:off x="5977316" y="4994583"/>
            <a:ext cx="239489" cy="239489"/>
          </a:xfrm>
          <a:prstGeom prst="ellipse">
            <a:avLst/>
          </a:prstGeom>
          <a:solidFill>
            <a:srgbClr val="F1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7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910041" y="4213092"/>
            <a:ext cx="1773697" cy="1773167"/>
          </a:xfrm>
          <a:prstGeom prst="rect">
            <a:avLst/>
          </a:prstGeom>
          <a:ln w="28575">
            <a:solidFill>
              <a:srgbClr val="B9750B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79" name="Up Arrow Callout 21"/>
          <p:cNvSpPr/>
          <p:nvPr/>
        </p:nvSpPr>
        <p:spPr>
          <a:xfrm rot="5400000" flipH="1">
            <a:off x="2668535" y="2650287"/>
            <a:ext cx="1597173" cy="4951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47"/>
                </a:moveTo>
                <a:lnTo>
                  <a:pt x="7469" y="847"/>
                </a:lnTo>
                <a:lnTo>
                  <a:pt x="10800" y="0"/>
                </a:lnTo>
                <a:lnTo>
                  <a:pt x="14131" y="847"/>
                </a:lnTo>
                <a:lnTo>
                  <a:pt x="21600" y="847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1905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1128300" y="4434278"/>
            <a:ext cx="4421200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145016" y="4930416"/>
            <a:ext cx="4404486" cy="860329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2" name="Round Same Side Corner Rectangle 1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ounded Rectangle 23"/>
          <p:cNvSpPr/>
          <p:nvPr/>
        </p:nvSpPr>
        <p:spPr>
          <a:xfrm>
            <a:off x="872965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129850" y="1870707"/>
            <a:ext cx="1868378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2" name="Oval 7"/>
          <p:cNvSpPr/>
          <p:nvPr/>
        </p:nvSpPr>
        <p:spPr>
          <a:xfrm>
            <a:off x="4765475" y="1390204"/>
            <a:ext cx="915721" cy="915721"/>
          </a:xfrm>
          <a:prstGeom prst="ellipse">
            <a:avLst/>
          </a:prstGeom>
          <a:solidFill>
            <a:srgbClr val="237DB9"/>
          </a:solidFill>
          <a:ln w="19050">
            <a:solidFill>
              <a:srgbClr val="1A5E8B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3" name="Freeform 62"/>
          <p:cNvSpPr/>
          <p:nvPr/>
        </p:nvSpPr>
        <p:spPr>
          <a:xfrm>
            <a:off x="5015612" y="1638679"/>
            <a:ext cx="415450" cy="418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26614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9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126614" y="2577156"/>
            <a:ext cx="2554582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6" name="Rounded Rectangle 11"/>
          <p:cNvSpPr/>
          <p:nvPr/>
        </p:nvSpPr>
        <p:spPr>
          <a:xfrm>
            <a:off x="6253159" y="1698807"/>
            <a:ext cx="5069417" cy="4574994"/>
          </a:xfrm>
          <a:prstGeom prst="roundRect">
            <a:avLst>
              <a:gd name="adj" fmla="val 2818"/>
            </a:avLst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19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510043" y="1870707"/>
            <a:ext cx="1868377" cy="190195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8" name="Oval 13"/>
          <p:cNvSpPr/>
          <p:nvPr/>
        </p:nvSpPr>
        <p:spPr>
          <a:xfrm>
            <a:off x="10145668" y="1390204"/>
            <a:ext cx="915721" cy="915721"/>
          </a:xfrm>
          <a:prstGeom prst="ellipse">
            <a:avLst/>
          </a:prstGeom>
          <a:solidFill>
            <a:srgbClr val="15AA96"/>
          </a:solidFill>
          <a:ln w="19050">
            <a:solidFill>
              <a:srgbClr val="108071"/>
            </a:solidFill>
          </a:ln>
        </p:spPr>
        <p:txBody>
          <a:bodyPr lIns="45719" rIns="45719" anchor="ctr"/>
          <a:lstStyle/>
          <a:p>
            <a:pPr algn="ctr" defTabSz="1374775">
              <a:defRPr sz="3700">
                <a:solidFill>
                  <a:srgbClr val="1A5E8B"/>
                </a:solidFill>
                <a:latin typeface="FontAwesome"/>
                <a:ea typeface="FontAwesome"/>
                <a:cs typeface="FontAwesome"/>
                <a:sym typeface="FontAwesome"/>
              </a:defRPr>
            </a:pPr>
            <a:endParaRPr/>
          </a:p>
        </p:txBody>
      </p:sp>
      <p:sp>
        <p:nvSpPr>
          <p:cNvPr id="219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8506808" y="2026599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8506808" y="2577156"/>
            <a:ext cx="2554581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1" name="Freeform 178"/>
          <p:cNvSpPr/>
          <p:nvPr/>
        </p:nvSpPr>
        <p:spPr>
          <a:xfrm>
            <a:off x="10380251" y="1679900"/>
            <a:ext cx="446553" cy="336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1230" y="0"/>
                </a:lnTo>
                <a:lnTo>
                  <a:pt x="1230" y="19603"/>
                </a:lnTo>
                <a:lnTo>
                  <a:pt x="21600" y="19603"/>
                </a:lnTo>
                <a:lnTo>
                  <a:pt x="21600" y="21600"/>
                </a:lnTo>
                <a:close/>
                <a:moveTo>
                  <a:pt x="6835" y="17970"/>
                </a:moveTo>
                <a:lnTo>
                  <a:pt x="3965" y="17970"/>
                </a:lnTo>
                <a:lnTo>
                  <a:pt x="3965" y="10891"/>
                </a:lnTo>
                <a:lnTo>
                  <a:pt x="6835" y="10891"/>
                </a:lnTo>
                <a:lnTo>
                  <a:pt x="6835" y="17970"/>
                </a:lnTo>
                <a:close/>
                <a:moveTo>
                  <a:pt x="10663" y="17970"/>
                </a:moveTo>
                <a:lnTo>
                  <a:pt x="8066" y="17970"/>
                </a:lnTo>
                <a:lnTo>
                  <a:pt x="8066" y="3449"/>
                </a:lnTo>
                <a:lnTo>
                  <a:pt x="10663" y="3449"/>
                </a:lnTo>
                <a:lnTo>
                  <a:pt x="10663" y="17970"/>
                </a:lnTo>
                <a:close/>
                <a:moveTo>
                  <a:pt x="14901" y="17970"/>
                </a:moveTo>
                <a:lnTo>
                  <a:pt x="12167" y="17970"/>
                </a:lnTo>
                <a:lnTo>
                  <a:pt x="12167" y="7079"/>
                </a:lnTo>
                <a:lnTo>
                  <a:pt x="14901" y="7079"/>
                </a:lnTo>
                <a:lnTo>
                  <a:pt x="14901" y="17970"/>
                </a:lnTo>
                <a:close/>
                <a:moveTo>
                  <a:pt x="19003" y="17970"/>
                </a:moveTo>
                <a:lnTo>
                  <a:pt x="16268" y="17970"/>
                </a:lnTo>
                <a:lnTo>
                  <a:pt x="16268" y="1997"/>
                </a:lnTo>
                <a:lnTo>
                  <a:pt x="19003" y="1997"/>
                </a:lnTo>
                <a:lnTo>
                  <a:pt x="19003" y="1797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2" name="Round Same Side Corner Rectangle 17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0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05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ounded Rectangle 48"/>
          <p:cNvSpPr/>
          <p:nvPr/>
        </p:nvSpPr>
        <p:spPr>
          <a:xfrm>
            <a:off x="6299200" y="417068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F19B14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3" name="Rounded Rectangle 40"/>
          <p:cNvSpPr/>
          <p:nvPr/>
        </p:nvSpPr>
        <p:spPr>
          <a:xfrm>
            <a:off x="6299200" y="1731654"/>
            <a:ext cx="4454941" cy="1920233"/>
          </a:xfrm>
          <a:prstGeom prst="roundRect">
            <a:avLst>
              <a:gd name="adj" fmla="val 5551"/>
            </a:avLst>
          </a:prstGeom>
          <a:ln w="25400">
            <a:solidFill>
              <a:srgbClr val="9BB955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4" name="Rounded Rectangle 36"/>
          <p:cNvSpPr/>
          <p:nvPr/>
        </p:nvSpPr>
        <p:spPr>
          <a:xfrm>
            <a:off x="1411259" y="4150367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15AA96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5" name="Rounded Rectangle 19"/>
          <p:cNvSpPr/>
          <p:nvPr/>
        </p:nvSpPr>
        <p:spPr>
          <a:xfrm>
            <a:off x="1411259" y="1731654"/>
            <a:ext cx="4454942" cy="1920233"/>
          </a:xfrm>
          <a:prstGeom prst="roundRect">
            <a:avLst>
              <a:gd name="adj" fmla="val 5551"/>
            </a:avLst>
          </a:prstGeom>
          <a:ln w="25400">
            <a:solidFill>
              <a:srgbClr val="237DB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96035" y="1916159"/>
            <a:ext cx="1523839" cy="1551222"/>
          </a:xfrm>
          <a:prstGeom prst="rect">
            <a:avLst/>
          </a:prstGeom>
          <a:ln w="28575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8400" y="1836234"/>
            <a:ext cx="1851787" cy="508974"/>
          </a:xfrm>
          <a:prstGeom prst="rect">
            <a:avLst/>
          </a:prstGeom>
        </p:spPr>
        <p:txBody>
          <a:bodyPr lIns="0" tIns="0" rIns="0" bIns="0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438400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1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5235" y="4334874"/>
            <a:ext cx="1523839" cy="1551222"/>
          </a:xfrm>
          <a:prstGeom prst="rect">
            <a:avLst/>
          </a:prstGeom>
          <a:ln w="28575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0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438400" y="4254946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1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438400" y="4805503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2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9992222" y="1916159"/>
            <a:ext cx="1523838" cy="1551222"/>
          </a:xfrm>
          <a:prstGeom prst="rect">
            <a:avLst/>
          </a:prstGeom>
          <a:ln w="28575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3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7900255" y="1836234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7351073" y="238678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992222" y="4355189"/>
            <a:ext cx="1523838" cy="1551222"/>
          </a:xfrm>
          <a:prstGeom prst="rect">
            <a:avLst/>
          </a:prstGeom>
          <a:ln w="28575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26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7900255" y="4275263"/>
            <a:ext cx="1851786" cy="508974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7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7351073" y="4825819"/>
            <a:ext cx="2400968" cy="1143812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8" name="Rounded Rectangle 64"/>
          <p:cNvSpPr/>
          <p:nvPr/>
        </p:nvSpPr>
        <p:spPr>
          <a:xfrm>
            <a:off x="4965698" y="2870200"/>
            <a:ext cx="2032004" cy="1914038"/>
          </a:xfrm>
          <a:prstGeom prst="roundRect">
            <a:avLst>
              <a:gd name="adj" fmla="val 8041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29" name="Freeform 245"/>
          <p:cNvSpPr/>
          <p:nvPr/>
        </p:nvSpPr>
        <p:spPr>
          <a:xfrm>
            <a:off x="5598412" y="3443930"/>
            <a:ext cx="766578" cy="766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1374775">
              <a:defRPr sz="2600">
                <a:solidFill>
                  <a:srgbClr val="26262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0" name="Round Same Side Corner Rectangle 2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3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33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42732" y="2100700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29176" y="3386780"/>
            <a:ext cx="2444557" cy="2443828"/>
          </a:xfrm>
          <a:prstGeom prst="rect">
            <a:avLst/>
          </a:prstGeom>
          <a:ln w="19050">
            <a:solidFill>
              <a:srgbClr val="15AA96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605877" y="2087866"/>
            <a:ext cx="2444556" cy="2443828"/>
          </a:xfrm>
          <a:prstGeom prst="rect">
            <a:avLst/>
          </a:prstGeom>
          <a:ln w="19050">
            <a:solidFill>
              <a:srgbClr val="9BB955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4893883" y="3373947"/>
            <a:ext cx="2444556" cy="2443828"/>
          </a:xfrm>
          <a:prstGeom prst="rect">
            <a:avLst/>
          </a:prstGeom>
          <a:ln w="19050">
            <a:solidFill>
              <a:srgbClr val="F19B14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69021" y="2075033"/>
            <a:ext cx="2444556" cy="2443828"/>
          </a:xfrm>
          <a:prstGeom prst="rect">
            <a:avLst/>
          </a:prstGeom>
          <a:ln w="19050">
            <a:solidFill>
              <a:srgbClr val="BE382C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7458588" y="3361113"/>
            <a:ext cx="2444556" cy="2443828"/>
          </a:xfrm>
          <a:prstGeom prst="rect">
            <a:avLst/>
          </a:prstGeom>
          <a:ln w="19050">
            <a:solidFill>
              <a:srgbClr val="633247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6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732163" y="2075033"/>
            <a:ext cx="2444556" cy="2443828"/>
          </a:xfrm>
          <a:prstGeom prst="rect">
            <a:avLst/>
          </a:prstGeom>
          <a:ln w="19050">
            <a:solidFill>
              <a:srgbClr val="237DB9"/>
            </a:solidFill>
            <a:round/>
          </a:ln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47" name="Round Same Side Corner Rectangle 12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4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5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4" name="Group 17"/>
          <p:cNvGrpSpPr/>
          <p:nvPr/>
        </p:nvGrpSpPr>
        <p:grpSpPr>
          <a:xfrm>
            <a:off x="3968592" y="1726607"/>
            <a:ext cx="4343762" cy="3456122"/>
            <a:chOff x="0" y="0"/>
            <a:chExt cx="4343760" cy="3456120"/>
          </a:xfrm>
        </p:grpSpPr>
        <p:sp>
          <p:nvSpPr>
            <p:cNvPr id="2257" name="Rectangle 19"/>
            <p:cNvSpPr/>
            <p:nvPr/>
          </p:nvSpPr>
          <p:spPr>
            <a:xfrm>
              <a:off x="164147" y="163677"/>
              <a:ext cx="4028587" cy="223063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8" name="Freeform 5"/>
            <p:cNvSpPr/>
            <p:nvPr/>
          </p:nvSpPr>
          <p:spPr>
            <a:xfrm>
              <a:off x="-1" y="-1"/>
              <a:ext cx="4343762" cy="257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898" y="0"/>
                  </a:moveTo>
                  <a:cubicBezTo>
                    <a:pt x="10955" y="0"/>
                    <a:pt x="10955" y="0"/>
                    <a:pt x="10955" y="0"/>
                  </a:cubicBezTo>
                  <a:cubicBezTo>
                    <a:pt x="10622" y="0"/>
                    <a:pt x="10622" y="0"/>
                    <a:pt x="10622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321" y="0"/>
                    <a:pt x="0" y="341"/>
                    <a:pt x="0" y="94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943"/>
                    <a:pt x="21600" y="943"/>
                    <a:pt x="21600" y="943"/>
                  </a:cubicBezTo>
                  <a:cubicBezTo>
                    <a:pt x="21600" y="341"/>
                    <a:pt x="21255" y="0"/>
                    <a:pt x="20898" y="0"/>
                  </a:cubicBezTo>
                  <a:moveTo>
                    <a:pt x="20601" y="20074"/>
                  </a:moveTo>
                  <a:cubicBezTo>
                    <a:pt x="904" y="20074"/>
                    <a:pt x="904" y="20074"/>
                    <a:pt x="904" y="20074"/>
                  </a:cubicBezTo>
                  <a:cubicBezTo>
                    <a:pt x="904" y="1365"/>
                    <a:pt x="904" y="1365"/>
                    <a:pt x="904" y="1365"/>
                  </a:cubicBezTo>
                  <a:cubicBezTo>
                    <a:pt x="20601" y="1365"/>
                    <a:pt x="20601" y="1365"/>
                    <a:pt x="20601" y="1365"/>
                  </a:cubicBezTo>
                  <a:cubicBezTo>
                    <a:pt x="20601" y="20074"/>
                    <a:pt x="20601" y="20074"/>
                    <a:pt x="20601" y="20074"/>
                  </a:cubicBezTo>
                </a:path>
              </a:pathLst>
            </a:custGeom>
            <a:solidFill>
              <a:srgbClr val="93939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sp>
          <p:nvSpPr>
            <p:cNvPr id="2259" name="Freeform 23"/>
            <p:cNvSpPr/>
            <p:nvPr/>
          </p:nvSpPr>
          <p:spPr>
            <a:xfrm>
              <a:off x="214040" y="163677"/>
              <a:ext cx="3928270" cy="223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  <p:grpSp>
          <p:nvGrpSpPr>
            <p:cNvPr id="2262" name="Freeform 27"/>
            <p:cNvGrpSpPr/>
            <p:nvPr/>
          </p:nvGrpSpPr>
          <p:grpSpPr>
            <a:xfrm>
              <a:off x="-1" y="2574776"/>
              <a:ext cx="4343762" cy="485141"/>
              <a:chOff x="0" y="0"/>
              <a:chExt cx="4343760" cy="485140"/>
            </a:xfrm>
          </p:grpSpPr>
          <p:sp>
            <p:nvSpPr>
              <p:cNvPr id="2260" name="形状"/>
              <p:cNvSpPr/>
              <p:nvPr/>
            </p:nvSpPr>
            <p:spPr>
              <a:xfrm>
                <a:off x="0" y="0"/>
                <a:ext cx="4343761" cy="3924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3171"/>
                      <a:pt x="0" y="13171"/>
                      <a:pt x="0" y="13171"/>
                    </a:cubicBezTo>
                    <a:cubicBezTo>
                      <a:pt x="0" y="17122"/>
                      <a:pt x="321" y="21600"/>
                      <a:pt x="666" y="21600"/>
                    </a:cubicBezTo>
                    <a:cubicBezTo>
                      <a:pt x="10622" y="21600"/>
                      <a:pt x="10622" y="21600"/>
                      <a:pt x="10622" y="21600"/>
                    </a:cubicBezTo>
                    <a:cubicBezTo>
                      <a:pt x="10955" y="21600"/>
                      <a:pt x="10955" y="21600"/>
                      <a:pt x="10955" y="21600"/>
                    </a:cubicBezTo>
                    <a:cubicBezTo>
                      <a:pt x="20898" y="21600"/>
                      <a:pt x="20898" y="21600"/>
                      <a:pt x="20898" y="21600"/>
                    </a:cubicBezTo>
                    <a:cubicBezTo>
                      <a:pt x="21255" y="21600"/>
                      <a:pt x="21600" y="17122"/>
                      <a:pt x="21600" y="13171"/>
                    </a:cubicBezTo>
                    <a:cubicBezTo>
                      <a:pt x="21600" y="0"/>
                      <a:pt x="21600" y="0"/>
                      <a:pt x="2160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54000">
                    <a:srgbClr val="D9D9D9"/>
                  </a:gs>
                  <a:gs pos="83000">
                    <a:srgbClr val="BFBFBF"/>
                  </a:gs>
                </a:gsLst>
                <a:lin ang="18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261" name="文本"/>
              <p:cNvSpPr txBox="1"/>
              <p:nvPr/>
            </p:nvSpPr>
            <p:spPr>
              <a:xfrm>
                <a:off x="0" y="0"/>
                <a:ext cx="4343761" cy="485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 algn="r" defTabSz="1374775">
                  <a:defRPr sz="2600">
                    <a:solidFill>
                      <a:srgbClr val="262626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 </a:t>
                </a:r>
              </a:p>
            </p:txBody>
          </p:sp>
        </p:grpSp>
        <p:sp>
          <p:nvSpPr>
            <p:cNvPr id="2263" name="Freeform 29"/>
            <p:cNvSpPr/>
            <p:nvPr/>
          </p:nvSpPr>
          <p:spPr>
            <a:xfrm>
              <a:off x="1507378" y="2967184"/>
              <a:ext cx="1342245" cy="488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71" h="21600" extrusionOk="0">
                  <a:moveTo>
                    <a:pt x="9461" y="0"/>
                  </a:moveTo>
                  <a:cubicBezTo>
                    <a:pt x="9033" y="0"/>
                    <a:pt x="9033" y="0"/>
                    <a:pt x="9033" y="0"/>
                  </a:cubicBezTo>
                  <a:cubicBezTo>
                    <a:pt x="3140" y="0"/>
                    <a:pt x="3140" y="0"/>
                    <a:pt x="3140" y="0"/>
                  </a:cubicBezTo>
                  <a:cubicBezTo>
                    <a:pt x="3140" y="0"/>
                    <a:pt x="3107" y="9318"/>
                    <a:pt x="1790" y="13553"/>
                  </a:cubicBezTo>
                  <a:cubicBezTo>
                    <a:pt x="472" y="17894"/>
                    <a:pt x="-1569" y="21600"/>
                    <a:pt x="1987" y="21600"/>
                  </a:cubicBezTo>
                  <a:cubicBezTo>
                    <a:pt x="9033" y="21600"/>
                    <a:pt x="9033" y="21600"/>
                    <a:pt x="9033" y="21600"/>
                  </a:cubicBezTo>
                  <a:cubicBezTo>
                    <a:pt x="9461" y="21600"/>
                    <a:pt x="9461" y="21600"/>
                    <a:pt x="9461" y="21600"/>
                  </a:cubicBezTo>
                  <a:cubicBezTo>
                    <a:pt x="16508" y="21600"/>
                    <a:pt x="16508" y="21600"/>
                    <a:pt x="16508" y="21600"/>
                  </a:cubicBezTo>
                  <a:cubicBezTo>
                    <a:pt x="20031" y="21600"/>
                    <a:pt x="17990" y="17894"/>
                    <a:pt x="16705" y="13553"/>
                  </a:cubicBezTo>
                  <a:cubicBezTo>
                    <a:pt x="15388" y="9318"/>
                    <a:pt x="15322" y="0"/>
                    <a:pt x="15322" y="0"/>
                  </a:cubicBezTo>
                  <a:lnTo>
                    <a:pt x="946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A6A6A6"/>
                </a:gs>
                <a:gs pos="6000">
                  <a:srgbClr val="D9D9D9"/>
                </a:gs>
                <a:gs pos="42000">
                  <a:srgbClr val="BFBFBF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r" defTabSz="1374775">
                <a:defRPr sz="2600">
                  <a:solidFill>
                    <a:srgbClr val="262626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26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153966" y="1879600"/>
            <a:ext cx="3944649" cy="22306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6" name="Round Same Side Corner Rectangle 14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6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Rectangle 19"/>
          <p:cNvSpPr/>
          <p:nvPr/>
        </p:nvSpPr>
        <p:spPr>
          <a:xfrm>
            <a:off x="5791200" y="1477051"/>
            <a:ext cx="6400800" cy="1558384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7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7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9521532" y="1552984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28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8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096001" y="1589733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1" y="1986824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4" name="Picture Placeholder 7"/>
          <p:cNvSpPr>
            <a:spLocks noGrp="1"/>
          </p:cNvSpPr>
          <p:nvPr>
            <p:ph type="pic" sz="half" idx="16"/>
          </p:nvPr>
        </p:nvSpPr>
        <p:spPr>
          <a:xfrm>
            <a:off x="0" y="1477051"/>
            <a:ext cx="5791200" cy="469515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5" name="Rectangle 38"/>
          <p:cNvSpPr/>
          <p:nvPr/>
        </p:nvSpPr>
        <p:spPr>
          <a:xfrm>
            <a:off x="5791200" y="3035433"/>
            <a:ext cx="6400800" cy="1558384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521532" y="3111367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8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1" y="3148116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096001" y="3545206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89" name="Rectangle 46"/>
          <p:cNvSpPr/>
          <p:nvPr/>
        </p:nvSpPr>
        <p:spPr>
          <a:xfrm>
            <a:off x="5791200" y="4600985"/>
            <a:ext cx="6400800" cy="1558384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9521532" y="4676918"/>
            <a:ext cx="2235201" cy="14065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1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6096001" y="4713668"/>
            <a:ext cx="3288634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292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6096001" y="5110757"/>
            <a:ext cx="3269917" cy="95957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3"/>
            <a:ext cx="12170444" cy="37174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0" name="Round Same Side Corner Rectangle 6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icture Placeholder 7"/>
          <p:cNvSpPr>
            <a:spLocks noGrp="1"/>
          </p:cNvSpPr>
          <p:nvPr>
            <p:ph type="pic" idx="13"/>
          </p:nvPr>
        </p:nvSpPr>
        <p:spPr>
          <a:xfrm>
            <a:off x="0" y="1337124"/>
            <a:ext cx="12192000" cy="30062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48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096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144000" y="4343401"/>
            <a:ext cx="3048000" cy="1828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15" name="Round Same Side Corner Rectangle 10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2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icture Placeholder 7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3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8" name="Picture Placeholder 7"/>
          <p:cNvSpPr>
            <a:spLocks noGrp="1"/>
          </p:cNvSpPr>
          <p:nvPr>
            <p:ph type="pic" sz="half" idx="14"/>
          </p:nvPr>
        </p:nvSpPr>
        <p:spPr>
          <a:xfrm>
            <a:off x="6197600" y="2337904"/>
            <a:ext cx="5486400" cy="352949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1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Round Same Side Corner Rectangle 5"/>
          <p:cNvSpPr/>
          <p:nvPr/>
        </p:nvSpPr>
        <p:spPr>
          <a:xfrm rot="16200000" flipH="1">
            <a:off x="11731145" y="6331908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6457188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3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36800" y="516467"/>
            <a:ext cx="7518400" cy="471366"/>
          </a:xfrm>
          <a:prstGeom prst="rect">
            <a:avLst/>
          </a:prstGeom>
        </p:spPr>
        <p:txBody>
          <a:bodyPr lIns="0" tIns="0" rIns="0" bIns="0"/>
          <a:lstStyle>
            <a:lvl1pPr algn="ctr" defTabSz="1217930">
              <a:lnSpc>
                <a:spcPct val="100000"/>
              </a:lnSpc>
              <a:defRPr sz="26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34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352800" y="985787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4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0" name="Rounded Rectangle 18"/>
          <p:cNvSpPr/>
          <p:nvPr/>
        </p:nvSpPr>
        <p:spPr>
          <a:xfrm>
            <a:off x="863600" y="1477051"/>
            <a:ext cx="10464800" cy="2155150"/>
          </a:xfrm>
          <a:prstGeom prst="roundRect">
            <a:avLst>
              <a:gd name="adj" fmla="val 7608"/>
            </a:avLst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19200" y="1741825"/>
            <a:ext cx="2235200" cy="16256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2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57600" y="1791499"/>
            <a:ext cx="73152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3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3657600" y="2188589"/>
            <a:ext cx="7315200" cy="1178837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4" name="Rounded Rectangle 25"/>
          <p:cNvSpPr/>
          <p:nvPr/>
        </p:nvSpPr>
        <p:spPr>
          <a:xfrm>
            <a:off x="863600" y="3732734"/>
            <a:ext cx="10464800" cy="2675982"/>
          </a:xfrm>
          <a:prstGeom prst="roundRect">
            <a:avLst>
              <a:gd name="adj" fmla="val 7608"/>
            </a:avLst>
          </a:prstGeom>
          <a:solidFill>
            <a:srgbClr val="E9E9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2192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6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225084" y="5803234"/>
            <a:ext cx="3042118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35100" y="3923100"/>
            <a:ext cx="3048001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8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46409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59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7924800" y="3923100"/>
            <a:ext cx="3048000" cy="1828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60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930684" y="5803234"/>
            <a:ext cx="3042117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15432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72" name="Group 12"/>
          <p:cNvGrpSpPr/>
          <p:nvPr/>
        </p:nvGrpSpPr>
        <p:grpSpPr>
          <a:xfrm>
            <a:off x="723900" y="1915865"/>
            <a:ext cx="2540000" cy="537777"/>
            <a:chOff x="0" y="0"/>
            <a:chExt cx="2540000" cy="537775"/>
          </a:xfrm>
        </p:grpSpPr>
        <p:grpSp>
          <p:nvGrpSpPr>
            <p:cNvPr id="2370" name="Rectangle 1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68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237DB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69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71" name="Isosceles Triangle 1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237DB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73" name="Rectangle 13"/>
          <p:cNvSpPr/>
          <p:nvPr/>
        </p:nvSpPr>
        <p:spPr>
          <a:xfrm>
            <a:off x="7239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509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237DB9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7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50900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7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45931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81" name="Group 20"/>
          <p:cNvGrpSpPr/>
          <p:nvPr/>
        </p:nvGrpSpPr>
        <p:grpSpPr>
          <a:xfrm>
            <a:off x="3454400" y="1915865"/>
            <a:ext cx="2540000" cy="537777"/>
            <a:chOff x="0" y="0"/>
            <a:chExt cx="2540000" cy="537775"/>
          </a:xfrm>
        </p:grpSpPr>
        <p:grpSp>
          <p:nvGrpSpPr>
            <p:cNvPr id="2379" name="Rectangle 24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77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15AA9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78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0" name="Isosceles Triangle 25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15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82" name="Rectangle 26"/>
          <p:cNvSpPr/>
          <p:nvPr/>
        </p:nvSpPr>
        <p:spPr>
          <a:xfrm>
            <a:off x="34544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3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5814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15AA96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35814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85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180666" y="2463800"/>
            <a:ext cx="2560322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0" name="Group 32"/>
          <p:cNvGrpSpPr/>
          <p:nvPr/>
        </p:nvGrpSpPr>
        <p:grpSpPr>
          <a:xfrm>
            <a:off x="6197600" y="1915865"/>
            <a:ext cx="2540000" cy="537777"/>
            <a:chOff x="0" y="0"/>
            <a:chExt cx="2540000" cy="537775"/>
          </a:xfrm>
        </p:grpSpPr>
        <p:grpSp>
          <p:nvGrpSpPr>
            <p:cNvPr id="2388" name="Rectangle 33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86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9BB95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87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89" name="Isosceles Triangle 34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391" name="Rectangle 35"/>
          <p:cNvSpPr/>
          <p:nvPr/>
        </p:nvSpPr>
        <p:spPr>
          <a:xfrm>
            <a:off x="6197600" y="3987800"/>
            <a:ext cx="2540000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2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324600" y="4089401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9BB955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3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324601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394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8940768" y="2463800"/>
            <a:ext cx="2560321" cy="1524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grpSp>
        <p:nvGrpSpPr>
          <p:cNvPr id="2399" name="Group 39"/>
          <p:cNvGrpSpPr/>
          <p:nvPr/>
        </p:nvGrpSpPr>
        <p:grpSpPr>
          <a:xfrm>
            <a:off x="8949235" y="1915865"/>
            <a:ext cx="2540001" cy="537777"/>
            <a:chOff x="0" y="0"/>
            <a:chExt cx="2540000" cy="537775"/>
          </a:xfrm>
        </p:grpSpPr>
        <p:grpSp>
          <p:nvGrpSpPr>
            <p:cNvPr id="2397" name="Rectangle 40"/>
            <p:cNvGrpSpPr/>
            <p:nvPr/>
          </p:nvGrpSpPr>
          <p:grpSpPr>
            <a:xfrm>
              <a:off x="0" y="-1"/>
              <a:ext cx="2540000" cy="406401"/>
              <a:chOff x="0" y="0"/>
              <a:chExt cx="2540000" cy="406400"/>
            </a:xfrm>
          </p:grpSpPr>
          <p:sp>
            <p:nvSpPr>
              <p:cNvPr id="2395" name="矩形"/>
              <p:cNvSpPr/>
              <p:nvPr/>
            </p:nvSpPr>
            <p:spPr>
              <a:xfrm>
                <a:off x="0" y="-1"/>
                <a:ext cx="2540000" cy="406401"/>
              </a:xfrm>
              <a:prstGeom prst="rect">
                <a:avLst/>
              </a:prstGeom>
              <a:solidFill>
                <a:srgbClr val="F19B1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pPr>
                <a:endParaRPr/>
              </a:p>
            </p:txBody>
          </p:sp>
          <p:sp>
            <p:nvSpPr>
              <p:cNvPr id="2396" name="Title Goes Here"/>
              <p:cNvSpPr txBox="1"/>
              <p:nvPr/>
            </p:nvSpPr>
            <p:spPr>
              <a:xfrm>
                <a:off x="0" y="17779"/>
                <a:ext cx="254000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 defTabSz="1374775">
                  <a:defRPr b="1">
                    <a:solidFill>
                      <a:srgbClr val="FFFFFF"/>
                    </a:solidFill>
                    <a:latin typeface="Roboto Condensed" panose="02000000000000000000"/>
                    <a:ea typeface="Roboto Condensed" panose="02000000000000000000"/>
                    <a:cs typeface="Roboto Condensed" panose="02000000000000000000"/>
                    <a:sym typeface="Roboto Condensed" panose="02000000000000000000"/>
                  </a:defRPr>
                </a:lvl1pPr>
              </a:lstStyle>
              <a:p>
                <a:r>
                  <a:t>Title Goes Here</a:t>
                </a:r>
              </a:p>
            </p:txBody>
          </p:sp>
        </p:grpSp>
        <p:sp>
          <p:nvSpPr>
            <p:cNvPr id="2398" name="Isosceles Triangle 41"/>
            <p:cNvSpPr/>
            <p:nvPr/>
          </p:nvSpPr>
          <p:spPr>
            <a:xfrm rot="10800000">
              <a:off x="1117601" y="406400"/>
              <a:ext cx="304801" cy="131376"/>
            </a:xfrm>
            <a:prstGeom prst="triangle">
              <a:avLst/>
            </a:prstGeom>
            <a:solidFill>
              <a:srgbClr val="F1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374775">
                <a:defRPr sz="2600">
                  <a:solidFill>
                    <a:srgbClr val="FFFFFF"/>
                  </a:solidFill>
                  <a:latin typeface="Roboto Condensed" panose="02000000000000000000"/>
                  <a:ea typeface="Roboto Condensed" panose="02000000000000000000"/>
                  <a:cs typeface="Roboto Condensed" panose="02000000000000000000"/>
                  <a:sym typeface="Roboto Condensed" panose="02000000000000000000"/>
                </a:defRPr>
              </a:pPr>
              <a:endParaRPr/>
            </a:p>
          </p:txBody>
        </p:sp>
      </p:grpSp>
      <p:sp>
        <p:nvSpPr>
          <p:cNvPr id="2400" name="Rectangle 42"/>
          <p:cNvSpPr/>
          <p:nvPr/>
        </p:nvSpPr>
        <p:spPr>
          <a:xfrm>
            <a:off x="8949235" y="3987800"/>
            <a:ext cx="2540001" cy="2032000"/>
          </a:xfrm>
          <a:prstGeom prst="rect">
            <a:avLst/>
          </a:prstGeom>
          <a:ln>
            <a:solidFill>
              <a:srgbClr val="C9C9C9"/>
            </a:solidFill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1" name="Text Placeholder 3"/>
          <p:cNvSpPr>
            <a:spLocks noGrp="1"/>
          </p:cNvSpPr>
          <p:nvPr>
            <p:ph type="body" sz="quarter" idx="22"/>
          </p:nvPr>
        </p:nvSpPr>
        <p:spPr>
          <a:xfrm>
            <a:off x="9076235" y="4089401"/>
            <a:ext cx="2286001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19B14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2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9076235" y="4486490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3" name="Round Same Side Corner Rectangle 4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06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0" y="1498600"/>
            <a:ext cx="6705600" cy="491011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4" name="Rectangle 10"/>
          <p:cNvSpPr/>
          <p:nvPr/>
        </p:nvSpPr>
        <p:spPr>
          <a:xfrm>
            <a:off x="6705600" y="1498596"/>
            <a:ext cx="2641600" cy="2455062"/>
          </a:xfrm>
          <a:prstGeom prst="rect">
            <a:avLst/>
          </a:prstGeom>
          <a:solidFill>
            <a:srgbClr val="237DB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5" name="Rectangle 39"/>
          <p:cNvSpPr/>
          <p:nvPr/>
        </p:nvSpPr>
        <p:spPr>
          <a:xfrm>
            <a:off x="6705600" y="3953657"/>
            <a:ext cx="2641600" cy="2455061"/>
          </a:xfrm>
          <a:prstGeom prst="rect">
            <a:avLst/>
          </a:prstGeom>
          <a:solidFill>
            <a:srgbClr val="15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347200" y="1498599"/>
            <a:ext cx="2844800" cy="491011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1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883400" y="1803400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883400" y="2200491"/>
            <a:ext cx="2286002" cy="1431710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19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6883400" y="4251109"/>
            <a:ext cx="2286000" cy="390650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FFFFF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0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883400" y="4648199"/>
            <a:ext cx="2286002" cy="1431711"/>
          </a:xfrm>
          <a:prstGeom prst="rect">
            <a:avLst/>
          </a:prstGeom>
        </p:spPr>
        <p:txBody>
          <a:bodyPr lIns="0" tIns="0" rIns="0" bIns="0"/>
          <a:lstStyle/>
          <a:p>
            <a:pPr marL="0" indent="0" algn="ctr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3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1" name="Round Same Side Corner Rectangle 13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2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2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/>
          <a:p>
            <a: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Round Same Side Corner Rectangle 5"/>
          <p:cNvSpPr/>
          <p:nvPr/>
        </p:nvSpPr>
        <p:spPr>
          <a:xfrm rot="16200000" flipH="1">
            <a:off x="11731145" y="405791"/>
            <a:ext cx="384048" cy="53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1151"/>
                  <a:pt x="21600" y="2571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571"/>
                </a:lnTo>
                <a:cubicBezTo>
                  <a:pt x="0" y="1151"/>
                  <a:pt x="1612" y="0"/>
                  <a:pt x="3600" y="0"/>
                </a:cubicBez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374775">
              <a:defRPr sz="2600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pPr>
            <a:endParaRPr/>
          </a:p>
        </p:txBody>
      </p:sp>
      <p:sp>
        <p:nvSpPr>
          <p:cNvPr id="24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79614" y="531072"/>
            <a:ext cx="273656" cy="269241"/>
          </a:xfrm>
          <a:prstGeom prst="rect">
            <a:avLst/>
          </a:prstGeom>
        </p:spPr>
        <p:txBody>
          <a:bodyPr anchor="ctr"/>
          <a:lstStyle>
            <a:lvl1pPr algn="ctr" defTabSz="1374775">
              <a:defRPr sz="1200" b="1">
                <a:solidFill>
                  <a:srgbClr val="939393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3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12800" y="482600"/>
            <a:ext cx="7518400" cy="471365"/>
          </a:xfrm>
          <a:prstGeom prst="rect">
            <a:avLst/>
          </a:prstGeom>
        </p:spPr>
        <p:txBody>
          <a:bodyPr lIns="0" tIns="0" rIns="0" bIns="0"/>
          <a:lstStyle>
            <a:lvl1pPr defTabSz="1217930">
              <a:lnSpc>
                <a:spcPct val="100000"/>
              </a:lnSpc>
              <a:defRPr sz="3200" b="1">
                <a:solidFill>
                  <a:srgbClr val="939393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4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12800" y="951922"/>
            <a:ext cx="5486400" cy="26766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0" indent="6096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0" indent="12192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0" indent="18288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0" indent="2438400" defTabSz="1217930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600" b="1">
                <a:solidFill>
                  <a:srgbClr val="BFBFBF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54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8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0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9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pic>
        <p:nvPicPr>
          <p:cNvPr id="193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9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1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1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3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4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4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3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44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6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6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6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8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8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2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2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2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2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0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1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2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4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4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4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5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5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5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7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7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8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8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3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39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3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39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9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0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0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0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3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3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3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4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4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4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8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5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5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6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6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6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71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72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0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489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4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92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49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10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18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2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52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3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4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5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8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56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7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8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59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591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6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55167" y="1197623"/>
            <a:ext cx="3437263" cy="34372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492428" y="2779347"/>
            <a:ext cx="1855538" cy="185553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36892" y="4634884"/>
            <a:ext cx="1855538" cy="185553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604" name="TextBox 8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605" name="Straight Connector 9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81665" y="2038867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95019" y="1631094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208373" y="2187148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021727" y="1581665"/>
            <a:ext cx="1742303" cy="357110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835081" y="1927655"/>
            <a:ext cx="1742303" cy="35711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619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ck-1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roup 6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3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3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4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5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6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roup 3"/>
          <p:cNvGrpSpPr/>
          <p:nvPr/>
        </p:nvGrpSpPr>
        <p:grpSpPr>
          <a:xfrm>
            <a:off x="3864326" y="1550411"/>
            <a:ext cx="8907429" cy="6869493"/>
            <a:chOff x="0" y="0"/>
            <a:chExt cx="8907428" cy="6869491"/>
          </a:xfrm>
        </p:grpSpPr>
        <p:sp>
          <p:nvSpPr>
            <p:cNvPr id="67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E222A">
                <a:alpha val="42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7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00000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61920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8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61920">
                <a:alpha val="75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111319">
                <a:alpha val="31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2F3540">
                <a:alpha val="13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1E222A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111319">
                <a:alpha val="54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69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 w="12700" cap="flat">
              <a:solidFill>
                <a:srgbClr val="000000">
                  <a:alpha val="31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6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77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77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77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77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782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777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8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79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0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781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7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32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3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4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5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6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7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8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39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0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1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2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3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4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5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6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7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8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49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0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1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2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3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4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5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6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7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8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59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66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861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865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862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3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864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86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86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6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87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87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7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8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880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1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2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3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4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5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6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7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8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89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0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1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2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3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4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5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6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7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8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899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0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1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2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3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4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5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6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07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14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09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13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10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1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12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1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1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2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1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1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21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sp>
        <p:nvSpPr>
          <p:cNvPr id="9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29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0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1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2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3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4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5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6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7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8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39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0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1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2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3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4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5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6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7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8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49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0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1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2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3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4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5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56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3" name="Group 41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958" name="TextBox 42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808080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962" name="Group 43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959" name="Oval 44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0" name="Oval 45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961" name="Oval 46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  <p:grpSp>
        <p:nvGrpSpPr>
          <p:cNvPr id="966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964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5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969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967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68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6D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0" name="Rectangle 56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808080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976" name="Group 35"/>
          <p:cNvGrpSpPr/>
          <p:nvPr/>
        </p:nvGrpSpPr>
        <p:grpSpPr>
          <a:xfrm>
            <a:off x="661998" y="1514904"/>
            <a:ext cx="67507" cy="383328"/>
            <a:chOff x="0" y="0"/>
            <a:chExt cx="67505" cy="383327"/>
          </a:xfrm>
        </p:grpSpPr>
        <p:sp>
          <p:nvSpPr>
            <p:cNvPr id="971" name="Oval 5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2" name="Oval 52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3" name="Oval 60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4" name="Oval 61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75" name="Oval 62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9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Blank-2">
    <p:bg>
      <p:bgPr>
        <a:gradFill flip="none" rotWithShape="1">
          <a:gsLst>
            <a:gs pos="0">
              <a:srgbClr val="FFFFFF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2" name="Group 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984" name="Donut 7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5" name="Donut 8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6" name="Donut 9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7" name="Donut 10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8" name="Donut 11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89" name="Oval 12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0" name="Oval 13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1" name="Donut 14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42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2" name="Donut 15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3" name="Oval 16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2F2F2">
                <a:alpha val="39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4" name="Oval 17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5" name="Donut 18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6" name="Donut 19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7" name="Donut 20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8" name="Donut 21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999" name="Oval 22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0" name="Oval 23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1" name="Oval 24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2" name="Oval 25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3" name="Donut 26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75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4" name="Donut 27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31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5" name="Oval 28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6" name="Donut 29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2F2F2">
                <a:alpha val="13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7" name="Donut 30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8" name="Donut 31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2F2F2">
                <a:alpha val="54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09" name="Oval 32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0" name="Oval 33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1" name="Oval 34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2F2F2">
                <a:alpha val="47000"/>
              </a:srgbClr>
            </a:solidFill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1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1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4343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4343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4343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4343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1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434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72882" y="32457"/>
            <a:ext cx="655571" cy="294641"/>
          </a:xfrm>
          <a:prstGeom prst="rect">
            <a:avLst/>
          </a:prstGeom>
          <a:solidFill>
            <a:srgbClr val="FF6D6D"/>
          </a:solidFill>
        </p:spPr>
        <p:txBody>
          <a:bodyPr wrap="square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29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27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28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2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30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1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38" name="Group 53"/>
          <p:cNvGrpSpPr/>
          <p:nvPr/>
        </p:nvGrpSpPr>
        <p:grpSpPr>
          <a:xfrm>
            <a:off x="661998" y="610445"/>
            <a:ext cx="67507" cy="383328"/>
            <a:chOff x="0" y="0"/>
            <a:chExt cx="67505" cy="383327"/>
          </a:xfrm>
        </p:grpSpPr>
        <p:sp>
          <p:nvSpPr>
            <p:cNvPr id="1033" name="Oval 57"/>
            <p:cNvSpPr/>
            <p:nvPr/>
          </p:nvSpPr>
          <p:spPr>
            <a:xfrm rot="16200000">
              <a:off x="0" y="315821"/>
              <a:ext cx="67506" cy="67507"/>
            </a:xfrm>
            <a:prstGeom prst="ellipse">
              <a:avLst/>
            </a:pr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4" name="Oval 58"/>
            <p:cNvSpPr/>
            <p:nvPr/>
          </p:nvSpPr>
          <p:spPr>
            <a:xfrm rot="16200000">
              <a:off x="0" y="236865"/>
              <a:ext cx="67506" cy="67507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5" name="Oval 59"/>
            <p:cNvSpPr/>
            <p:nvPr/>
          </p:nvSpPr>
          <p:spPr>
            <a:xfrm rot="16200000">
              <a:off x="0" y="157910"/>
              <a:ext cx="67506" cy="67507"/>
            </a:xfrm>
            <a:prstGeom prst="ellipse">
              <a:avLst/>
            </a:prstGeom>
            <a:solidFill>
              <a:srgbClr val="FFFFFF">
                <a:alpha val="6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6" name="Oval 63"/>
            <p:cNvSpPr/>
            <p:nvPr/>
          </p:nvSpPr>
          <p:spPr>
            <a:xfrm rot="16200000">
              <a:off x="0" y="78955"/>
              <a:ext cx="67506" cy="67507"/>
            </a:xfrm>
            <a:prstGeom prst="ellipse">
              <a:avLst/>
            </a:prstGeom>
            <a:solidFill>
              <a:srgbClr val="FFFFFF">
                <a:alpha val="8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37" name="Oval 64"/>
            <p:cNvSpPr/>
            <p:nvPr/>
          </p:nvSpPr>
          <p:spPr>
            <a:xfrm rot="16200000">
              <a:off x="0" y="0"/>
              <a:ext cx="67506" cy="67506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39" name="Oval 2"/>
          <p:cNvSpPr/>
          <p:nvPr/>
        </p:nvSpPr>
        <p:spPr>
          <a:xfrm>
            <a:off x="1454623" y="1286518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0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1" name="Oval 66"/>
          <p:cNvSpPr/>
          <p:nvPr/>
        </p:nvSpPr>
        <p:spPr>
          <a:xfrm>
            <a:off x="2643203" y="944178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2" name="Oval 67"/>
          <p:cNvSpPr/>
          <p:nvPr/>
        </p:nvSpPr>
        <p:spPr>
          <a:xfrm>
            <a:off x="6438693" y="2175266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3" name="Oval 68"/>
          <p:cNvSpPr/>
          <p:nvPr/>
        </p:nvSpPr>
        <p:spPr>
          <a:xfrm>
            <a:off x="7857649" y="3344498"/>
            <a:ext cx="668177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4" name="Oval 69"/>
          <p:cNvSpPr/>
          <p:nvPr/>
        </p:nvSpPr>
        <p:spPr>
          <a:xfrm>
            <a:off x="5965557" y="3024953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5" name="Oval 70"/>
          <p:cNvSpPr/>
          <p:nvPr/>
        </p:nvSpPr>
        <p:spPr>
          <a:xfrm>
            <a:off x="9420696" y="-7205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6" name="Oval 71"/>
          <p:cNvSpPr/>
          <p:nvPr/>
        </p:nvSpPr>
        <p:spPr>
          <a:xfrm>
            <a:off x="10247107" y="513222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7" name="Oval 72"/>
          <p:cNvSpPr/>
          <p:nvPr/>
        </p:nvSpPr>
        <p:spPr>
          <a:xfrm>
            <a:off x="999588" y="5279364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48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077" name="Group 56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049" name="Donut 60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0" name="Donut 61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1" name="Donut 62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2" name="Donut 7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3" name="Donut 75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4" name="Oval 76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5" name="Oval 77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6" name="Donut 78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7" name="Donut 79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8" name="Oval 80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59" name="Oval 81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0" name="Donut 82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1" name="Donut 83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2" name="Donut 84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3" name="Donut 85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4" name="Oval 86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5" name="Oval 87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6" name="Oval 88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7" name="Oval 89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8" name="Donut 90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69" name="Donut 91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0" name="Oval 92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1" name="Donut 93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2" name="Donut 94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3" name="Donut 95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4" name="Oval 96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5" name="Oval 97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76" name="Oval 98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087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085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6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090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088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089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091" name="Oval 2"/>
          <p:cNvSpPr/>
          <p:nvPr/>
        </p:nvSpPr>
        <p:spPr>
          <a:xfrm>
            <a:off x="2148974" y="1977515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2" name="Oval 65"/>
          <p:cNvSpPr/>
          <p:nvPr/>
        </p:nvSpPr>
        <p:spPr>
          <a:xfrm>
            <a:off x="1030350" y="2088389"/>
            <a:ext cx="848547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3" name="Oval 66"/>
          <p:cNvSpPr/>
          <p:nvPr/>
        </p:nvSpPr>
        <p:spPr>
          <a:xfrm>
            <a:off x="2590259" y="1735309"/>
            <a:ext cx="484413" cy="48441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4" name="Oval 67"/>
          <p:cNvSpPr/>
          <p:nvPr/>
        </p:nvSpPr>
        <p:spPr>
          <a:xfrm>
            <a:off x="4521468" y="1051819"/>
            <a:ext cx="1366984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5" name="Oval 68"/>
          <p:cNvSpPr/>
          <p:nvPr/>
        </p:nvSpPr>
        <p:spPr>
          <a:xfrm>
            <a:off x="6198267" y="2093400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6" name="Oval 69"/>
          <p:cNvSpPr/>
          <p:nvPr/>
        </p:nvSpPr>
        <p:spPr>
          <a:xfrm>
            <a:off x="6438693" y="2066424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7" name="Oval 70"/>
          <p:cNvSpPr/>
          <p:nvPr/>
        </p:nvSpPr>
        <p:spPr>
          <a:xfrm>
            <a:off x="9421818" y="1729081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8" name="Oval 71"/>
          <p:cNvSpPr/>
          <p:nvPr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099" name="Oval 72"/>
          <p:cNvSpPr/>
          <p:nvPr/>
        </p:nvSpPr>
        <p:spPr>
          <a:xfrm>
            <a:off x="2148975" y="4983977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00" name="Oval 73"/>
          <p:cNvSpPr/>
          <p:nvPr/>
        </p:nvSpPr>
        <p:spPr>
          <a:xfrm>
            <a:off x="2397334" y="4813198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grpSp>
        <p:nvGrpSpPr>
          <p:cNvPr id="1129" name="Group 91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01" name="Donut 92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2" name="Donut 93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3" name="Donut 94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4" name="Donut 95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5" name="Donut 96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6" name="Oval 97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7" name="Oval 98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8" name="Donut 99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09" name="Donut 100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0" name="Oval 101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1" name="Oval 102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2" name="Donut 103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3" name="Donut 104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4" name="Donut 105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5" name="Donut 106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6" name="Oval 107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7" name="Oval 108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8" name="Oval 109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19" name="Oval 110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0" name="Donut 111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1" name="Donut 112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2" name="Oval 113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3" name="Donut 114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4" name="Donut 115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5" name="Donut 116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6" name="Oval 117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7" name="Oval 118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28" name="Oval 119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lank-2">
    <p:bg>
      <p:bgPr>
        <a:solidFill>
          <a:srgbClr val="FF6D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roup 60"/>
          <p:cNvGrpSpPr/>
          <p:nvPr/>
        </p:nvGrpSpPr>
        <p:grpSpPr>
          <a:xfrm>
            <a:off x="3864325" y="1550409"/>
            <a:ext cx="8907429" cy="6869492"/>
            <a:chOff x="0" y="0"/>
            <a:chExt cx="8907428" cy="6869491"/>
          </a:xfrm>
        </p:grpSpPr>
        <p:sp>
          <p:nvSpPr>
            <p:cNvPr id="1136" name="Donut 61"/>
            <p:cNvSpPr/>
            <p:nvPr/>
          </p:nvSpPr>
          <p:spPr>
            <a:xfrm rot="6104502">
              <a:off x="6649571" y="2431931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7" name="Donut 62"/>
            <p:cNvSpPr/>
            <p:nvPr/>
          </p:nvSpPr>
          <p:spPr>
            <a:xfrm rot="6104502">
              <a:off x="7770806" y="1481605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8" name="Donut 63"/>
            <p:cNvSpPr/>
            <p:nvPr/>
          </p:nvSpPr>
          <p:spPr>
            <a:xfrm rot="6104502">
              <a:off x="1020890" y="4003659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39" name="Donut 64"/>
            <p:cNvSpPr/>
            <p:nvPr/>
          </p:nvSpPr>
          <p:spPr>
            <a:xfrm rot="6104502">
              <a:off x="6025995" y="457788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0" name="Donut 74"/>
            <p:cNvSpPr/>
            <p:nvPr/>
          </p:nvSpPr>
          <p:spPr>
            <a:xfrm rot="6104502">
              <a:off x="7416075" y="102301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1" name="Oval 75"/>
            <p:cNvSpPr/>
            <p:nvPr/>
          </p:nvSpPr>
          <p:spPr>
            <a:xfrm rot="6104502">
              <a:off x="7391634" y="2346473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2" name="Oval 76"/>
            <p:cNvSpPr/>
            <p:nvPr/>
          </p:nvSpPr>
          <p:spPr>
            <a:xfrm rot="6104502">
              <a:off x="7124535" y="1660986"/>
              <a:ext cx="312833" cy="31283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3" name="Donut 77"/>
            <p:cNvSpPr/>
            <p:nvPr/>
          </p:nvSpPr>
          <p:spPr>
            <a:xfrm rot="20504502">
              <a:off x="4293254" y="3217392"/>
              <a:ext cx="1778285" cy="1778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4" name="Donut 78"/>
            <p:cNvSpPr/>
            <p:nvPr/>
          </p:nvSpPr>
          <p:spPr>
            <a:xfrm rot="20504502">
              <a:off x="2103309" y="3767076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5" name="Oval 79"/>
            <p:cNvSpPr/>
            <p:nvPr/>
          </p:nvSpPr>
          <p:spPr>
            <a:xfrm rot="20504502">
              <a:off x="3241749" y="4289827"/>
              <a:ext cx="688491" cy="6884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6" name="Oval 80"/>
            <p:cNvSpPr/>
            <p:nvPr/>
          </p:nvSpPr>
          <p:spPr>
            <a:xfrm rot="20504502">
              <a:off x="4964045" y="2947109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7" name="Donut 81"/>
            <p:cNvSpPr/>
            <p:nvPr/>
          </p:nvSpPr>
          <p:spPr>
            <a:xfrm rot="20504502">
              <a:off x="3408066" y="3387062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8" name="Donut 82"/>
            <p:cNvSpPr/>
            <p:nvPr/>
          </p:nvSpPr>
          <p:spPr>
            <a:xfrm rot="20504502">
              <a:off x="5495112" y="3846271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49" name="Donut 83"/>
            <p:cNvSpPr/>
            <p:nvPr/>
          </p:nvSpPr>
          <p:spPr>
            <a:xfrm rot="20504502">
              <a:off x="5618225" y="2909127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0" name="Donut 84"/>
            <p:cNvSpPr/>
            <p:nvPr/>
          </p:nvSpPr>
          <p:spPr>
            <a:xfrm rot="20504502">
              <a:off x="7281986" y="411834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1" name="Oval 85"/>
            <p:cNvSpPr/>
            <p:nvPr/>
          </p:nvSpPr>
          <p:spPr>
            <a:xfrm rot="20504502">
              <a:off x="3374445" y="3266584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2" name="Oval 86"/>
            <p:cNvSpPr/>
            <p:nvPr/>
          </p:nvSpPr>
          <p:spPr>
            <a:xfrm rot="20504502">
              <a:off x="79307" y="4379881"/>
              <a:ext cx="603203" cy="603203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3" name="Oval 87"/>
            <p:cNvSpPr/>
            <p:nvPr/>
          </p:nvSpPr>
          <p:spPr>
            <a:xfrm rot="20504502">
              <a:off x="2615499" y="4240437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4" name="Oval 88"/>
            <p:cNvSpPr/>
            <p:nvPr/>
          </p:nvSpPr>
          <p:spPr>
            <a:xfrm rot="20504502">
              <a:off x="5463511" y="2522942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5" name="Donut 89"/>
            <p:cNvSpPr/>
            <p:nvPr/>
          </p:nvSpPr>
          <p:spPr>
            <a:xfrm rot="10604502">
              <a:off x="6557519" y="3777544"/>
              <a:ext cx="1327179" cy="13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6" name="Donut 90"/>
            <p:cNvSpPr/>
            <p:nvPr/>
          </p:nvSpPr>
          <p:spPr>
            <a:xfrm rot="10604502">
              <a:off x="7638655" y="184914"/>
              <a:ext cx="1041543" cy="1041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7" name="Oval 91"/>
            <p:cNvSpPr/>
            <p:nvPr/>
          </p:nvSpPr>
          <p:spPr>
            <a:xfrm rot="10604502">
              <a:off x="8021998" y="14801"/>
              <a:ext cx="536091" cy="536091"/>
            </a:xfrm>
            <a:prstGeom prst="ellipse">
              <a:avLst/>
            </a:prstGeom>
            <a:solidFill>
              <a:srgbClr val="FFFFFF">
                <a:alpha val="8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8" name="Donut 92"/>
            <p:cNvSpPr/>
            <p:nvPr/>
          </p:nvSpPr>
          <p:spPr>
            <a:xfrm rot="10604502">
              <a:off x="6010344" y="1785640"/>
              <a:ext cx="2626103" cy="262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440" y="10800"/>
                  </a:moveTo>
                  <a:cubicBezTo>
                    <a:pt x="3440" y="14865"/>
                    <a:pt x="6735" y="18160"/>
                    <a:pt x="10800" y="18160"/>
                  </a:cubicBezTo>
                  <a:cubicBezTo>
                    <a:pt x="14865" y="18160"/>
                    <a:pt x="18160" y="14865"/>
                    <a:pt x="18160" y="10800"/>
                  </a:cubicBezTo>
                  <a:cubicBezTo>
                    <a:pt x="18160" y="6735"/>
                    <a:pt x="14865" y="3440"/>
                    <a:pt x="10800" y="3440"/>
                  </a:cubicBezTo>
                  <a:cubicBezTo>
                    <a:pt x="6735" y="3440"/>
                    <a:pt x="3440" y="6735"/>
                    <a:pt x="344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10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59" name="Donut 93"/>
            <p:cNvSpPr/>
            <p:nvPr/>
          </p:nvSpPr>
          <p:spPr>
            <a:xfrm rot="10604502">
              <a:off x="6895486" y="1463752"/>
              <a:ext cx="835347" cy="83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30" y="10800"/>
                  </a:moveTo>
                  <a:cubicBezTo>
                    <a:pt x="2530" y="15368"/>
                    <a:pt x="6232" y="19070"/>
                    <a:pt x="10800" y="19070"/>
                  </a:cubicBezTo>
                  <a:cubicBezTo>
                    <a:pt x="15368" y="19070"/>
                    <a:pt x="19070" y="15368"/>
                    <a:pt x="19070" y="10800"/>
                  </a:cubicBezTo>
                  <a:cubicBezTo>
                    <a:pt x="19070" y="6232"/>
                    <a:pt x="15368" y="2530"/>
                    <a:pt x="10800" y="2530"/>
                  </a:cubicBezTo>
                  <a:cubicBezTo>
                    <a:pt x="6232" y="2530"/>
                    <a:pt x="2530" y="6232"/>
                    <a:pt x="2530" y="10800"/>
                  </a:cubicBezTo>
                  <a:close/>
                </a:path>
              </a:pathLst>
            </a:custGeom>
            <a:solidFill>
              <a:srgbClr val="FFFFFF">
                <a:alpha val="3000"/>
              </a:srgbClr>
            </a:solidFill>
            <a:ln w="12700" cap="flat">
              <a:solidFill>
                <a:srgbClr val="FFFFFF">
                  <a:alpha val="6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0" name="Donut 94"/>
            <p:cNvSpPr/>
            <p:nvPr/>
          </p:nvSpPr>
          <p:spPr>
            <a:xfrm rot="10604502">
              <a:off x="384353" y="4480698"/>
              <a:ext cx="1074807" cy="1074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188" y="10800"/>
                  </a:moveTo>
                  <a:cubicBezTo>
                    <a:pt x="5188" y="13899"/>
                    <a:pt x="7701" y="16412"/>
                    <a:pt x="10800" y="16412"/>
                  </a:cubicBezTo>
                  <a:cubicBezTo>
                    <a:pt x="13899" y="16412"/>
                    <a:pt x="16412" y="13899"/>
                    <a:pt x="16412" y="10800"/>
                  </a:cubicBezTo>
                  <a:cubicBezTo>
                    <a:pt x="16412" y="7701"/>
                    <a:pt x="13899" y="5188"/>
                    <a:pt x="10800" y="5188"/>
                  </a:cubicBezTo>
                  <a:cubicBezTo>
                    <a:pt x="7701" y="5188"/>
                    <a:pt x="5188" y="7701"/>
                    <a:pt x="5188" y="10800"/>
                  </a:cubicBezTo>
                  <a:close/>
                </a:path>
              </a:pathLst>
            </a:custGeom>
            <a:solidFill>
              <a:srgbClr val="FFFFFF">
                <a:alpha val="5000"/>
              </a:srgbClr>
            </a:solidFill>
            <a:ln w="12700" cap="flat">
              <a:solidFill>
                <a:srgbClr val="FFFFFF">
                  <a:alpha val="15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1" name="Oval 95"/>
            <p:cNvSpPr/>
            <p:nvPr/>
          </p:nvSpPr>
          <p:spPr>
            <a:xfrm rot="10604502">
              <a:off x="7652140" y="1305518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2" name="Oval 96"/>
            <p:cNvSpPr/>
            <p:nvPr/>
          </p:nvSpPr>
          <p:spPr>
            <a:xfrm rot="10604502">
              <a:off x="4222011" y="4332471"/>
              <a:ext cx="603203" cy="60320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3" name="Oval 97"/>
            <p:cNvSpPr/>
            <p:nvPr/>
          </p:nvSpPr>
          <p:spPr>
            <a:xfrm rot="10604502">
              <a:off x="795118" y="3935909"/>
              <a:ext cx="312833" cy="312833"/>
            </a:xfrm>
            <a:prstGeom prst="ellipse">
              <a:avLst/>
            </a:prstGeom>
            <a:solidFill>
              <a:srgbClr val="FFFFFF">
                <a:alpha val="7000"/>
              </a:srgbClr>
            </a:solidFill>
            <a:ln w="12700" cap="flat">
              <a:solidFill>
                <a:srgbClr val="FFFFFF">
                  <a:alpha val="8000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11065" y="-3209"/>
            <a:ext cx="562728" cy="332741"/>
          </a:xfrm>
          <a:prstGeom prst="rect">
            <a:avLst/>
          </a:prstGeom>
          <a:solidFill>
            <a:srgbClr val="FFFFFF"/>
          </a:solidFill>
        </p:spPr>
        <p:txBody>
          <a:bodyPr wrap="square" anchor="ctr"/>
          <a:lstStyle>
            <a:lvl1pPr algn="ctr">
              <a:defRPr sz="1600" b="1">
                <a:solidFill>
                  <a:srgbClr val="FF6D6D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grpSp>
        <p:nvGrpSpPr>
          <p:cNvPr id="1168" name="Group 54"/>
          <p:cNvGrpSpPr/>
          <p:nvPr/>
        </p:nvGrpSpPr>
        <p:grpSpPr>
          <a:xfrm>
            <a:off x="11807070" y="6559226"/>
            <a:ext cx="214313" cy="220664"/>
            <a:chOff x="0" y="0"/>
            <a:chExt cx="214312" cy="220663"/>
          </a:xfrm>
        </p:grpSpPr>
        <p:sp>
          <p:nvSpPr>
            <p:cNvPr id="1166" name="Freeform 5">
              <a:hlinkClick r:id="" action="ppaction://hlinkshowjump?jump=next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67" name="Freeform 6">
              <a:hlinkClick r:id="" action="ppaction://hlinkshowjump?jump=nextslide"/>
            </p:cNvPr>
            <p:cNvSpPr/>
            <p:nvPr/>
          </p:nvSpPr>
          <p:spPr>
            <a:xfrm>
              <a:off x="76200" y="42863"/>
              <a:ext cx="76201" cy="13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217"/>
                  </a:moveTo>
                  <a:lnTo>
                    <a:pt x="15300" y="10410"/>
                  </a:lnTo>
                  <a:lnTo>
                    <a:pt x="0" y="3383"/>
                  </a:lnTo>
                  <a:lnTo>
                    <a:pt x="0" y="0"/>
                  </a:lnTo>
                  <a:lnTo>
                    <a:pt x="21600" y="10410"/>
                  </a:lnTo>
                  <a:lnTo>
                    <a:pt x="0" y="21600"/>
                  </a:lnTo>
                  <a:lnTo>
                    <a:pt x="0" y="182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grpSp>
        <p:nvGrpSpPr>
          <p:cNvPr id="1171" name="Group 55"/>
          <p:cNvGrpSpPr/>
          <p:nvPr/>
        </p:nvGrpSpPr>
        <p:grpSpPr>
          <a:xfrm>
            <a:off x="11370388" y="6559226"/>
            <a:ext cx="214314" cy="220664"/>
            <a:chOff x="0" y="0"/>
            <a:chExt cx="214312" cy="220663"/>
          </a:xfrm>
        </p:grpSpPr>
        <p:sp>
          <p:nvSpPr>
            <p:cNvPr id="1169" name="Freeform 7">
              <a:hlinkClick r:id="" action="ppaction://hlinkshowjump?jump=previousslide"/>
            </p:cNvPr>
            <p:cNvSpPr/>
            <p:nvPr/>
          </p:nvSpPr>
          <p:spPr>
            <a:xfrm>
              <a:off x="0" y="0"/>
              <a:ext cx="214313" cy="22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543"/>
                  </a:moveTo>
                  <a:cubicBezTo>
                    <a:pt x="15814" y="1543"/>
                    <a:pt x="20057" y="5786"/>
                    <a:pt x="20057" y="10800"/>
                  </a:cubicBezTo>
                  <a:cubicBezTo>
                    <a:pt x="20057" y="15814"/>
                    <a:pt x="15814" y="20057"/>
                    <a:pt x="10800" y="20057"/>
                  </a:cubicBezTo>
                  <a:cubicBezTo>
                    <a:pt x="5786" y="20057"/>
                    <a:pt x="1543" y="15814"/>
                    <a:pt x="1543" y="10800"/>
                  </a:cubicBezTo>
                  <a:cubicBezTo>
                    <a:pt x="1543" y="5786"/>
                    <a:pt x="5786" y="1543"/>
                    <a:pt x="10800" y="1543"/>
                  </a:cubicBezTo>
                  <a:moveTo>
                    <a:pt x="10800" y="0"/>
                  </a:moveTo>
                  <a:cubicBezTo>
                    <a:pt x="5014" y="0"/>
                    <a:pt x="0" y="5014"/>
                    <a:pt x="0" y="10800"/>
                  </a:cubicBezTo>
                  <a:cubicBezTo>
                    <a:pt x="0" y="16586"/>
                    <a:pt x="5014" y="21600"/>
                    <a:pt x="10800" y="21600"/>
                  </a:cubicBezTo>
                  <a:cubicBezTo>
                    <a:pt x="16586" y="21600"/>
                    <a:pt x="21600" y="16586"/>
                    <a:pt x="21600" y="10800"/>
                  </a:cubicBezTo>
                  <a:cubicBezTo>
                    <a:pt x="21600" y="5014"/>
                    <a:pt x="16586" y="0"/>
                    <a:pt x="10800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  <p:sp>
          <p:nvSpPr>
            <p:cNvPr id="1170" name="Freeform 8">
              <a:hlinkClick r:id="" action="ppaction://hlinkshowjump?jump=previousslide"/>
            </p:cNvPr>
            <p:cNvSpPr/>
            <p:nvPr/>
          </p:nvSpPr>
          <p:spPr>
            <a:xfrm>
              <a:off x="61913" y="47625"/>
              <a:ext cx="76201" cy="13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161"/>
                  </a:moveTo>
                  <a:lnTo>
                    <a:pt x="6300" y="11063"/>
                  </a:lnTo>
                  <a:lnTo>
                    <a:pt x="21600" y="18439"/>
                  </a:lnTo>
                  <a:lnTo>
                    <a:pt x="21600" y="21600"/>
                  </a:lnTo>
                  <a:lnTo>
                    <a:pt x="0" y="11063"/>
                  </a:lnTo>
                  <a:lnTo>
                    <a:pt x="21600" y="0"/>
                  </a:lnTo>
                  <a:lnTo>
                    <a:pt x="21600" y="316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/>
            </a:p>
          </p:txBody>
        </p:sp>
      </p:grpSp>
      <p:sp>
        <p:nvSpPr>
          <p:cNvPr id="1172" name="Oval 2"/>
          <p:cNvSpPr/>
          <p:nvPr/>
        </p:nvSpPr>
        <p:spPr>
          <a:xfrm>
            <a:off x="537726" y="114818"/>
            <a:ext cx="1366984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3" name="Oval 65"/>
          <p:cNvSpPr/>
          <p:nvPr/>
        </p:nvSpPr>
        <p:spPr>
          <a:xfrm>
            <a:off x="796945" y="1460737"/>
            <a:ext cx="848546" cy="84854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4" name="Oval 66"/>
          <p:cNvSpPr/>
          <p:nvPr/>
        </p:nvSpPr>
        <p:spPr>
          <a:xfrm>
            <a:off x="2816355" y="605104"/>
            <a:ext cx="484413" cy="484412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5" name="Oval 67"/>
          <p:cNvSpPr/>
          <p:nvPr/>
        </p:nvSpPr>
        <p:spPr>
          <a:xfrm>
            <a:off x="7674933" y="2185609"/>
            <a:ext cx="1366983" cy="1366983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6" name="Oval 68"/>
          <p:cNvSpPr/>
          <p:nvPr/>
        </p:nvSpPr>
        <p:spPr>
          <a:xfrm>
            <a:off x="5586909" y="3317211"/>
            <a:ext cx="668176" cy="668177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7" name="Oval 69"/>
          <p:cNvSpPr/>
          <p:nvPr/>
        </p:nvSpPr>
        <p:spPr>
          <a:xfrm>
            <a:off x="4671298" y="3077231"/>
            <a:ext cx="1232085" cy="1232085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8" name="Oval 70"/>
          <p:cNvSpPr/>
          <p:nvPr/>
        </p:nvSpPr>
        <p:spPr>
          <a:xfrm>
            <a:off x="7093370" y="-118203"/>
            <a:ext cx="1366983" cy="1366984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79" name="Oval 71"/>
          <p:cNvSpPr/>
          <p:nvPr/>
        </p:nvSpPr>
        <p:spPr>
          <a:xfrm>
            <a:off x="8766768" y="2451873"/>
            <a:ext cx="668177" cy="668176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0" name="Oval 72"/>
          <p:cNvSpPr/>
          <p:nvPr/>
        </p:nvSpPr>
        <p:spPr>
          <a:xfrm>
            <a:off x="1832657" y="5104093"/>
            <a:ext cx="750811" cy="750811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1" name="Oval 73"/>
          <p:cNvSpPr/>
          <p:nvPr/>
        </p:nvSpPr>
        <p:spPr>
          <a:xfrm>
            <a:off x="2225710" y="3951556"/>
            <a:ext cx="357759" cy="357759"/>
          </a:xfrm>
          <a:prstGeom prst="ellipse">
            <a:avLst/>
          </a:prstGeom>
          <a:solidFill>
            <a:srgbClr val="FFFFFF">
              <a:alpha val="7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182" name="Rectangle 47"/>
          <p:cNvSpPr txBox="1"/>
          <p:nvPr/>
        </p:nvSpPr>
        <p:spPr>
          <a:xfrm>
            <a:off x="3102780" y="6383339"/>
            <a:ext cx="6096001" cy="370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1100">
                <a:solidFill>
                  <a:srgbClr val="262626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www.CompanyName.com</a:t>
            </a:r>
            <a:endParaRPr sz="1000"/>
          </a:p>
          <a:p>
            <a:pPr algn="ctr">
              <a:defRPr sz="9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r>
              <a:t>© 2020 Companyname PowerPoint Business Theme. All Rights Reserved. </a:t>
            </a:r>
          </a:p>
        </p:txBody>
      </p:sp>
      <p:grpSp>
        <p:nvGrpSpPr>
          <p:cNvPr id="1188" name="Group 52"/>
          <p:cNvGrpSpPr/>
          <p:nvPr/>
        </p:nvGrpSpPr>
        <p:grpSpPr>
          <a:xfrm>
            <a:off x="276312" y="6502735"/>
            <a:ext cx="651741" cy="269241"/>
            <a:chOff x="0" y="0"/>
            <a:chExt cx="651739" cy="269240"/>
          </a:xfrm>
        </p:grpSpPr>
        <p:sp>
          <p:nvSpPr>
            <p:cNvPr id="1183" name="TextBox 53"/>
            <p:cNvSpPr txBox="1"/>
            <p:nvPr/>
          </p:nvSpPr>
          <p:spPr>
            <a:xfrm>
              <a:off x="107365" y="0"/>
              <a:ext cx="544375" cy="269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Raleway" panose="020B0003030101060003"/>
                  <a:ea typeface="Raleway" panose="020B0003030101060003"/>
                  <a:cs typeface="Raleway" panose="020B0003030101060003"/>
                  <a:sym typeface="Raleway" panose="020B0003030101060003"/>
                </a:defRPr>
              </a:lvl1pPr>
            </a:lstStyle>
            <a:p>
              <a:r>
                <a:t>MOST</a:t>
              </a:r>
            </a:p>
          </p:txBody>
        </p:sp>
        <p:grpSp>
          <p:nvGrpSpPr>
            <p:cNvPr id="1187" name="Group 56"/>
            <p:cNvGrpSpPr/>
            <p:nvPr/>
          </p:nvGrpSpPr>
          <p:grpSpPr>
            <a:xfrm>
              <a:off x="0" y="34655"/>
              <a:ext cx="181253" cy="189216"/>
              <a:chOff x="0" y="0"/>
              <a:chExt cx="181252" cy="189214"/>
            </a:xfrm>
          </p:grpSpPr>
          <p:sp>
            <p:nvSpPr>
              <p:cNvPr id="1184" name="Oval 57"/>
              <p:cNvSpPr/>
              <p:nvPr/>
            </p:nvSpPr>
            <p:spPr>
              <a:xfrm>
                <a:off x="0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5" name="Oval 58"/>
              <p:cNvSpPr/>
              <p:nvPr/>
            </p:nvSpPr>
            <p:spPr>
              <a:xfrm>
                <a:off x="53704" y="61666"/>
                <a:ext cx="127549" cy="127549"/>
              </a:xfrm>
              <a:prstGeom prst="ellipse">
                <a:avLst/>
              </a:prstGeom>
              <a:solidFill>
                <a:srgbClr val="FF6D6D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  <p:sp>
            <p:nvSpPr>
              <p:cNvPr id="1186" name="Oval 59"/>
              <p:cNvSpPr/>
              <p:nvPr/>
            </p:nvSpPr>
            <p:spPr>
              <a:xfrm>
                <a:off x="26852" y="-1"/>
                <a:ext cx="127549" cy="127549"/>
              </a:xfrm>
              <a:prstGeom prst="ellipse">
                <a:avLst/>
              </a:prstGeom>
              <a:solidFill>
                <a:srgbClr val="FF4343">
                  <a:alpha val="70000"/>
                </a:srgb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 panose="020F0502020204030204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0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1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1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1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2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2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2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2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248" y="1064634"/>
            <a:ext cx="10058402" cy="5627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302844" y="1334529"/>
            <a:ext cx="6314303" cy="39418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3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3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952" y="834696"/>
            <a:ext cx="6347902" cy="58189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3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3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414053" y="1210962"/>
            <a:ext cx="5535828" cy="331161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4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4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5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pic>
        <p:nvPicPr>
          <p:cNvPr id="1252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093199" y="1713358"/>
            <a:ext cx="5010741" cy="35787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3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28304" y="1639555"/>
            <a:ext cx="2804985" cy="37688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6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6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6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7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375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8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032" y="1059236"/>
            <a:ext cx="2442715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69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689" y="1059236"/>
            <a:ext cx="2442716" cy="42868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436078" y="1512441"/>
            <a:ext cx="1664838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59147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94575" y="1512441"/>
            <a:ext cx="1664839" cy="297917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8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8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8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8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664" y="990434"/>
            <a:ext cx="4760160" cy="835394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7847904" y="1895500"/>
            <a:ext cx="3236106" cy="579040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2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2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2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9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29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9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47" y="580270"/>
            <a:ext cx="3577111" cy="6277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6587" y="1265306"/>
            <a:ext cx="2444787" cy="43446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1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1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1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1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4109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709447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410002" y="1684531"/>
            <a:ext cx="1686297" cy="16862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3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3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3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3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3" y="0"/>
            <a:ext cx="9164596" cy="31291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47303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913474" y="3176698"/>
            <a:ext cx="951871" cy="9518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4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4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4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4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4540101" y="-21266"/>
            <a:ext cx="7651898" cy="345099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4540101" y="3429732"/>
            <a:ext cx="7651898" cy="34509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52" name="Rectangle 11"/>
          <p:cNvSpPr/>
          <p:nvPr/>
        </p:nvSpPr>
        <p:spPr>
          <a:xfrm>
            <a:off x="3047621" y="0"/>
            <a:ext cx="1492480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6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6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6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6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5" name="Rectangle 5"/>
          <p:cNvSpPr/>
          <p:nvPr/>
        </p:nvSpPr>
        <p:spPr>
          <a:xfrm>
            <a:off x="3047621" y="0"/>
            <a:ext cx="3291394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7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7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7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7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669955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7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57551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8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045144" y="1003184"/>
            <a:ext cx="2397212" cy="26443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38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3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3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91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392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3" name="Picture Placeholder 2"/>
          <p:cNvSpPr>
            <a:spLocks noGrp="1"/>
          </p:cNvSpPr>
          <p:nvPr>
            <p:ph type="pic" idx="13"/>
          </p:nvPr>
        </p:nvSpPr>
        <p:spPr>
          <a:xfrm>
            <a:off x="7055708" y="0"/>
            <a:ext cx="513629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0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0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0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0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8501449" y="0"/>
            <a:ext cx="369055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1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1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1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18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1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0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21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2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3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6101189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9181272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3" name="Picture Placeholder 2"/>
          <p:cNvSpPr>
            <a:spLocks noGrp="1"/>
          </p:cNvSpPr>
          <p:nvPr>
            <p:ph type="pic" sz="half" idx="16"/>
          </p:nvPr>
        </p:nvSpPr>
        <p:spPr>
          <a:xfrm>
            <a:off x="-46619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42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4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27404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101189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9181272" y="0"/>
            <a:ext cx="3080084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-46619" y="0"/>
            <a:ext cx="3080083" cy="423836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5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5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5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904736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760044" y="681907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904736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6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760044" y="3523960"/>
            <a:ext cx="3361038" cy="19624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7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7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7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7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682805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8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48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48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27404" y="0"/>
            <a:ext cx="308008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8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497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4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49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0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0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2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449786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10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13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14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15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1"/>
            <a:ext cx="9144378" cy="393404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23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2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26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27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2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3047621" y="1"/>
            <a:ext cx="9144378" cy="278572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3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3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3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3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40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1" y="-24714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47621" y="2277536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4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7621" y="4579787"/>
            <a:ext cx="4181082" cy="230225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5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5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54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55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10918" y="-24714"/>
            <a:ext cx="4181082" cy="341668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5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010918" y="3391966"/>
            <a:ext cx="4181082" cy="34660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65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1723669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6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68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69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7623" y="0"/>
            <a:ext cx="4292292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1" name="Picture Placeholder 2"/>
          <p:cNvSpPr>
            <a:spLocks noGrp="1"/>
          </p:cNvSpPr>
          <p:nvPr>
            <p:ph type="pic" sz="half" idx="14"/>
          </p:nvPr>
        </p:nvSpPr>
        <p:spPr>
          <a:xfrm>
            <a:off x="7339914" y="0"/>
            <a:ext cx="4852086" cy="34473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2" name="Picture Placeholder 2"/>
          <p:cNvSpPr>
            <a:spLocks noGrp="1"/>
          </p:cNvSpPr>
          <p:nvPr>
            <p:ph type="pic" sz="half" idx="15"/>
          </p:nvPr>
        </p:nvSpPr>
        <p:spPr>
          <a:xfrm>
            <a:off x="3047621" y="3447339"/>
            <a:ext cx="6034594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7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082214" y="3447339"/>
            <a:ext cx="3109786" cy="341066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81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8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8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58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85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86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594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595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0" y="0"/>
            <a:ext cx="3080083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853822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597" name="TextBox 8"/>
          <p:cNvSpPr txBox="1"/>
          <p:nvPr/>
        </p:nvSpPr>
        <p:spPr>
          <a:xfrm>
            <a:off x="3430933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598" name="Straight Connector 9"/>
          <p:cNvSpPr/>
          <p:nvPr/>
        </p:nvSpPr>
        <p:spPr>
          <a:xfrm>
            <a:off x="3514061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0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07" name="Picture Placeholder 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1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17" name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7228705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1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2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29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37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38" name="Rectangle 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46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47" name="Picture Placeholder 2"/>
          <p:cNvSpPr>
            <a:spLocks noGrp="1"/>
          </p:cNvSpPr>
          <p:nvPr>
            <p:ph type="pic" idx="13"/>
          </p:nvPr>
        </p:nvSpPr>
        <p:spPr>
          <a:xfrm>
            <a:off x="3047621" y="0"/>
            <a:ext cx="914437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3523960"/>
            <a:ext cx="2556163" cy="2170258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25561" y="6153527"/>
            <a:ext cx="332388" cy="337821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50" name="TextBox 16"/>
          <p:cNvSpPr txBox="1"/>
          <p:nvPr/>
        </p:nvSpPr>
        <p:spPr>
          <a:xfrm>
            <a:off x="602672" y="6168549"/>
            <a:ext cx="647699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Slide  /</a:t>
            </a:r>
          </a:p>
        </p:txBody>
      </p:sp>
      <p:sp>
        <p:nvSpPr>
          <p:cNvPr id="1651" name="Straight Connector 18"/>
          <p:cNvSpPr/>
          <p:nvPr/>
        </p:nvSpPr>
        <p:spPr>
          <a:xfrm>
            <a:off x="685799" y="6089072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59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60" name="Rectangle 6"/>
          <p:cNvSpPr/>
          <p:nvPr/>
        </p:nvSpPr>
        <p:spPr>
          <a:xfrm>
            <a:off x="-2" y="0"/>
            <a:ext cx="3054098" cy="6858000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70123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8839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293671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398953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504234" y="3986562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609515" y="3986562"/>
            <a:ext cx="1394094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7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675" name="Straight Connector 9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398953" y="1194608"/>
            <a:ext cx="1394095" cy="139409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711508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253665" y="3250294"/>
            <a:ext cx="1394095" cy="139409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8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51382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89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593139" y="4722024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Rectangle 6"/>
          <p:cNvSpPr/>
          <p:nvPr/>
        </p:nvSpPr>
        <p:spPr>
          <a:xfrm>
            <a:off x="3054093" y="0"/>
            <a:ext cx="9137907" cy="6858000"/>
          </a:xfrm>
          <a:prstGeom prst="rect">
            <a:avLst/>
          </a:prstGeom>
          <a:solidFill>
            <a:srgbClr val="222222">
              <a:alpha val="2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698" name="TextBox 7"/>
          <p:cNvSpPr txBox="1"/>
          <p:nvPr/>
        </p:nvSpPr>
        <p:spPr>
          <a:xfrm>
            <a:off x="602673" y="505504"/>
            <a:ext cx="815601" cy="3073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222222">
                    <a:alpha val="40000"/>
                  </a:srgbClr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MARK04</a:t>
            </a:r>
          </a:p>
        </p:txBody>
      </p:sp>
      <p:sp>
        <p:nvSpPr>
          <p:cNvPr id="1699" name="Rectangle 1"/>
          <p:cNvSpPr/>
          <p:nvPr/>
        </p:nvSpPr>
        <p:spPr>
          <a:xfrm>
            <a:off x="371788" y="0"/>
            <a:ext cx="11448424" cy="63637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 panose="020F0502020204030204"/>
              </a:defRPr>
            </a:pPr>
            <a:endParaRPr/>
          </a:p>
        </p:txBody>
      </p:sp>
      <p:sp>
        <p:nvSpPr>
          <p:cNvPr id="170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709227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0509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09227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0509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09227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50982" y="4432093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251382" y="785645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251382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93139" y="2608869"/>
            <a:ext cx="1047405" cy="104740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446906" y="1908131"/>
            <a:ext cx="2404376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93812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340717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9787624" y="1908131"/>
            <a:ext cx="2404377" cy="240437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77959" y="642541"/>
            <a:ext cx="7120013" cy="7715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75000"/>
              </a:lnSpc>
              <a:defRPr sz="4800" b="1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t>标题文本</a:t>
            </a:r>
          </a:p>
        </p:txBody>
      </p:sp>
      <p:sp>
        <p:nvSpPr>
          <p:cNvPr id="1722" name="Straight Connector 8"/>
          <p:cNvSpPr/>
          <p:nvPr/>
        </p:nvSpPr>
        <p:spPr>
          <a:xfrm>
            <a:off x="685799" y="1272517"/>
            <a:ext cx="436418" cy="1"/>
          </a:xfrm>
          <a:prstGeom prst="line">
            <a:avLst/>
          </a:prstGeom>
          <a:ln w="38100">
            <a:solidFill>
              <a:srgbClr val="E5282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28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134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5841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5" r:id="rId54"/>
    <p:sldLayoutId id="2147483706" r:id="rId55"/>
    <p:sldLayoutId id="2147483707" r:id="rId56"/>
    <p:sldLayoutId id="2147483708" r:id="rId57"/>
    <p:sldLayoutId id="2147483709" r:id="rId58"/>
    <p:sldLayoutId id="2147483710" r:id="rId59"/>
    <p:sldLayoutId id="2147483711" r:id="rId60"/>
    <p:sldLayoutId id="2147483712" r:id="rId61"/>
    <p:sldLayoutId id="2147483714" r:id="rId62"/>
    <p:sldLayoutId id="2147483715" r:id="rId63"/>
    <p:sldLayoutId id="2147483716" r:id="rId64"/>
    <p:sldLayoutId id="2147483717" r:id="rId65"/>
    <p:sldLayoutId id="2147483718" r:id="rId66"/>
    <p:sldLayoutId id="2147483719" r:id="rId67"/>
    <p:sldLayoutId id="2147483720" r:id="rId68"/>
    <p:sldLayoutId id="2147483721" r:id="rId69"/>
    <p:sldLayoutId id="2147483722" r:id="rId70"/>
    <p:sldLayoutId id="2147483723" r:id="rId71"/>
    <p:sldLayoutId id="2147483724" r:id="rId72"/>
    <p:sldLayoutId id="2147483725" r:id="rId73"/>
    <p:sldLayoutId id="2147483726" r:id="rId74"/>
    <p:sldLayoutId id="2147483727" r:id="rId75"/>
    <p:sldLayoutId id="2147483728" r:id="rId76"/>
    <p:sldLayoutId id="2147483729" r:id="rId77"/>
    <p:sldLayoutId id="2147483730" r:id="rId78"/>
    <p:sldLayoutId id="2147483731" r:id="rId79"/>
    <p:sldLayoutId id="2147483732" r:id="rId80"/>
    <p:sldLayoutId id="2147483733" r:id="rId81"/>
    <p:sldLayoutId id="2147483734" r:id="rId82"/>
    <p:sldLayoutId id="2147483735" r:id="rId83"/>
    <p:sldLayoutId id="2147483736" r:id="rId84"/>
    <p:sldLayoutId id="2147483737" r:id="rId85"/>
    <p:sldLayoutId id="2147483738" r:id="rId86"/>
    <p:sldLayoutId id="2147483739" r:id="rId87"/>
    <p:sldLayoutId id="2147483740" r:id="rId88"/>
    <p:sldLayoutId id="2147483741" r:id="rId89"/>
    <p:sldLayoutId id="2147483742" r:id="rId90"/>
    <p:sldLayoutId id="2147483743" r:id="rId91"/>
    <p:sldLayoutId id="2147483744" r:id="rId92"/>
    <p:sldLayoutId id="2147483745" r:id="rId93"/>
    <p:sldLayoutId id="2147483746" r:id="rId94"/>
    <p:sldLayoutId id="2147483747" r:id="rId95"/>
    <p:sldLayoutId id="2147483748" r:id="rId96"/>
    <p:sldLayoutId id="2147483749" r:id="rId97"/>
    <p:sldLayoutId id="2147483750" r:id="rId98"/>
    <p:sldLayoutId id="2147483751" r:id="rId99"/>
    <p:sldLayoutId id="2147483752" r:id="rId100"/>
    <p:sldLayoutId id="2147483753" r:id="rId101"/>
    <p:sldLayoutId id="2147483754" r:id="rId102"/>
    <p:sldLayoutId id="2147483755" r:id="rId103"/>
    <p:sldLayoutId id="2147483756" r:id="rId104"/>
    <p:sldLayoutId id="2147483757" r:id="rId105"/>
    <p:sldLayoutId id="2147483758" r:id="rId106"/>
    <p:sldLayoutId id="2147483759" r:id="rId107"/>
    <p:sldLayoutId id="2147483760" r:id="rId108"/>
    <p:sldLayoutId id="2147483761" r:id="rId109"/>
    <p:sldLayoutId id="2147483762" r:id="rId110"/>
    <p:sldLayoutId id="2147483763" r:id="rId111"/>
    <p:sldLayoutId id="2147483764" r:id="rId112"/>
    <p:sldLayoutId id="2147483765" r:id="rId113"/>
    <p:sldLayoutId id="2147483766" r:id="rId114"/>
    <p:sldLayoutId id="2147483767" r:id="rId115"/>
    <p:sldLayoutId id="2147483768" r:id="rId116"/>
    <p:sldLayoutId id="2147483769" r:id="rId117"/>
    <p:sldLayoutId id="2147483770" r:id="rId118"/>
    <p:sldLayoutId id="2147483771" r:id="rId119"/>
    <p:sldLayoutId id="2147483772" r:id="rId120"/>
    <p:sldLayoutId id="2147483773" r:id="rId121"/>
    <p:sldLayoutId id="2147483774" r:id="rId122"/>
    <p:sldLayoutId id="2147483775" r:id="rId123"/>
    <p:sldLayoutId id="2147483776" r:id="rId124"/>
    <p:sldLayoutId id="2147483777" r:id="rId125"/>
    <p:sldLayoutId id="2147483778" r:id="rId126"/>
    <p:sldLayoutId id="2147483779" r:id="rId127"/>
    <p:sldLayoutId id="2147483780" r:id="rId128"/>
    <p:sldLayoutId id="2147483781" r:id="rId129"/>
    <p:sldLayoutId id="2147483782" r:id="rId130"/>
    <p:sldLayoutId id="2147483783" r:id="rId131"/>
    <p:sldLayoutId id="2147483784" r:id="rId132"/>
    <p:sldLayoutId id="2147483785" r:id="rId1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等线" panose="02010600030101010101" charset="-122"/>
          <a:ea typeface="等线" panose="02010600030101010101" charset="-122"/>
          <a:cs typeface="等线" panose="02010600030101010101" charset="-122"/>
          <a:sym typeface="等线" panose="02010600030101010101" charset="-122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0" y="271272"/>
            <a:ext cx="6078828" cy="607218"/>
            <a:chOff x="0" y="271272"/>
            <a:chExt cx="6078828" cy="607218"/>
          </a:xfrm>
        </p:grpSpPr>
        <p:sp>
          <p:nvSpPr>
            <p:cNvPr id="51" name="Rectangle 716"/>
            <p:cNvSpPr/>
            <p:nvPr/>
          </p:nvSpPr>
          <p:spPr>
            <a:xfrm>
              <a:off x="0" y="326457"/>
              <a:ext cx="233504" cy="514470"/>
            </a:xfrm>
            <a:prstGeom prst="rect">
              <a:avLst/>
            </a:prstGeom>
            <a:solidFill>
              <a:srgbClr val="E52828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 panose="020F0502020204030204"/>
                </a:defRPr>
              </a:pPr>
              <a:endParaRPr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2" name="Rectangle 54"/>
            <p:cNvSpPr txBox="1"/>
            <p:nvPr/>
          </p:nvSpPr>
          <p:spPr>
            <a:xfrm>
              <a:off x="315838" y="271272"/>
              <a:ext cx="5762990" cy="607218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45719" rIns="45719">
              <a:spAutoFit/>
            </a:bodyPr>
            <a:lstStyle>
              <a:lvl1pPr>
                <a:lnSpc>
                  <a:spcPct val="120000"/>
                </a:lnSpc>
                <a:defRPr sz="3000">
                  <a:solidFill>
                    <a:srgbClr val="222222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1pPr>
            </a:lstStyle>
            <a:p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麦肯锡</a:t>
              </a:r>
              <a:r>
                <a:rPr lang="en-US" altLang="zh-CN" spc="300" dirty="0">
                  <a:latin typeface="等线" panose="02010600030101010101" charset="-122"/>
                  <a:ea typeface="等线" panose="02010600030101010101" charset="-122"/>
                </a:rPr>
                <a:t>7S</a:t>
              </a:r>
              <a:r>
                <a:rPr lang="ja-JP" altLang="en-US" spc="300">
                  <a:latin typeface="等线" panose="02010600030101010101" charset="-122"/>
                  <a:ea typeface="等线" panose="02010600030101010101" charset="-122"/>
                </a:rPr>
                <a:t>模型</a:t>
              </a:r>
              <a:endParaRPr spc="3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9664336" y="973400"/>
            <a:ext cx="51296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技能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664336" y="4826847"/>
            <a:ext cx="512962" cy="3077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defTabSz="1375410"/>
            <a:r>
              <a:rPr lang="ja-JP" altLang="en-US" sz="2000" b="1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rPr>
              <a:t>风格</a:t>
            </a:r>
            <a:endParaRPr lang="en-US" sz="2000" b="1" dirty="0">
              <a:solidFill>
                <a:srgbClr val="E53238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25053" y="973400"/>
            <a:ext cx="3473323" cy="1434690"/>
            <a:chOff x="73432" y="1215928"/>
            <a:chExt cx="3333706" cy="2305675"/>
          </a:xfrm>
        </p:grpSpPr>
        <p:sp>
          <p:nvSpPr>
            <p:cNvPr id="35" name="Rectangle 34"/>
            <p:cNvSpPr/>
            <p:nvPr/>
          </p:nvSpPr>
          <p:spPr>
            <a:xfrm>
              <a:off x="1581386" y="1215928"/>
              <a:ext cx="492342" cy="49462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3432" y="1889342"/>
              <a:ext cx="3333706" cy="16322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点击填写企业的战略</a:t>
              </a:r>
              <a:endParaRPr lang="en-CA" altLang="zh-CN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CA" altLang="zh-CN" sz="12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225053" y="4838699"/>
            <a:ext cx="3442617" cy="1401913"/>
            <a:chOff x="-166310" y="4941519"/>
            <a:chExt cx="4557339" cy="1401913"/>
          </a:xfrm>
        </p:grpSpPr>
        <p:sp>
          <p:nvSpPr>
            <p:cNvPr id="38" name="Rectangle 37"/>
            <p:cNvSpPr/>
            <p:nvPr/>
          </p:nvSpPr>
          <p:spPr>
            <a:xfrm>
              <a:off x="1899306" y="4941519"/>
              <a:ext cx="679058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-166310" y="5327769"/>
              <a:ext cx="455733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点击填写企业的员工的综合能力</a:t>
              </a:r>
              <a:endParaRPr lang="en-US" altLang="zh-CN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US" altLang="zh-CN" sz="12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263773" y="2958191"/>
            <a:ext cx="3843931" cy="1387589"/>
            <a:chOff x="59035" y="3254449"/>
            <a:chExt cx="3843931" cy="1387589"/>
          </a:xfrm>
        </p:grpSpPr>
        <p:sp>
          <p:nvSpPr>
            <p:cNvPr id="41" name="Rectangle 40"/>
            <p:cNvSpPr/>
            <p:nvPr/>
          </p:nvSpPr>
          <p:spPr>
            <a:xfrm>
              <a:off x="1580681" y="3254449"/>
              <a:ext cx="51296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9035" y="3626375"/>
              <a:ext cx="384393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点击填写企业的制度</a:t>
              </a:r>
              <a:endParaRPr lang="en-CA" altLang="zh-CN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altLang="zh-CN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altLang="zh-CN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 </a:t>
              </a:r>
              <a:endParaRPr lang="en-CA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CA" altLang="zh-CN" sz="12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8107704" y="5224949"/>
            <a:ext cx="385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ja-JP" altLang="en-US" sz="1200" dirty="0">
                <a:latin typeface="等线" panose="02010600030101010101" charset="-122"/>
                <a:ea typeface="等线" panose="02010600030101010101" charset="-122"/>
              </a:rPr>
              <a:t>你的企业</a:t>
            </a: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dirty="0">
                <a:latin typeface="等线" panose="02010600030101010101" charset="-122"/>
                <a:ea typeface="等线" panose="02010600030101010101" charset="-122"/>
              </a:rPr>
              <a:t>点击填写企业的风格</a:t>
            </a:r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r>
              <a:rPr lang="ja-JP" altLang="en-US" sz="1200" dirty="0">
                <a:latin typeface="等线" panose="02010600030101010101" charset="-122"/>
                <a:ea typeface="等线" panose="02010600030101010101" charset="-122"/>
              </a:rPr>
              <a:t>如何调整</a:t>
            </a: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 dirty="0">
                <a:latin typeface="等线" panose="02010600030101010101" charset="-122"/>
                <a:ea typeface="等线" panose="02010600030101010101" charset="-122"/>
              </a:rPr>
              <a:t>点击填写企业的调整计划</a:t>
            </a:r>
            <a:endParaRPr lang="en-US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US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US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8126693" y="2910508"/>
            <a:ext cx="3856817" cy="1250606"/>
            <a:chOff x="3235007" y="2913133"/>
            <a:chExt cx="3856817" cy="1250606"/>
          </a:xfrm>
        </p:grpSpPr>
        <p:sp>
          <p:nvSpPr>
            <p:cNvPr id="32" name="Rectangle 31"/>
            <p:cNvSpPr/>
            <p:nvPr/>
          </p:nvSpPr>
          <p:spPr>
            <a:xfrm>
              <a:off x="4772650" y="2913133"/>
              <a:ext cx="512962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235007" y="3332742"/>
              <a:ext cx="38568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点击填写企业的结构</a:t>
              </a:r>
              <a:endParaRPr lang="en-CA" altLang="zh-CN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altLang="zh-CN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US" altLang="zh-CN" sz="12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8091304" y="1392426"/>
            <a:ext cx="3873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375410"/>
            <a:r>
              <a:rPr lang="ja-JP" altLang="en-US" sz="1200">
                <a:latin typeface="等线" panose="02010600030101010101" charset="-122"/>
                <a:ea typeface="等线" panose="02010600030101010101" charset="-122"/>
              </a:rPr>
              <a:t>你的企业</a:t>
            </a: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>
                <a:latin typeface="等线" panose="02010600030101010101" charset="-122"/>
                <a:ea typeface="等线" panose="02010600030101010101" charset="-122"/>
              </a:rPr>
              <a:t>点击填写企业的技能</a:t>
            </a:r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endParaRPr lang="en-CA" sz="1200" dirty="0">
              <a:latin typeface="等线" panose="02010600030101010101" charset="-122"/>
              <a:ea typeface="等线" panose="02010600030101010101" charset="-122"/>
            </a:endParaRPr>
          </a:p>
          <a:p>
            <a:pPr defTabSz="1375410"/>
            <a:r>
              <a:rPr lang="ja-JP" altLang="en-US" sz="1200">
                <a:latin typeface="等线" panose="02010600030101010101" charset="-122"/>
                <a:ea typeface="等线" panose="02010600030101010101" charset="-122"/>
              </a:rPr>
              <a:t>如何调整</a:t>
            </a:r>
            <a:r>
              <a:rPr lang="zh-CN" altLang="en-US" sz="1200" dirty="0">
                <a:latin typeface="等线" panose="02010600030101010101" charset="-122"/>
                <a:ea typeface="等线" panose="02010600030101010101" charset="-122"/>
              </a:rPr>
              <a:t>：</a:t>
            </a:r>
            <a:r>
              <a:rPr lang="ja-JP" altLang="en-US" sz="1200">
                <a:latin typeface="等线" panose="02010600030101010101" charset="-122"/>
                <a:ea typeface="等线" panose="02010600030101010101" charset="-122"/>
              </a:rPr>
              <a:t>点击填写企业的调整计划</a:t>
            </a:r>
            <a:endParaRPr lang="en-CA" altLang="zh-CN" sz="1200" dirty="0">
              <a:latin typeface="等线" panose="02010600030101010101" charset="-122"/>
              <a:ea typeface="等线" panose="02010600030101010101" charset="-122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77052" y="1151360"/>
            <a:ext cx="3355073" cy="3014438"/>
            <a:chOff x="4177409" y="3605402"/>
            <a:chExt cx="3029600" cy="2760515"/>
          </a:xfrm>
        </p:grpSpPr>
        <p:grpSp>
          <p:nvGrpSpPr>
            <p:cNvPr id="16" name="Group 15"/>
            <p:cNvGrpSpPr/>
            <p:nvPr/>
          </p:nvGrpSpPr>
          <p:grpSpPr>
            <a:xfrm>
              <a:off x="4177409" y="3605402"/>
              <a:ext cx="3029600" cy="2760515"/>
              <a:chOff x="4525911" y="3608777"/>
              <a:chExt cx="3029600" cy="2760515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4525911" y="3608777"/>
                <a:ext cx="3029600" cy="2760515"/>
                <a:chOff x="4091636" y="1839194"/>
                <a:chExt cx="4144108" cy="4007426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4786019" y="1839194"/>
                  <a:ext cx="1363402" cy="1578491"/>
                  <a:chOff x="3195638" y="931549"/>
                  <a:chExt cx="1365250" cy="1576388"/>
                </a:xfrm>
              </p:grpSpPr>
              <p:sp>
                <p:nvSpPr>
                  <p:cNvPr id="5125" name="Freeform 5"/>
                  <p:cNvSpPr/>
                  <p:nvPr/>
                </p:nvSpPr>
                <p:spPr bwMode="auto">
                  <a:xfrm>
                    <a:off x="3195638" y="931549"/>
                    <a:ext cx="1365250" cy="1576388"/>
                  </a:xfrm>
                  <a:custGeom>
                    <a:avLst/>
                    <a:gdLst/>
                    <a:ahLst/>
                    <a:cxnLst>
                      <a:cxn ang="0">
                        <a:pos x="431" y="0"/>
                      </a:cxn>
                      <a:cxn ang="0">
                        <a:pos x="860" y="249"/>
                      </a:cxn>
                      <a:cxn ang="0">
                        <a:pos x="860" y="744"/>
                      </a:cxn>
                      <a:cxn ang="0">
                        <a:pos x="429" y="993"/>
                      </a:cxn>
                      <a:cxn ang="0">
                        <a:pos x="0" y="744"/>
                      </a:cxn>
                      <a:cxn ang="0">
                        <a:pos x="0" y="249"/>
                      </a:cxn>
                      <a:cxn ang="0">
                        <a:pos x="431" y="0"/>
                      </a:cxn>
                    </a:cxnLst>
                    <a:rect l="0" t="0" r="r" b="b"/>
                    <a:pathLst>
                      <a:path w="860" h="993">
                        <a:moveTo>
                          <a:pt x="431" y="0"/>
                        </a:moveTo>
                        <a:lnTo>
                          <a:pt x="860" y="249"/>
                        </a:lnTo>
                        <a:lnTo>
                          <a:pt x="860" y="744"/>
                        </a:lnTo>
                        <a:lnTo>
                          <a:pt x="429" y="993"/>
                        </a:lnTo>
                        <a:lnTo>
                          <a:pt x="0" y="744"/>
                        </a:lnTo>
                        <a:lnTo>
                          <a:pt x="0" y="249"/>
                        </a:lnTo>
                        <a:lnTo>
                          <a:pt x="431" y="0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26" name="Freeform 6"/>
                  <p:cNvSpPr/>
                  <p:nvPr/>
                </p:nvSpPr>
                <p:spPr bwMode="auto">
                  <a:xfrm>
                    <a:off x="3700463" y="1898337"/>
                    <a:ext cx="860425" cy="609600"/>
                  </a:xfrm>
                  <a:custGeom>
                    <a:avLst/>
                    <a:gdLst/>
                    <a:ahLst/>
                    <a:cxnLst>
                      <a:cxn ang="0">
                        <a:pos x="0" y="320"/>
                      </a:cxn>
                      <a:cxn ang="0">
                        <a:pos x="542" y="0"/>
                      </a:cxn>
                      <a:cxn ang="0">
                        <a:pos x="542" y="135"/>
                      </a:cxn>
                      <a:cxn ang="0">
                        <a:pos x="111" y="384"/>
                      </a:cxn>
                      <a:cxn ang="0">
                        <a:pos x="0" y="320"/>
                      </a:cxn>
                    </a:cxnLst>
                    <a:rect l="0" t="0" r="r" b="b"/>
                    <a:pathLst>
                      <a:path w="542" h="384">
                        <a:moveTo>
                          <a:pt x="0" y="320"/>
                        </a:moveTo>
                        <a:lnTo>
                          <a:pt x="542" y="0"/>
                        </a:lnTo>
                        <a:lnTo>
                          <a:pt x="542" y="135"/>
                        </a:lnTo>
                        <a:lnTo>
                          <a:pt x="111" y="384"/>
                        </a:lnTo>
                        <a:lnTo>
                          <a:pt x="0" y="320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7" name="Group 66"/>
                <p:cNvGrpSpPr/>
                <p:nvPr/>
              </p:nvGrpSpPr>
              <p:grpSpPr>
                <a:xfrm>
                  <a:off x="6187470" y="1839194"/>
                  <a:ext cx="1358647" cy="1578491"/>
                  <a:chOff x="4598988" y="931549"/>
                  <a:chExt cx="1360489" cy="1576388"/>
                </a:xfrm>
              </p:grpSpPr>
              <p:sp>
                <p:nvSpPr>
                  <p:cNvPr id="5128" name="Freeform 8"/>
                  <p:cNvSpPr/>
                  <p:nvPr/>
                </p:nvSpPr>
                <p:spPr bwMode="auto">
                  <a:xfrm>
                    <a:off x="4598989" y="931549"/>
                    <a:ext cx="1360488" cy="1576388"/>
                  </a:xfrm>
                  <a:custGeom>
                    <a:avLst/>
                    <a:gdLst/>
                    <a:ahLst/>
                    <a:cxnLst>
                      <a:cxn ang="0">
                        <a:pos x="428" y="0"/>
                      </a:cxn>
                      <a:cxn ang="0">
                        <a:pos x="0" y="249"/>
                      </a:cxn>
                      <a:cxn ang="0">
                        <a:pos x="0" y="744"/>
                      </a:cxn>
                      <a:cxn ang="0">
                        <a:pos x="428" y="993"/>
                      </a:cxn>
                      <a:cxn ang="0">
                        <a:pos x="857" y="744"/>
                      </a:cxn>
                      <a:cxn ang="0">
                        <a:pos x="857" y="249"/>
                      </a:cxn>
                      <a:cxn ang="0">
                        <a:pos x="428" y="0"/>
                      </a:cxn>
                    </a:cxnLst>
                    <a:rect l="0" t="0" r="r" b="b"/>
                    <a:pathLst>
                      <a:path w="857" h="993">
                        <a:moveTo>
                          <a:pt x="428" y="0"/>
                        </a:moveTo>
                        <a:lnTo>
                          <a:pt x="0" y="249"/>
                        </a:lnTo>
                        <a:lnTo>
                          <a:pt x="0" y="744"/>
                        </a:lnTo>
                        <a:lnTo>
                          <a:pt x="428" y="993"/>
                        </a:lnTo>
                        <a:lnTo>
                          <a:pt x="857" y="744"/>
                        </a:lnTo>
                        <a:lnTo>
                          <a:pt x="857" y="249"/>
                        </a:lnTo>
                        <a:lnTo>
                          <a:pt x="428" y="0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29" name="Freeform 9"/>
                  <p:cNvSpPr/>
                  <p:nvPr/>
                </p:nvSpPr>
                <p:spPr bwMode="auto">
                  <a:xfrm>
                    <a:off x="4598988" y="1898337"/>
                    <a:ext cx="855663" cy="609600"/>
                  </a:xfrm>
                  <a:custGeom>
                    <a:avLst/>
                    <a:gdLst/>
                    <a:ahLst/>
                    <a:cxnLst>
                      <a:cxn ang="0">
                        <a:pos x="539" y="320"/>
                      </a:cxn>
                      <a:cxn ang="0">
                        <a:pos x="0" y="0"/>
                      </a:cxn>
                      <a:cxn ang="0">
                        <a:pos x="0" y="135"/>
                      </a:cxn>
                      <a:cxn ang="0">
                        <a:pos x="428" y="384"/>
                      </a:cxn>
                      <a:cxn ang="0">
                        <a:pos x="539" y="320"/>
                      </a:cxn>
                    </a:cxnLst>
                    <a:rect l="0" t="0" r="r" b="b"/>
                    <a:pathLst>
                      <a:path w="539" h="384">
                        <a:moveTo>
                          <a:pt x="539" y="320"/>
                        </a:moveTo>
                        <a:lnTo>
                          <a:pt x="0" y="0"/>
                        </a:lnTo>
                        <a:lnTo>
                          <a:pt x="0" y="135"/>
                        </a:lnTo>
                        <a:lnTo>
                          <a:pt x="428" y="384"/>
                        </a:lnTo>
                        <a:lnTo>
                          <a:pt x="539" y="320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70" name="Group 69"/>
                <p:cNvGrpSpPr/>
                <p:nvPr/>
              </p:nvGrpSpPr>
              <p:grpSpPr>
                <a:xfrm>
                  <a:off x="4786019" y="4272899"/>
                  <a:ext cx="1363402" cy="1573721"/>
                  <a:chOff x="3195638" y="3362012"/>
                  <a:chExt cx="1365250" cy="1571625"/>
                </a:xfrm>
              </p:grpSpPr>
              <p:sp>
                <p:nvSpPr>
                  <p:cNvPr id="5130" name="Freeform 10"/>
                  <p:cNvSpPr/>
                  <p:nvPr/>
                </p:nvSpPr>
                <p:spPr bwMode="auto">
                  <a:xfrm>
                    <a:off x="3195638" y="3362012"/>
                    <a:ext cx="1365250" cy="1571625"/>
                  </a:xfrm>
                  <a:custGeom>
                    <a:avLst/>
                    <a:gdLst/>
                    <a:ahLst/>
                    <a:cxnLst>
                      <a:cxn ang="0">
                        <a:pos x="431" y="990"/>
                      </a:cxn>
                      <a:cxn ang="0">
                        <a:pos x="860" y="744"/>
                      </a:cxn>
                      <a:cxn ang="0">
                        <a:pos x="860" y="248"/>
                      </a:cxn>
                      <a:cxn ang="0">
                        <a:pos x="429" y="0"/>
                      </a:cxn>
                      <a:cxn ang="0">
                        <a:pos x="0" y="246"/>
                      </a:cxn>
                      <a:cxn ang="0">
                        <a:pos x="0" y="744"/>
                      </a:cxn>
                      <a:cxn ang="0">
                        <a:pos x="431" y="990"/>
                      </a:cxn>
                    </a:cxnLst>
                    <a:rect l="0" t="0" r="r" b="b"/>
                    <a:pathLst>
                      <a:path w="860" h="990">
                        <a:moveTo>
                          <a:pt x="431" y="990"/>
                        </a:moveTo>
                        <a:lnTo>
                          <a:pt x="860" y="744"/>
                        </a:lnTo>
                        <a:lnTo>
                          <a:pt x="860" y="248"/>
                        </a:lnTo>
                        <a:lnTo>
                          <a:pt x="429" y="0"/>
                        </a:lnTo>
                        <a:lnTo>
                          <a:pt x="0" y="246"/>
                        </a:lnTo>
                        <a:lnTo>
                          <a:pt x="0" y="744"/>
                        </a:lnTo>
                        <a:lnTo>
                          <a:pt x="431" y="990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1" name="Freeform 11"/>
                  <p:cNvSpPr/>
                  <p:nvPr/>
                </p:nvSpPr>
                <p:spPr bwMode="auto">
                  <a:xfrm>
                    <a:off x="3700463" y="3362012"/>
                    <a:ext cx="860425" cy="604838"/>
                  </a:xfrm>
                  <a:custGeom>
                    <a:avLst/>
                    <a:gdLst/>
                    <a:ahLst/>
                    <a:cxnLst>
                      <a:cxn ang="0">
                        <a:pos x="0" y="64"/>
                      </a:cxn>
                      <a:cxn ang="0">
                        <a:pos x="542" y="381"/>
                      </a:cxn>
                      <a:cxn ang="0">
                        <a:pos x="542" y="248"/>
                      </a:cxn>
                      <a:cxn ang="0">
                        <a:pos x="111" y="0"/>
                      </a:cxn>
                      <a:cxn ang="0">
                        <a:pos x="0" y="64"/>
                      </a:cxn>
                    </a:cxnLst>
                    <a:rect l="0" t="0" r="r" b="b"/>
                    <a:pathLst>
                      <a:path w="542" h="381">
                        <a:moveTo>
                          <a:pt x="0" y="64"/>
                        </a:moveTo>
                        <a:lnTo>
                          <a:pt x="542" y="381"/>
                        </a:lnTo>
                        <a:lnTo>
                          <a:pt x="542" y="248"/>
                        </a:lnTo>
                        <a:lnTo>
                          <a:pt x="111" y="0"/>
                        </a:lnTo>
                        <a:lnTo>
                          <a:pt x="0" y="64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187470" y="4272899"/>
                  <a:ext cx="1358646" cy="1573721"/>
                  <a:chOff x="4598988" y="3362012"/>
                  <a:chExt cx="1360488" cy="1571625"/>
                </a:xfrm>
              </p:grpSpPr>
              <p:sp>
                <p:nvSpPr>
                  <p:cNvPr id="5132" name="Freeform 12"/>
                  <p:cNvSpPr/>
                  <p:nvPr/>
                </p:nvSpPr>
                <p:spPr bwMode="auto">
                  <a:xfrm>
                    <a:off x="4598988" y="3362012"/>
                    <a:ext cx="1360488" cy="1571625"/>
                  </a:xfrm>
                  <a:custGeom>
                    <a:avLst/>
                    <a:gdLst/>
                    <a:ahLst/>
                    <a:cxnLst>
                      <a:cxn ang="0">
                        <a:pos x="857" y="744"/>
                      </a:cxn>
                      <a:cxn ang="0">
                        <a:pos x="857" y="246"/>
                      </a:cxn>
                      <a:cxn ang="0">
                        <a:pos x="428" y="0"/>
                      </a:cxn>
                      <a:cxn ang="0">
                        <a:pos x="0" y="248"/>
                      </a:cxn>
                      <a:cxn ang="0">
                        <a:pos x="0" y="744"/>
                      </a:cxn>
                      <a:cxn ang="0">
                        <a:pos x="428" y="990"/>
                      </a:cxn>
                      <a:cxn ang="0">
                        <a:pos x="857" y="744"/>
                      </a:cxn>
                    </a:cxnLst>
                    <a:rect l="0" t="0" r="r" b="b"/>
                    <a:pathLst>
                      <a:path w="857" h="990">
                        <a:moveTo>
                          <a:pt x="857" y="744"/>
                        </a:moveTo>
                        <a:lnTo>
                          <a:pt x="857" y="246"/>
                        </a:lnTo>
                        <a:lnTo>
                          <a:pt x="428" y="0"/>
                        </a:lnTo>
                        <a:lnTo>
                          <a:pt x="0" y="248"/>
                        </a:lnTo>
                        <a:lnTo>
                          <a:pt x="0" y="744"/>
                        </a:lnTo>
                        <a:lnTo>
                          <a:pt x="428" y="990"/>
                        </a:lnTo>
                        <a:lnTo>
                          <a:pt x="857" y="744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3" name="Freeform 13"/>
                  <p:cNvSpPr/>
                  <p:nvPr/>
                </p:nvSpPr>
                <p:spPr bwMode="auto">
                  <a:xfrm>
                    <a:off x="4598988" y="3362012"/>
                    <a:ext cx="855663" cy="604838"/>
                  </a:xfrm>
                  <a:custGeom>
                    <a:avLst/>
                    <a:gdLst/>
                    <a:ahLst/>
                    <a:cxnLst>
                      <a:cxn ang="0">
                        <a:pos x="0" y="248"/>
                      </a:cxn>
                      <a:cxn ang="0">
                        <a:pos x="0" y="381"/>
                      </a:cxn>
                      <a:cxn ang="0">
                        <a:pos x="539" y="64"/>
                      </a:cxn>
                      <a:cxn ang="0">
                        <a:pos x="428" y="0"/>
                      </a:cxn>
                      <a:cxn ang="0">
                        <a:pos x="0" y="248"/>
                      </a:cxn>
                    </a:cxnLst>
                    <a:rect l="0" t="0" r="r" b="b"/>
                    <a:pathLst>
                      <a:path w="539" h="381">
                        <a:moveTo>
                          <a:pt x="0" y="248"/>
                        </a:moveTo>
                        <a:lnTo>
                          <a:pt x="0" y="381"/>
                        </a:lnTo>
                        <a:lnTo>
                          <a:pt x="539" y="64"/>
                        </a:lnTo>
                        <a:lnTo>
                          <a:pt x="428" y="0"/>
                        </a:lnTo>
                        <a:lnTo>
                          <a:pt x="0" y="248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8" name="Group 67"/>
                <p:cNvGrpSpPr/>
                <p:nvPr/>
              </p:nvGrpSpPr>
              <p:grpSpPr>
                <a:xfrm>
                  <a:off x="6877098" y="3060020"/>
                  <a:ext cx="1358646" cy="1570542"/>
                  <a:chOff x="5289551" y="2150749"/>
                  <a:chExt cx="1360488" cy="1568450"/>
                </a:xfrm>
              </p:grpSpPr>
              <p:sp>
                <p:nvSpPr>
                  <p:cNvPr id="5134" name="Freeform 14"/>
                  <p:cNvSpPr/>
                  <p:nvPr/>
                </p:nvSpPr>
                <p:spPr bwMode="auto">
                  <a:xfrm>
                    <a:off x="5289551" y="2150749"/>
                    <a:ext cx="1360488" cy="1568450"/>
                  </a:xfrm>
                  <a:custGeom>
                    <a:avLst/>
                    <a:gdLst/>
                    <a:ahLst/>
                    <a:cxnLst>
                      <a:cxn ang="0">
                        <a:pos x="857" y="741"/>
                      </a:cxn>
                      <a:cxn ang="0">
                        <a:pos x="429" y="988"/>
                      </a:cxn>
                      <a:cxn ang="0">
                        <a:pos x="0" y="741"/>
                      </a:cxn>
                      <a:cxn ang="0">
                        <a:pos x="0" y="246"/>
                      </a:cxn>
                      <a:cxn ang="0">
                        <a:pos x="429" y="0"/>
                      </a:cxn>
                      <a:cxn ang="0">
                        <a:pos x="857" y="246"/>
                      </a:cxn>
                      <a:cxn ang="0">
                        <a:pos x="857" y="741"/>
                      </a:cxn>
                    </a:cxnLst>
                    <a:rect l="0" t="0" r="r" b="b"/>
                    <a:pathLst>
                      <a:path w="857" h="988">
                        <a:moveTo>
                          <a:pt x="857" y="741"/>
                        </a:moveTo>
                        <a:lnTo>
                          <a:pt x="429" y="988"/>
                        </a:lnTo>
                        <a:lnTo>
                          <a:pt x="0" y="741"/>
                        </a:lnTo>
                        <a:lnTo>
                          <a:pt x="0" y="246"/>
                        </a:lnTo>
                        <a:lnTo>
                          <a:pt x="429" y="0"/>
                        </a:lnTo>
                        <a:lnTo>
                          <a:pt x="857" y="246"/>
                        </a:lnTo>
                        <a:lnTo>
                          <a:pt x="857" y="741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5" name="Freeform 15"/>
                  <p:cNvSpPr/>
                  <p:nvPr/>
                </p:nvSpPr>
                <p:spPr bwMode="auto">
                  <a:xfrm>
                    <a:off x="5289551" y="2436499"/>
                    <a:ext cx="184150" cy="992188"/>
                  </a:xfrm>
                  <a:custGeom>
                    <a:avLst/>
                    <a:gdLst/>
                    <a:ahLst/>
                    <a:cxnLst>
                      <a:cxn ang="0">
                        <a:pos x="0" y="66"/>
                      </a:cxn>
                      <a:cxn ang="0">
                        <a:pos x="116" y="0"/>
                      </a:cxn>
                      <a:cxn ang="0">
                        <a:pos x="112" y="625"/>
                      </a:cxn>
                      <a:cxn ang="0">
                        <a:pos x="0" y="561"/>
                      </a:cxn>
                      <a:cxn ang="0">
                        <a:pos x="0" y="66"/>
                      </a:cxn>
                    </a:cxnLst>
                    <a:rect l="0" t="0" r="r" b="b"/>
                    <a:pathLst>
                      <a:path w="116" h="625">
                        <a:moveTo>
                          <a:pt x="0" y="66"/>
                        </a:moveTo>
                        <a:lnTo>
                          <a:pt x="116" y="0"/>
                        </a:lnTo>
                        <a:lnTo>
                          <a:pt x="112" y="625"/>
                        </a:lnTo>
                        <a:lnTo>
                          <a:pt x="0" y="561"/>
                        </a:lnTo>
                        <a:lnTo>
                          <a:pt x="0" y="66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4091636" y="3060021"/>
                  <a:ext cx="1355476" cy="1573721"/>
                  <a:chOff x="2500313" y="2150749"/>
                  <a:chExt cx="1357313" cy="1571625"/>
                </a:xfrm>
              </p:grpSpPr>
              <p:sp>
                <p:nvSpPr>
                  <p:cNvPr id="5136" name="Freeform 16"/>
                  <p:cNvSpPr/>
                  <p:nvPr/>
                </p:nvSpPr>
                <p:spPr bwMode="auto">
                  <a:xfrm>
                    <a:off x="2500313" y="2150749"/>
                    <a:ext cx="1357313" cy="1571625"/>
                  </a:xfrm>
                  <a:custGeom>
                    <a:avLst/>
                    <a:gdLst/>
                    <a:ahLst/>
                    <a:cxnLst>
                      <a:cxn ang="0">
                        <a:pos x="429" y="0"/>
                      </a:cxn>
                      <a:cxn ang="0">
                        <a:pos x="0" y="246"/>
                      </a:cxn>
                      <a:cxn ang="0">
                        <a:pos x="0" y="741"/>
                      </a:cxn>
                      <a:cxn ang="0">
                        <a:pos x="429" y="990"/>
                      </a:cxn>
                      <a:cxn ang="0">
                        <a:pos x="855" y="741"/>
                      </a:cxn>
                      <a:cxn ang="0">
                        <a:pos x="855" y="246"/>
                      </a:cxn>
                      <a:cxn ang="0">
                        <a:pos x="429" y="0"/>
                      </a:cxn>
                    </a:cxnLst>
                    <a:rect l="0" t="0" r="r" b="b"/>
                    <a:pathLst>
                      <a:path w="855" h="990">
                        <a:moveTo>
                          <a:pt x="429" y="0"/>
                        </a:moveTo>
                        <a:lnTo>
                          <a:pt x="0" y="246"/>
                        </a:lnTo>
                        <a:lnTo>
                          <a:pt x="0" y="741"/>
                        </a:lnTo>
                        <a:lnTo>
                          <a:pt x="429" y="990"/>
                        </a:lnTo>
                        <a:lnTo>
                          <a:pt x="855" y="741"/>
                        </a:lnTo>
                        <a:lnTo>
                          <a:pt x="855" y="246"/>
                        </a:lnTo>
                        <a:lnTo>
                          <a:pt x="429" y="0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5137" name="Freeform 17"/>
                  <p:cNvSpPr/>
                  <p:nvPr/>
                </p:nvSpPr>
                <p:spPr bwMode="auto">
                  <a:xfrm>
                    <a:off x="3673476" y="2436499"/>
                    <a:ext cx="184150" cy="992188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5" y="625"/>
                      </a:cxn>
                      <a:cxn ang="0">
                        <a:pos x="116" y="561"/>
                      </a:cxn>
                      <a:cxn ang="0">
                        <a:pos x="116" y="6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16" h="625">
                        <a:moveTo>
                          <a:pt x="0" y="0"/>
                        </a:moveTo>
                        <a:lnTo>
                          <a:pt x="5" y="625"/>
                        </a:lnTo>
                        <a:lnTo>
                          <a:pt x="116" y="561"/>
                        </a:lnTo>
                        <a:lnTo>
                          <a:pt x="116" y="6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53238"/>
                  </a:solidFill>
                  <a:ln w="9525">
                    <a:noFill/>
                    <a:round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pPr defTabSz="1375410"/>
                    <a:endParaRPr lang="en-US" sz="2665" dirty="0">
                      <a:solidFill>
                        <a:srgbClr val="262626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sp>
              <p:nvSpPr>
                <p:cNvPr id="5127" name="Freeform 7"/>
                <p:cNvSpPr/>
                <p:nvPr/>
              </p:nvSpPr>
              <p:spPr bwMode="auto">
                <a:xfrm>
                  <a:off x="5591571" y="3182483"/>
                  <a:ext cx="1144237" cy="1325618"/>
                </a:xfrm>
                <a:custGeom>
                  <a:avLst/>
                  <a:gdLst/>
                  <a:ahLst/>
                  <a:cxnLst>
                    <a:cxn ang="0">
                      <a:pos x="592" y="170"/>
                    </a:cxn>
                    <a:cxn ang="0">
                      <a:pos x="592" y="511"/>
                    </a:cxn>
                    <a:cxn ang="0">
                      <a:pos x="296" y="684"/>
                    </a:cxn>
                    <a:cxn ang="0">
                      <a:pos x="0" y="511"/>
                    </a:cxn>
                    <a:cxn ang="0">
                      <a:pos x="0" y="170"/>
                    </a:cxn>
                    <a:cxn ang="0">
                      <a:pos x="296" y="0"/>
                    </a:cxn>
                    <a:cxn ang="0">
                      <a:pos x="592" y="170"/>
                    </a:cxn>
                  </a:cxnLst>
                  <a:rect l="0" t="0" r="r" b="b"/>
                  <a:pathLst>
                    <a:path w="592" h="684">
                      <a:moveTo>
                        <a:pt x="592" y="170"/>
                      </a:moveTo>
                      <a:lnTo>
                        <a:pt x="592" y="511"/>
                      </a:lnTo>
                      <a:lnTo>
                        <a:pt x="296" y="684"/>
                      </a:lnTo>
                      <a:lnTo>
                        <a:pt x="0" y="511"/>
                      </a:lnTo>
                      <a:lnTo>
                        <a:pt x="0" y="170"/>
                      </a:lnTo>
                      <a:lnTo>
                        <a:pt x="296" y="0"/>
                      </a:lnTo>
                      <a:lnTo>
                        <a:pt x="592" y="17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375410"/>
                  <a:endParaRPr lang="en-US" sz="2665" dirty="0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24302" y="3383197"/>
                  <a:ext cx="463231" cy="464478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2569" y="2267537"/>
                  <a:ext cx="490979" cy="4923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0593" y="2228309"/>
                  <a:ext cx="507314" cy="508678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71371" y="3463870"/>
                  <a:ext cx="534604" cy="536044"/>
                </a:xfrm>
                <a:prstGeom prst="rect">
                  <a:avLst/>
                </a:prstGeom>
              </p:spPr>
            </p:pic>
            <p:sp>
              <p:nvSpPr>
                <p:cNvPr id="63" name="Freeform 51"/>
                <p:cNvSpPr>
                  <a:spLocks noEditPoints="1"/>
                </p:cNvSpPr>
                <p:nvPr/>
              </p:nvSpPr>
              <p:spPr bwMode="auto">
                <a:xfrm>
                  <a:off x="5266784" y="4670818"/>
                  <a:ext cx="360652" cy="511959"/>
                </a:xfrm>
                <a:custGeom>
                  <a:avLst/>
                  <a:gdLst/>
                  <a:ahLst/>
                  <a:cxnLst>
                    <a:cxn ang="0">
                      <a:pos x="30" y="24"/>
                    </a:cxn>
                    <a:cxn ang="0">
                      <a:pos x="30" y="54"/>
                    </a:cxn>
                    <a:cxn ang="0">
                      <a:pos x="26" y="58"/>
                    </a:cxn>
                    <a:cxn ang="0">
                      <a:pos x="22" y="54"/>
                    </a:cxn>
                    <a:cxn ang="0">
                      <a:pos x="22" y="40"/>
                    </a:cxn>
                    <a:cxn ang="0">
                      <a:pos x="19" y="40"/>
                    </a:cxn>
                    <a:cxn ang="0">
                      <a:pos x="19" y="54"/>
                    </a:cxn>
                    <a:cxn ang="0">
                      <a:pos x="15" y="58"/>
                    </a:cxn>
                    <a:cxn ang="0">
                      <a:pos x="11" y="54"/>
                    </a:cxn>
                    <a:cxn ang="0">
                      <a:pos x="11" y="24"/>
                    </a:cxn>
                    <a:cxn ang="0">
                      <a:pos x="1" y="14"/>
                    </a:cxn>
                    <a:cxn ang="0">
                      <a:pos x="1" y="9"/>
                    </a:cxn>
                    <a:cxn ang="0">
                      <a:pos x="6" y="9"/>
                    </a:cxn>
                    <a:cxn ang="0">
                      <a:pos x="14" y="17"/>
                    </a:cxn>
                    <a:cxn ang="0">
                      <a:pos x="27" y="17"/>
                    </a:cxn>
                    <a:cxn ang="0">
                      <a:pos x="35" y="9"/>
                    </a:cxn>
                    <a:cxn ang="0">
                      <a:pos x="40" y="9"/>
                    </a:cxn>
                    <a:cxn ang="0">
                      <a:pos x="40" y="14"/>
                    </a:cxn>
                    <a:cxn ang="0">
                      <a:pos x="30" y="24"/>
                    </a:cxn>
                    <a:cxn ang="0">
                      <a:pos x="21" y="16"/>
                    </a:cxn>
                    <a:cxn ang="0">
                      <a:pos x="13" y="8"/>
                    </a:cxn>
                    <a:cxn ang="0">
                      <a:pos x="21" y="0"/>
                    </a:cxn>
                    <a:cxn ang="0">
                      <a:pos x="29" y="8"/>
                    </a:cxn>
                    <a:cxn ang="0">
                      <a:pos x="21" y="16"/>
                    </a:cxn>
                  </a:cxnLst>
                  <a:rect l="0" t="0" r="r" b="b"/>
                  <a:pathLst>
                    <a:path w="41" h="58">
                      <a:moveTo>
                        <a:pt x="30" y="24"/>
                      </a:moveTo>
                      <a:cubicBezTo>
                        <a:pt x="30" y="54"/>
                        <a:pt x="30" y="54"/>
                        <a:pt x="30" y="54"/>
                      </a:cubicBezTo>
                      <a:cubicBezTo>
                        <a:pt x="30" y="56"/>
                        <a:pt x="28" y="58"/>
                        <a:pt x="26" y="58"/>
                      </a:cubicBezTo>
                      <a:cubicBezTo>
                        <a:pt x="24" y="58"/>
                        <a:pt x="22" y="56"/>
                        <a:pt x="22" y="54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19" y="54"/>
                        <a:pt x="19" y="54"/>
                        <a:pt x="19" y="54"/>
                      </a:cubicBezTo>
                      <a:cubicBezTo>
                        <a:pt x="19" y="56"/>
                        <a:pt x="18" y="58"/>
                        <a:pt x="15" y="58"/>
                      </a:cubicBezTo>
                      <a:cubicBezTo>
                        <a:pt x="13" y="58"/>
                        <a:pt x="11" y="56"/>
                        <a:pt x="11" y="5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0" y="13"/>
                        <a:pt x="0" y="10"/>
                        <a:pt x="1" y="9"/>
                      </a:cubicBezTo>
                      <a:cubicBezTo>
                        <a:pt x="2" y="8"/>
                        <a:pt x="5" y="8"/>
                        <a:pt x="6" y="9"/>
                      </a:cubicBezTo>
                      <a:cubicBezTo>
                        <a:pt x="14" y="17"/>
                        <a:pt x="14" y="17"/>
                        <a:pt x="14" y="17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35" y="9"/>
                        <a:pt x="35" y="9"/>
                        <a:pt x="35" y="9"/>
                      </a:cubicBezTo>
                      <a:cubicBezTo>
                        <a:pt x="37" y="8"/>
                        <a:pt x="39" y="8"/>
                        <a:pt x="40" y="9"/>
                      </a:cubicBezTo>
                      <a:cubicBezTo>
                        <a:pt x="41" y="10"/>
                        <a:pt x="41" y="13"/>
                        <a:pt x="40" y="14"/>
                      </a:cubicBezTo>
                      <a:lnTo>
                        <a:pt x="30" y="24"/>
                      </a:lnTo>
                      <a:close/>
                      <a:moveTo>
                        <a:pt x="21" y="16"/>
                      </a:moveTo>
                      <a:cubicBezTo>
                        <a:pt x="16" y="16"/>
                        <a:pt x="13" y="12"/>
                        <a:pt x="13" y="8"/>
                      </a:cubicBezTo>
                      <a:cubicBezTo>
                        <a:pt x="13" y="4"/>
                        <a:pt x="16" y="0"/>
                        <a:pt x="21" y="0"/>
                      </a:cubicBezTo>
                      <a:cubicBezTo>
                        <a:pt x="25" y="0"/>
                        <a:pt x="29" y="4"/>
                        <a:pt x="29" y="8"/>
                      </a:cubicBezTo>
                      <a:cubicBezTo>
                        <a:pt x="29" y="12"/>
                        <a:pt x="25" y="16"/>
                        <a:pt x="21" y="1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375410"/>
                  <a:endParaRPr lang="en-US" sz="2665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71" name="Freeform 107"/>
                <p:cNvSpPr>
                  <a:spLocks noEditPoints="1"/>
                </p:cNvSpPr>
                <p:nvPr/>
              </p:nvSpPr>
              <p:spPr bwMode="auto">
                <a:xfrm>
                  <a:off x="7323717" y="3485360"/>
                  <a:ext cx="476375" cy="417201"/>
                </a:xfrm>
                <a:custGeom>
                  <a:avLst/>
                  <a:gdLst/>
                  <a:ahLst/>
                  <a:cxnLst>
                    <a:cxn ang="0">
                      <a:pos x="64" y="14"/>
                    </a:cxn>
                    <a:cxn ang="0">
                      <a:pos x="12" y="65"/>
                    </a:cxn>
                    <a:cxn ang="0">
                      <a:pos x="10" y="66"/>
                    </a:cxn>
                    <a:cxn ang="0">
                      <a:pos x="8" y="65"/>
                    </a:cxn>
                    <a:cxn ang="0">
                      <a:pos x="0" y="57"/>
                    </a:cxn>
                    <a:cxn ang="0">
                      <a:pos x="0" y="56"/>
                    </a:cxn>
                    <a:cxn ang="0">
                      <a:pos x="0" y="54"/>
                    </a:cxn>
                    <a:cxn ang="0">
                      <a:pos x="52" y="2"/>
                    </a:cxn>
                    <a:cxn ang="0">
                      <a:pos x="54" y="1"/>
                    </a:cxn>
                    <a:cxn ang="0">
                      <a:pos x="56" y="2"/>
                    </a:cxn>
                    <a:cxn ang="0">
                      <a:pos x="64" y="10"/>
                    </a:cxn>
                    <a:cxn ang="0">
                      <a:pos x="64" y="12"/>
                    </a:cxn>
                    <a:cxn ang="0">
                      <a:pos x="64" y="14"/>
                    </a:cxn>
                    <a:cxn ang="0">
                      <a:pos x="14" y="5"/>
                    </a:cxn>
                    <a:cxn ang="0">
                      <a:pos x="10" y="7"/>
                    </a:cxn>
                    <a:cxn ang="0">
                      <a:pos x="9" y="11"/>
                    </a:cxn>
                    <a:cxn ang="0">
                      <a:pos x="8" y="7"/>
                    </a:cxn>
                    <a:cxn ang="0">
                      <a:pos x="4" y="5"/>
                    </a:cxn>
                    <a:cxn ang="0">
                      <a:pos x="8" y="4"/>
                    </a:cxn>
                    <a:cxn ang="0">
                      <a:pos x="9" y="0"/>
                    </a:cxn>
                    <a:cxn ang="0">
                      <a:pos x="10" y="4"/>
                    </a:cxn>
                    <a:cxn ang="0">
                      <a:pos x="14" y="5"/>
                    </a:cxn>
                    <a:cxn ang="0">
                      <a:pos x="32" y="13"/>
                    </a:cxn>
                    <a:cxn ang="0">
                      <a:pos x="24" y="16"/>
                    </a:cxn>
                    <a:cxn ang="0">
                      <a:pos x="22" y="23"/>
                    </a:cxn>
                    <a:cxn ang="0">
                      <a:pos x="19" y="16"/>
                    </a:cxn>
                    <a:cxn ang="0">
                      <a:pos x="11" y="13"/>
                    </a:cxn>
                    <a:cxn ang="0">
                      <a:pos x="19" y="11"/>
                    </a:cxn>
                    <a:cxn ang="0">
                      <a:pos x="22" y="3"/>
                    </a:cxn>
                    <a:cxn ang="0">
                      <a:pos x="24" y="11"/>
                    </a:cxn>
                    <a:cxn ang="0">
                      <a:pos x="32" y="13"/>
                    </a:cxn>
                    <a:cxn ang="0">
                      <a:pos x="40" y="5"/>
                    </a:cxn>
                    <a:cxn ang="0">
                      <a:pos x="36" y="7"/>
                    </a:cxn>
                    <a:cxn ang="0">
                      <a:pos x="34" y="11"/>
                    </a:cxn>
                    <a:cxn ang="0">
                      <a:pos x="33" y="7"/>
                    </a:cxn>
                    <a:cxn ang="0">
                      <a:pos x="29" y="5"/>
                    </a:cxn>
                    <a:cxn ang="0">
                      <a:pos x="33" y="4"/>
                    </a:cxn>
                    <a:cxn ang="0">
                      <a:pos x="34" y="0"/>
                    </a:cxn>
                    <a:cxn ang="0">
                      <a:pos x="36" y="4"/>
                    </a:cxn>
                    <a:cxn ang="0">
                      <a:pos x="40" y="5"/>
                    </a:cxn>
                    <a:cxn ang="0">
                      <a:pos x="58" y="12"/>
                    </a:cxn>
                    <a:cxn ang="0">
                      <a:pos x="54" y="8"/>
                    </a:cxn>
                    <a:cxn ang="0">
                      <a:pos x="42" y="19"/>
                    </a:cxn>
                    <a:cxn ang="0">
                      <a:pos x="46" y="24"/>
                    </a:cxn>
                    <a:cxn ang="0">
                      <a:pos x="58" y="12"/>
                    </a:cxn>
                    <a:cxn ang="0">
                      <a:pos x="65" y="31"/>
                    </a:cxn>
                    <a:cxn ang="0">
                      <a:pos x="61" y="32"/>
                    </a:cxn>
                    <a:cxn ang="0">
                      <a:pos x="60" y="36"/>
                    </a:cxn>
                    <a:cxn ang="0">
                      <a:pos x="59" y="32"/>
                    </a:cxn>
                    <a:cxn ang="0">
                      <a:pos x="55" y="31"/>
                    </a:cxn>
                    <a:cxn ang="0">
                      <a:pos x="59" y="30"/>
                    </a:cxn>
                    <a:cxn ang="0">
                      <a:pos x="60" y="26"/>
                    </a:cxn>
                    <a:cxn ang="0">
                      <a:pos x="61" y="30"/>
                    </a:cxn>
                    <a:cxn ang="0">
                      <a:pos x="65" y="31"/>
                    </a:cxn>
                  </a:cxnLst>
                  <a:rect l="0" t="0" r="r" b="b"/>
                  <a:pathLst>
                    <a:path w="65" h="66">
                      <a:moveTo>
                        <a:pt x="64" y="14"/>
                      </a:move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11" y="66"/>
                        <a:pt x="11" y="66"/>
                        <a:pt x="10" y="66"/>
                      </a:cubicBezTo>
                      <a:cubicBezTo>
                        <a:pt x="9" y="66"/>
                        <a:pt x="9" y="66"/>
                        <a:pt x="8" y="6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57"/>
                        <a:pt x="0" y="56"/>
                        <a:pt x="0" y="56"/>
                      </a:cubicBezTo>
                      <a:cubicBezTo>
                        <a:pt x="0" y="55"/>
                        <a:pt x="0" y="54"/>
                        <a:pt x="0" y="54"/>
                      </a:cubicBezTo>
                      <a:cubicBezTo>
                        <a:pt x="52" y="2"/>
                        <a:pt x="52" y="2"/>
                        <a:pt x="52" y="2"/>
                      </a:cubicBezTo>
                      <a:cubicBezTo>
                        <a:pt x="52" y="2"/>
                        <a:pt x="53" y="1"/>
                        <a:pt x="54" y="1"/>
                      </a:cubicBezTo>
                      <a:cubicBezTo>
                        <a:pt x="54" y="1"/>
                        <a:pt x="55" y="2"/>
                        <a:pt x="56" y="2"/>
                      </a:cubicBezTo>
                      <a:cubicBezTo>
                        <a:pt x="64" y="10"/>
                        <a:pt x="64" y="10"/>
                        <a:pt x="64" y="10"/>
                      </a:cubicBezTo>
                      <a:cubicBezTo>
                        <a:pt x="64" y="11"/>
                        <a:pt x="64" y="11"/>
                        <a:pt x="64" y="12"/>
                      </a:cubicBezTo>
                      <a:cubicBezTo>
                        <a:pt x="64" y="13"/>
                        <a:pt x="64" y="13"/>
                        <a:pt x="64" y="14"/>
                      </a:cubicBezTo>
                      <a:close/>
                      <a:moveTo>
                        <a:pt x="14" y="5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0" y="4"/>
                        <a:pt x="10" y="4"/>
                        <a:pt x="10" y="4"/>
                      </a:cubicBezTo>
                      <a:lnTo>
                        <a:pt x="14" y="5"/>
                      </a:lnTo>
                      <a:close/>
                      <a:moveTo>
                        <a:pt x="32" y="13"/>
                      </a:moveTo>
                      <a:cubicBezTo>
                        <a:pt x="24" y="16"/>
                        <a:pt x="24" y="16"/>
                        <a:pt x="24" y="16"/>
                      </a:cubicBezTo>
                      <a:cubicBezTo>
                        <a:pt x="22" y="23"/>
                        <a:pt x="22" y="23"/>
                        <a:pt x="22" y="23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4" y="11"/>
                        <a:pt x="24" y="11"/>
                        <a:pt x="24" y="11"/>
                      </a:cubicBezTo>
                      <a:lnTo>
                        <a:pt x="32" y="13"/>
                      </a:lnTo>
                      <a:close/>
                      <a:moveTo>
                        <a:pt x="40" y="5"/>
                      </a:move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29" y="5"/>
                        <a:pt x="29" y="5"/>
                        <a:pt x="29" y="5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6" y="4"/>
                        <a:pt x="36" y="4"/>
                        <a:pt x="36" y="4"/>
                      </a:cubicBezTo>
                      <a:lnTo>
                        <a:pt x="40" y="5"/>
                      </a:lnTo>
                      <a:close/>
                      <a:moveTo>
                        <a:pt x="58" y="12"/>
                      </a:move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42" y="19"/>
                        <a:pt x="42" y="19"/>
                        <a:pt x="42" y="19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lnTo>
                        <a:pt x="58" y="12"/>
                      </a:lnTo>
                      <a:close/>
                      <a:moveTo>
                        <a:pt x="65" y="31"/>
                      </a:moveTo>
                      <a:cubicBezTo>
                        <a:pt x="61" y="32"/>
                        <a:pt x="61" y="32"/>
                        <a:pt x="61" y="32"/>
                      </a:cubicBezTo>
                      <a:cubicBezTo>
                        <a:pt x="60" y="36"/>
                        <a:pt x="60" y="36"/>
                        <a:pt x="60" y="36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5" y="31"/>
                        <a:pt x="55" y="31"/>
                        <a:pt x="55" y="31"/>
                      </a:cubicBezTo>
                      <a:cubicBezTo>
                        <a:pt x="59" y="30"/>
                        <a:pt x="59" y="30"/>
                        <a:pt x="59" y="30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lnTo>
                        <a:pt x="65" y="3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pPr defTabSz="1375410"/>
                  <a:endParaRPr lang="en-US" sz="2665">
                    <a:solidFill>
                      <a:srgbClr val="262626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00593" y="4657236"/>
                  <a:ext cx="524131" cy="52554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/>
              <p:cNvSpPr/>
              <p:nvPr/>
            </p:nvSpPr>
            <p:spPr>
              <a:xfrm>
                <a:off x="6782694" y="5084073"/>
                <a:ext cx="537311" cy="3100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 defTabSz="1375410"/>
                <a:r>
                  <a:rPr lang="ja-JP" altLang="en-US" sz="1600" b="1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风格</a:t>
                </a:r>
                <a:endParaRPr lang="en-US" sz="1600" b="1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929792" y="4266328"/>
              <a:ext cx="537311" cy="310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6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en-US" sz="1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945098" y="5910666"/>
              <a:ext cx="537311" cy="310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6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技能</a:t>
              </a:r>
              <a:endParaRPr lang="en-US" sz="1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380020" y="5081796"/>
              <a:ext cx="537311" cy="310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6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en-US" sz="1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903572" y="5888816"/>
              <a:ext cx="537311" cy="3100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375410"/>
              <a:r>
                <a:rPr lang="ja-JP" altLang="en-US" sz="16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en-US" sz="1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278381" y="5038691"/>
              <a:ext cx="1001795" cy="1972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defTabSz="1375410"/>
              <a:r>
                <a:rPr lang="ja-JP" altLang="en-US" sz="14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en-US" sz="14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976350" y="4299547"/>
              <a:ext cx="370559" cy="22548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 defTabSz="1375410"/>
              <a:r>
                <a:rPr lang="ja-JP" altLang="en-US" sz="1600" b="1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en-US" sz="1600" b="1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89445" y="4505640"/>
            <a:ext cx="3473323" cy="1250024"/>
            <a:chOff x="73432" y="1215928"/>
            <a:chExt cx="3333706" cy="2008900"/>
          </a:xfrm>
        </p:grpSpPr>
        <p:sp>
          <p:nvSpPr>
            <p:cNvPr id="62" name="Rectangle 61"/>
            <p:cNvSpPr/>
            <p:nvPr/>
          </p:nvSpPr>
          <p:spPr>
            <a:xfrm>
              <a:off x="1212135" y="1215928"/>
              <a:ext cx="1230853" cy="49462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1375410"/>
              <a:r>
                <a:rPr lang="ja-JP" altLang="en-US" sz="2000" b="1">
                  <a:solidFill>
                    <a:srgbClr val="E53238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en-US" sz="2000" b="1" dirty="0">
                <a:solidFill>
                  <a:srgbClr val="E53238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3432" y="1889342"/>
              <a:ext cx="3333706" cy="1335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你的企业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点击填写企业的价值观</a:t>
              </a:r>
              <a:endParaRPr lang="en-US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US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endParaRPr lang="en-CA" sz="1200" dirty="0">
                <a:latin typeface="等线" panose="02010600030101010101" charset="-122"/>
                <a:ea typeface="等线" panose="02010600030101010101" charset="-122"/>
              </a:endParaRPr>
            </a:p>
            <a:p>
              <a:pPr defTabSz="1375410"/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如何调整</a:t>
              </a:r>
              <a:r>
                <a:rPr lang="zh-CN" altLang="en-US" sz="1200" dirty="0">
                  <a:latin typeface="等线" panose="02010600030101010101" charset="-122"/>
                  <a:ea typeface="等线" panose="02010600030101010101" charset="-122"/>
                </a:rPr>
                <a:t>：</a:t>
              </a:r>
              <a:r>
                <a:rPr lang="ja-JP" altLang="en-US" sz="1200">
                  <a:latin typeface="等线" panose="02010600030101010101" charset="-122"/>
                  <a:ea typeface="等线" panose="02010600030101010101" charset="-122"/>
                </a:rPr>
                <a:t>点击填写企业的调整计划</a:t>
              </a:r>
              <a:endParaRPr lang="en-CA" altLang="zh-CN" sz="1200" dirty="0"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等线" panose="02010600030101010101" charset="-122"/>
            <a:ea typeface="等线" panose="02010600030101010101" charset="-122"/>
            <a:cs typeface="等线" panose="02010600030101010101" charset="-122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Macintosh PowerPoint</Application>
  <PresentationFormat>Widescreen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Bebas Neue</vt:lpstr>
      <vt:lpstr>等线</vt:lpstr>
      <vt:lpstr>等线 Light</vt:lpstr>
      <vt:lpstr>FontAwesome</vt:lpstr>
      <vt:lpstr>Raleway</vt:lpstr>
      <vt:lpstr>Roboto Condensed</vt:lpstr>
      <vt:lpstr>Roboto Medium</vt:lpstr>
      <vt:lpstr>Arial</vt:lpstr>
      <vt:lpstr>Calibri</vt:lpstr>
      <vt:lpstr>Helvetica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Jennifer Zheng</cp:lastModifiedBy>
  <cp:revision>221</cp:revision>
  <dcterms:created xsi:type="dcterms:W3CDTF">2018-06-24T11:10:00Z</dcterms:created>
  <dcterms:modified xsi:type="dcterms:W3CDTF">2018-08-02T10:35:01Z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