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721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Wu" initials="YW" lastIdx="8" clrIdx="0"/>
  <p:cmAuthor id="15" name="Jennifer Zheng" initials="JZ" lastIdx="14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7070"/>
    <a:srgbClr val="E53238"/>
    <a:srgbClr val="F05959"/>
    <a:srgbClr val="F68585"/>
    <a:srgbClr val="FF6D6D"/>
    <a:srgbClr val="E5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82"/>
    <p:restoredTop sz="66436"/>
  </p:normalViewPr>
  <p:slideViewPr>
    <p:cSldViewPr snapToGrid="0" snapToObjects="1">
      <p:cViewPr varScale="1">
        <p:scale>
          <a:sx n="75" d="100"/>
          <a:sy n="75" d="100"/>
        </p:scale>
        <p:origin x="192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07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Shape 24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CA" altLang="zh-CN" b="1" i="0" u="none" cap="none" spc="0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FillTx/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ja-JP" altLang="en-US" b="1" i="0" u="sng" cap="none" spc="0" normalizeH="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等线" panose="02010600030101010101" charset="-122"/>
                <a:ea typeface="等线" panose="02010600030101010101" charset="-122"/>
                <a:sym typeface="等线" panose="02010600030101010101" charset="-122"/>
              </a:rPr>
              <a:t>怎么用</a:t>
            </a:r>
            <a:r>
              <a:rPr kumimoji="0" lang="zh-CN" altLang="en-US" b="1" i="0" u="none" cap="none" spc="0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等线" panose="02010600030101010101" charset="-122"/>
                <a:ea typeface="等线" panose="02010600030101010101" charset="-122"/>
                <a:sym typeface="等线" panose="02010600030101010101" charset="-122"/>
              </a:rPr>
              <a:t>：</a:t>
            </a:r>
            <a:r>
              <a:rPr lang="zh-CN" altLang="en-US" spc="0" dirty="0">
                <a:latin typeface="等线" panose="02010600030101010101" charset="-122"/>
                <a:ea typeface="等线" panose="02010600030101010101" charset="-122"/>
              </a:rPr>
              <a:t>对照其中的</a:t>
            </a:r>
            <a:r>
              <a:rPr lang="en-US" spc="0" dirty="0">
                <a:latin typeface="等线" panose="02010600030101010101" charset="-122"/>
                <a:ea typeface="等线" panose="02010600030101010101" charset="-122"/>
              </a:rPr>
              <a:t>7</a:t>
            </a:r>
            <a:r>
              <a:rPr lang="zh-CN" altLang="en-US" spc="0" dirty="0">
                <a:latin typeface="等线" panose="02010600030101010101" charset="-122"/>
                <a:ea typeface="等线" panose="02010600030101010101" charset="-122"/>
              </a:rPr>
              <a:t>个因素，列出你的企业</a:t>
            </a:r>
            <a:r>
              <a:rPr lang="en-US" spc="0" dirty="0">
                <a:latin typeface="等线" panose="02010600030101010101" charset="-122"/>
                <a:ea typeface="等线" panose="02010600030101010101" charset="-122"/>
              </a:rPr>
              <a:t>7</a:t>
            </a:r>
            <a:r>
              <a:rPr lang="zh-CN" altLang="en-US" spc="0" dirty="0">
                <a:latin typeface="等线" panose="02010600030101010101" charset="-122"/>
                <a:ea typeface="等线" panose="02010600030101010101" charset="-122"/>
              </a:rPr>
              <a:t>个要素的情况，反思其如何结合战略的实施进行调整。同时结合</a:t>
            </a:r>
            <a:r>
              <a:rPr lang="en-US" spc="0" dirty="0">
                <a:latin typeface="等线" panose="02010600030101010101" charset="-122"/>
                <a:ea typeface="等线" panose="02010600030101010101" charset="-122"/>
              </a:rPr>
              <a:t>7S</a:t>
            </a:r>
            <a:r>
              <a:rPr lang="zh-CN" altLang="en-US" spc="0" dirty="0">
                <a:latin typeface="等线" panose="02010600030101010101" charset="-122"/>
                <a:ea typeface="等线" panose="02010600030101010101" charset="-122"/>
              </a:rPr>
              <a:t>矩阵直观标记结果看要素直接是否相互匹配，共同为战略服务。对于不匹配的需要将问题标注出来思考如何改变</a:t>
            </a:r>
            <a:r>
              <a:rPr lang="en-CA" spc="0" dirty="0">
                <a:latin typeface="等线" panose="02010600030101010101" charset="-122"/>
                <a:ea typeface="等线" panose="02010600030101010101" charset="-122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CA" altLang="ja-JP" b="1" i="0" u="none" cap="none" spc="0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FillTx/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1" i="1" u="sng" cap="none" spc="0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FillTx/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73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73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55167" y="1197623"/>
            <a:ext cx="3437263" cy="34372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492428" y="2779347"/>
            <a:ext cx="1855538" cy="18555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36892" y="4634884"/>
            <a:ext cx="1855538" cy="185553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736" name="TextBox 8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737" name="Straight Connector 9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81665" y="2038867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95019" y="1631094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208373" y="2187148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021727" y="1581665"/>
            <a:ext cx="1742303" cy="357110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835081" y="1927655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5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751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5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3" name="Group 7"/>
          <p:cNvGrpSpPr/>
          <p:nvPr/>
        </p:nvGrpSpPr>
        <p:grpSpPr>
          <a:xfrm>
            <a:off x="1" y="5287432"/>
            <a:ext cx="12192000" cy="986368"/>
            <a:chOff x="0" y="0"/>
            <a:chExt cx="12191999" cy="986367"/>
          </a:xfrm>
        </p:grpSpPr>
        <p:sp>
          <p:nvSpPr>
            <p:cNvPr id="1767" name="Rectangle 7"/>
            <p:cNvSpPr/>
            <p:nvPr/>
          </p:nvSpPr>
          <p:spPr>
            <a:xfrm rot="16200000">
              <a:off x="520437" y="-520438"/>
              <a:ext cx="986368" cy="2027243"/>
            </a:xfrm>
            <a:prstGeom prst="rect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68" name="Rectangle 7"/>
            <p:cNvSpPr/>
            <p:nvPr/>
          </p:nvSpPr>
          <p:spPr>
            <a:xfrm rot="16200000">
              <a:off x="2547680" y="-520438"/>
              <a:ext cx="986368" cy="2027243"/>
            </a:xfrm>
            <a:prstGeom prst="rect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69" name="Rectangle 8"/>
            <p:cNvSpPr/>
            <p:nvPr/>
          </p:nvSpPr>
          <p:spPr>
            <a:xfrm rot="16200000">
              <a:off x="4577773" y="-523293"/>
              <a:ext cx="986368" cy="2032953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0" name="Rectangle 9"/>
            <p:cNvSpPr/>
            <p:nvPr/>
          </p:nvSpPr>
          <p:spPr>
            <a:xfrm rot="16200000">
              <a:off x="6607870" y="-520438"/>
              <a:ext cx="986368" cy="2027243"/>
            </a:xfrm>
            <a:prstGeom prst="rect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1" name="Rectangle 10"/>
            <p:cNvSpPr/>
            <p:nvPr/>
          </p:nvSpPr>
          <p:spPr>
            <a:xfrm rot="16200000">
              <a:off x="8640824" y="-526148"/>
              <a:ext cx="986368" cy="2038663"/>
            </a:xfrm>
            <a:prstGeom prst="rect">
              <a:avLst/>
            </a:prstGeom>
            <a:solidFill>
              <a:srgbClr val="BE382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2" name="Rectangle 11"/>
            <p:cNvSpPr/>
            <p:nvPr/>
          </p:nvSpPr>
          <p:spPr>
            <a:xfrm rot="16200000">
              <a:off x="10679484" y="-526148"/>
              <a:ext cx="986368" cy="2038663"/>
            </a:xfrm>
            <a:prstGeom prst="rect">
              <a:avLst/>
            </a:prstGeom>
            <a:solidFill>
              <a:srgbClr val="6332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1774" name="Isosceles Triangle 16"/>
          <p:cNvSpPr/>
          <p:nvPr/>
        </p:nvSpPr>
        <p:spPr>
          <a:xfrm rot="10800000">
            <a:off x="5585621" y="0"/>
            <a:ext cx="1020758" cy="711200"/>
          </a:xfrm>
          <a:prstGeom prst="triangle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77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3080230" y="2288093"/>
            <a:ext cx="6031540" cy="851984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33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77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3254204"/>
            <a:ext cx="5486400" cy="6740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1792" name="Group 19"/>
          <p:cNvGrpSpPr/>
          <p:nvPr/>
        </p:nvGrpSpPr>
        <p:grpSpPr>
          <a:xfrm>
            <a:off x="0" y="2022611"/>
            <a:ext cx="12192000" cy="2237046"/>
            <a:chOff x="0" y="0"/>
            <a:chExt cx="12191999" cy="2237045"/>
          </a:xfrm>
        </p:grpSpPr>
        <p:grpSp>
          <p:nvGrpSpPr>
            <p:cNvPr id="1785" name="Group 52"/>
            <p:cNvGrpSpPr/>
            <p:nvPr/>
          </p:nvGrpSpPr>
          <p:grpSpPr>
            <a:xfrm>
              <a:off x="3149600" y="-1"/>
              <a:ext cx="5892801" cy="2237047"/>
              <a:chOff x="0" y="0"/>
              <a:chExt cx="5892799" cy="2237045"/>
            </a:xfrm>
          </p:grpSpPr>
          <p:grpSp>
            <p:nvGrpSpPr>
              <p:cNvPr id="1780" name="Group 37"/>
              <p:cNvGrpSpPr/>
              <p:nvPr/>
            </p:nvGrpSpPr>
            <p:grpSpPr>
              <a:xfrm>
                <a:off x="0" y="-1"/>
                <a:ext cx="5892801" cy="408246"/>
                <a:chOff x="0" y="0"/>
                <a:chExt cx="5892799" cy="408244"/>
              </a:xfrm>
            </p:grpSpPr>
            <p:sp>
              <p:nvSpPr>
                <p:cNvPr id="1777" name="Straight Connector 34"/>
                <p:cNvSpPr/>
                <p:nvPr/>
              </p:nvSpPr>
              <p:spPr>
                <a:xfrm>
                  <a:off x="1278" y="-1"/>
                  <a:ext cx="5891523" cy="2904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78" name="Straight Connector 35"/>
                <p:cNvSpPr/>
                <p:nvPr/>
              </p:nvSpPr>
              <p:spPr>
                <a:xfrm flipH="1">
                  <a:off x="0" y="3962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79" name="Straight Connector 36"/>
                <p:cNvSpPr/>
                <p:nvPr/>
              </p:nvSpPr>
              <p:spPr>
                <a:xfrm flipH="1">
                  <a:off x="5890243" y="3962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784" name="Group 38"/>
              <p:cNvGrpSpPr/>
              <p:nvPr/>
            </p:nvGrpSpPr>
            <p:grpSpPr>
              <a:xfrm>
                <a:off x="0" y="1828800"/>
                <a:ext cx="5892801" cy="408246"/>
                <a:chOff x="0" y="0"/>
                <a:chExt cx="5892799" cy="408244"/>
              </a:xfrm>
            </p:grpSpPr>
            <p:sp>
              <p:nvSpPr>
                <p:cNvPr id="1781" name="Straight Connector 31"/>
                <p:cNvSpPr/>
                <p:nvPr/>
              </p:nvSpPr>
              <p:spPr>
                <a:xfrm flipV="1">
                  <a:off x="1278" y="405341"/>
                  <a:ext cx="5891522" cy="2904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82" name="Straight Connector 32"/>
                <p:cNvSpPr/>
                <p:nvPr/>
              </p:nvSpPr>
              <p:spPr>
                <a:xfrm flipH="1" flipV="1">
                  <a:off x="-1" y="0"/>
                  <a:ext cx="2559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83" name="Straight Connector 33"/>
                <p:cNvSpPr/>
                <p:nvPr/>
              </p:nvSpPr>
              <p:spPr>
                <a:xfrm flipH="1" flipV="1">
                  <a:off x="5890242" y="0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788" name="Group 48"/>
            <p:cNvGrpSpPr/>
            <p:nvPr/>
          </p:nvGrpSpPr>
          <p:grpSpPr>
            <a:xfrm>
              <a:off x="0" y="947553"/>
              <a:ext cx="3251200" cy="341939"/>
              <a:chOff x="0" y="0"/>
              <a:chExt cx="3251199" cy="341937"/>
            </a:xfrm>
          </p:grpSpPr>
          <p:sp>
            <p:nvSpPr>
              <p:cNvPr id="1786" name="Oval 27"/>
              <p:cNvSpPr/>
              <p:nvPr/>
            </p:nvSpPr>
            <p:spPr>
              <a:xfrm>
                <a:off x="2909261" y="0"/>
                <a:ext cx="341939" cy="341938"/>
              </a:xfrm>
              <a:prstGeom prst="ellipse">
                <a:avLst/>
              </a:prstGeom>
              <a:solidFill>
                <a:srgbClr val="C9C9C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1787" name="Straight Connector 28"/>
              <p:cNvSpPr/>
              <p:nvPr/>
            </p:nvSpPr>
            <p:spPr>
              <a:xfrm>
                <a:off x="-1" y="169910"/>
                <a:ext cx="2946401" cy="2118"/>
              </a:xfrm>
              <a:prstGeom prst="line">
                <a:avLst/>
              </a:prstGeom>
              <a:noFill/>
              <a:ln w="12700" cap="flat">
                <a:solidFill>
                  <a:srgbClr val="939393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791" name="Group 49"/>
            <p:cNvGrpSpPr/>
            <p:nvPr/>
          </p:nvGrpSpPr>
          <p:grpSpPr>
            <a:xfrm>
              <a:off x="8940800" y="947553"/>
              <a:ext cx="3251200" cy="341939"/>
              <a:chOff x="0" y="0"/>
              <a:chExt cx="3251199" cy="341937"/>
            </a:xfrm>
          </p:grpSpPr>
          <p:sp>
            <p:nvSpPr>
              <p:cNvPr id="1789" name="Oval 25"/>
              <p:cNvSpPr/>
              <p:nvPr/>
            </p:nvSpPr>
            <p:spPr>
              <a:xfrm flipH="1">
                <a:off x="0" y="0"/>
                <a:ext cx="341938" cy="341938"/>
              </a:xfrm>
              <a:prstGeom prst="ellipse">
                <a:avLst/>
              </a:prstGeom>
              <a:solidFill>
                <a:srgbClr val="C9C9C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1790" name="Straight Connector 26"/>
              <p:cNvSpPr/>
              <p:nvPr/>
            </p:nvSpPr>
            <p:spPr>
              <a:xfrm flipH="1">
                <a:off x="304799" y="169910"/>
                <a:ext cx="2946401" cy="2118"/>
              </a:xfrm>
              <a:prstGeom prst="line">
                <a:avLst/>
              </a:prstGeom>
              <a:noFill/>
              <a:ln w="12700" cap="flat">
                <a:solidFill>
                  <a:srgbClr val="939393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179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Rectangle 23"/>
          <p:cNvSpPr/>
          <p:nvPr/>
        </p:nvSpPr>
        <p:spPr>
          <a:xfrm>
            <a:off x="863600" y="1546944"/>
            <a:ext cx="5283200" cy="1501058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97445" y="1574141"/>
            <a:ext cx="5030957" cy="1473861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0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06905" y="1926095"/>
            <a:ext cx="5016912" cy="1033090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0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99881" y="1651492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4" name="Rectangle 24"/>
          <p:cNvSpPr/>
          <p:nvPr/>
        </p:nvSpPr>
        <p:spPr>
          <a:xfrm>
            <a:off x="863600" y="3196149"/>
            <a:ext cx="5283200" cy="1501057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297445" y="3223344"/>
            <a:ext cx="5030957" cy="1473861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0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06906" y="3575299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7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999881" y="3300696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8" name="Rectangle 28"/>
          <p:cNvSpPr/>
          <p:nvPr/>
        </p:nvSpPr>
        <p:spPr>
          <a:xfrm>
            <a:off x="863600" y="4874343"/>
            <a:ext cx="5283200" cy="1501057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9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297445" y="4901539"/>
            <a:ext cx="5030957" cy="1473861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10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006906" y="5253494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1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999881" y="4978891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2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1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15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46645" y="1580972"/>
            <a:ext cx="5030957" cy="2309605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88182" y="4154287"/>
            <a:ext cx="5030957" cy="2309605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24" name="Rectangle 15"/>
          <p:cNvSpPr/>
          <p:nvPr/>
        </p:nvSpPr>
        <p:spPr>
          <a:xfrm>
            <a:off x="876967" y="1580971"/>
            <a:ext cx="5042171" cy="2309605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5" name="Rectangle 22"/>
          <p:cNvSpPr/>
          <p:nvPr/>
        </p:nvSpPr>
        <p:spPr>
          <a:xfrm>
            <a:off x="6235429" y="4154287"/>
            <a:ext cx="5042172" cy="2309605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6" name="Freeform 45"/>
          <p:cNvSpPr/>
          <p:nvPr/>
        </p:nvSpPr>
        <p:spPr>
          <a:xfrm>
            <a:off x="1089056" y="21761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05280" y="2155924"/>
            <a:ext cx="4165601" cy="434876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28" name="Freeform 45"/>
          <p:cNvSpPr/>
          <p:nvPr/>
        </p:nvSpPr>
        <p:spPr>
          <a:xfrm>
            <a:off x="1089056" y="27222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05280" y="2702024"/>
            <a:ext cx="4165601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0" name="Freeform 45"/>
          <p:cNvSpPr/>
          <p:nvPr/>
        </p:nvSpPr>
        <p:spPr>
          <a:xfrm>
            <a:off x="1089056" y="32683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05280" y="3248124"/>
            <a:ext cx="4165601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2" name="Freeform 45"/>
          <p:cNvSpPr/>
          <p:nvPr/>
        </p:nvSpPr>
        <p:spPr>
          <a:xfrm>
            <a:off x="6468774" y="4749887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985000" y="4729636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4" name="Freeform 45"/>
          <p:cNvSpPr/>
          <p:nvPr/>
        </p:nvSpPr>
        <p:spPr>
          <a:xfrm>
            <a:off x="6468774" y="5310880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985000" y="5290630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6" name="Freeform 45"/>
          <p:cNvSpPr/>
          <p:nvPr/>
        </p:nvSpPr>
        <p:spPr>
          <a:xfrm>
            <a:off x="6468774" y="58718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985000" y="5851624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8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1166642" y="1762260"/>
            <a:ext cx="460424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9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68774" y="4319387"/>
            <a:ext cx="460424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40" name="Round Same Side Corner Rectangle 3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43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Rectangle 14"/>
          <p:cNvSpPr/>
          <p:nvPr/>
        </p:nvSpPr>
        <p:spPr>
          <a:xfrm>
            <a:off x="5946023" y="1549808"/>
            <a:ext cx="5369678" cy="1487949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64267" y="1563896"/>
            <a:ext cx="4812633" cy="1473862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5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146986" y="1928552"/>
            <a:ext cx="5016912" cy="1033089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5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39962" y="1653949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4" name="Isosceles Triangle 15"/>
          <p:cNvSpPr/>
          <p:nvPr/>
        </p:nvSpPr>
        <p:spPr>
          <a:xfrm rot="5400000">
            <a:off x="5598073" y="2176453"/>
            <a:ext cx="406401" cy="248746"/>
          </a:xfrm>
          <a:prstGeom prst="triangle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5" name="Rectangle 25"/>
          <p:cNvSpPr/>
          <p:nvPr/>
        </p:nvSpPr>
        <p:spPr>
          <a:xfrm>
            <a:off x="5946023" y="3174999"/>
            <a:ext cx="5369678" cy="1487949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64267" y="3189086"/>
            <a:ext cx="4812633" cy="1473861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5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146987" y="3553743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139962" y="3279140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9" name="Isosceles Triangle 29"/>
          <p:cNvSpPr/>
          <p:nvPr/>
        </p:nvSpPr>
        <p:spPr>
          <a:xfrm rot="5400000">
            <a:off x="5598073" y="3801645"/>
            <a:ext cx="406401" cy="248745"/>
          </a:xfrm>
          <a:prstGeom prst="triangle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0" name="Rectangle 30"/>
          <p:cNvSpPr/>
          <p:nvPr/>
        </p:nvSpPr>
        <p:spPr>
          <a:xfrm>
            <a:off x="5946023" y="4787899"/>
            <a:ext cx="5369678" cy="1487949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864267" y="4801987"/>
            <a:ext cx="4812633" cy="1473861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6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146987" y="5166643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139962" y="4892040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4" name="Isosceles Triangle 34"/>
          <p:cNvSpPr/>
          <p:nvPr/>
        </p:nvSpPr>
        <p:spPr>
          <a:xfrm rot="5400000">
            <a:off x="5598073" y="5414545"/>
            <a:ext cx="406401" cy="248745"/>
          </a:xfrm>
          <a:prstGeom prst="triangle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5" name="Round Same Side Corner Rectangle 2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6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6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967" y="4366345"/>
            <a:ext cx="3288634" cy="1862117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76" name="Rectangle 19"/>
          <p:cNvSpPr/>
          <p:nvPr/>
        </p:nvSpPr>
        <p:spPr>
          <a:xfrm>
            <a:off x="895684" y="1541642"/>
            <a:ext cx="10400635" cy="2660831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77" name="Freeform 45"/>
          <p:cNvSpPr/>
          <p:nvPr/>
        </p:nvSpPr>
        <p:spPr>
          <a:xfrm>
            <a:off x="1089056" y="2261932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7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05280" y="2241680"/>
            <a:ext cx="9469120" cy="434877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79" name="Freeform 45"/>
          <p:cNvSpPr/>
          <p:nvPr/>
        </p:nvSpPr>
        <p:spPr>
          <a:xfrm>
            <a:off x="1089056" y="2925407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05281" y="2905156"/>
            <a:ext cx="9469119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1" name="Freeform 45"/>
          <p:cNvSpPr/>
          <p:nvPr/>
        </p:nvSpPr>
        <p:spPr>
          <a:xfrm>
            <a:off x="1089056" y="3550780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05281" y="3530529"/>
            <a:ext cx="9469119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66642" y="1777119"/>
            <a:ext cx="99077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4442326" y="4366345"/>
            <a:ext cx="3288634" cy="1862117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8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8007684" y="4366345"/>
            <a:ext cx="3288634" cy="1862117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86" name="Round Same Side Corner Rectangle 1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8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89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967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97" name="Rectangle 19"/>
          <p:cNvSpPr/>
          <p:nvPr/>
        </p:nvSpPr>
        <p:spPr>
          <a:xfrm>
            <a:off x="895685" y="1408767"/>
            <a:ext cx="3269916" cy="15240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9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442326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9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007684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00" name="Rectangle 16"/>
          <p:cNvSpPr/>
          <p:nvPr/>
        </p:nvSpPr>
        <p:spPr>
          <a:xfrm>
            <a:off x="4461042" y="1408767"/>
            <a:ext cx="3269917" cy="15240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1" name="Rectangle 18"/>
          <p:cNvSpPr/>
          <p:nvPr/>
        </p:nvSpPr>
        <p:spPr>
          <a:xfrm>
            <a:off x="8026402" y="1408767"/>
            <a:ext cx="3269917" cy="15240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6966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0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95685" y="5273090"/>
            <a:ext cx="3269916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442324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461042" y="5273090"/>
            <a:ext cx="3269917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8007684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8026402" y="5273090"/>
            <a:ext cx="3269917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8" name="Freeform 62"/>
          <p:cNvSpPr/>
          <p:nvPr/>
        </p:nvSpPr>
        <p:spPr>
          <a:xfrm>
            <a:off x="2091794" y="1728411"/>
            <a:ext cx="877695" cy="884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9" name="Freeform 245"/>
          <p:cNvSpPr/>
          <p:nvPr/>
        </p:nvSpPr>
        <p:spPr>
          <a:xfrm>
            <a:off x="5668727" y="1743494"/>
            <a:ext cx="854546" cy="854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0" name="Freeform 132"/>
          <p:cNvSpPr/>
          <p:nvPr/>
        </p:nvSpPr>
        <p:spPr>
          <a:xfrm>
            <a:off x="9190983" y="1720843"/>
            <a:ext cx="940753" cy="8998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1" name="Round Same Side Corner Rectangle 21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1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1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406401" y="1253450"/>
            <a:ext cx="3759201" cy="56045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22" name="Rectangle 21"/>
          <p:cNvSpPr/>
          <p:nvPr/>
        </p:nvSpPr>
        <p:spPr>
          <a:xfrm>
            <a:off x="3903940" y="1854200"/>
            <a:ext cx="2235201" cy="1041400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3" name="Rectangle 22"/>
          <p:cNvSpPr/>
          <p:nvPr/>
        </p:nvSpPr>
        <p:spPr>
          <a:xfrm>
            <a:off x="3903940" y="2946400"/>
            <a:ext cx="2235201" cy="1041400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4" name="Rectangle 23"/>
          <p:cNvSpPr/>
          <p:nvPr/>
        </p:nvSpPr>
        <p:spPr>
          <a:xfrm>
            <a:off x="3903940" y="4038600"/>
            <a:ext cx="2235201" cy="1041400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5" name="Rectangle 25"/>
          <p:cNvSpPr/>
          <p:nvPr/>
        </p:nvSpPr>
        <p:spPr>
          <a:xfrm>
            <a:off x="3903940" y="5130800"/>
            <a:ext cx="2235201" cy="1041400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6" name="Freeform 62"/>
          <p:cNvSpPr/>
          <p:nvPr/>
        </p:nvSpPr>
        <p:spPr>
          <a:xfrm>
            <a:off x="4781227" y="2169535"/>
            <a:ext cx="480625" cy="484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7" name="Freeform 245"/>
          <p:cNvSpPr/>
          <p:nvPr/>
        </p:nvSpPr>
        <p:spPr>
          <a:xfrm>
            <a:off x="4787565" y="3233125"/>
            <a:ext cx="467950" cy="467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8" name="Freeform 132"/>
          <p:cNvSpPr/>
          <p:nvPr/>
        </p:nvSpPr>
        <p:spPr>
          <a:xfrm>
            <a:off x="4763963" y="4312923"/>
            <a:ext cx="515156" cy="492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9" name="Freeform 52"/>
          <p:cNvSpPr/>
          <p:nvPr/>
        </p:nvSpPr>
        <p:spPr>
          <a:xfrm>
            <a:off x="4785450" y="5397500"/>
            <a:ext cx="472181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100"/>
                </a:moveTo>
                <a:cubicBezTo>
                  <a:pt x="21600" y="21000"/>
                  <a:pt x="20633" y="21600"/>
                  <a:pt x="19666" y="21600"/>
                </a:cubicBezTo>
                <a:cubicBezTo>
                  <a:pt x="1612" y="21600"/>
                  <a:pt x="1612" y="21600"/>
                  <a:pt x="1612" y="21600"/>
                </a:cubicBezTo>
                <a:cubicBezTo>
                  <a:pt x="645" y="21600"/>
                  <a:pt x="0" y="21000"/>
                  <a:pt x="0" y="20100"/>
                </a:cubicBezTo>
                <a:cubicBezTo>
                  <a:pt x="0" y="4800"/>
                  <a:pt x="0" y="4800"/>
                  <a:pt x="0" y="4800"/>
                </a:cubicBezTo>
                <a:cubicBezTo>
                  <a:pt x="0" y="3900"/>
                  <a:pt x="645" y="3300"/>
                  <a:pt x="1612" y="3300"/>
                </a:cubicBezTo>
                <a:cubicBezTo>
                  <a:pt x="3224" y="3300"/>
                  <a:pt x="3224" y="3300"/>
                  <a:pt x="3224" y="3300"/>
                </a:cubicBezTo>
                <a:cubicBezTo>
                  <a:pt x="3224" y="2100"/>
                  <a:pt x="3224" y="2100"/>
                  <a:pt x="3224" y="2100"/>
                </a:cubicBezTo>
                <a:cubicBezTo>
                  <a:pt x="3224" y="900"/>
                  <a:pt x="4191" y="0"/>
                  <a:pt x="5158" y="0"/>
                </a:cubicBezTo>
                <a:cubicBezTo>
                  <a:pt x="6125" y="0"/>
                  <a:pt x="6125" y="0"/>
                  <a:pt x="6125" y="0"/>
                </a:cubicBezTo>
                <a:cubicBezTo>
                  <a:pt x="7415" y="0"/>
                  <a:pt x="8060" y="900"/>
                  <a:pt x="8060" y="2100"/>
                </a:cubicBezTo>
                <a:cubicBezTo>
                  <a:pt x="8060" y="3300"/>
                  <a:pt x="8060" y="3300"/>
                  <a:pt x="8060" y="3300"/>
                </a:cubicBezTo>
                <a:cubicBezTo>
                  <a:pt x="13218" y="3300"/>
                  <a:pt x="13218" y="3300"/>
                  <a:pt x="13218" y="3300"/>
                </a:cubicBezTo>
                <a:cubicBezTo>
                  <a:pt x="13218" y="2100"/>
                  <a:pt x="13218" y="2100"/>
                  <a:pt x="13218" y="2100"/>
                </a:cubicBezTo>
                <a:cubicBezTo>
                  <a:pt x="13218" y="900"/>
                  <a:pt x="14185" y="0"/>
                  <a:pt x="15152" y="0"/>
                </a:cubicBezTo>
                <a:cubicBezTo>
                  <a:pt x="16119" y="0"/>
                  <a:pt x="16119" y="0"/>
                  <a:pt x="16119" y="0"/>
                </a:cubicBezTo>
                <a:cubicBezTo>
                  <a:pt x="17087" y="0"/>
                  <a:pt x="18054" y="900"/>
                  <a:pt x="18054" y="2100"/>
                </a:cubicBezTo>
                <a:cubicBezTo>
                  <a:pt x="18054" y="3300"/>
                  <a:pt x="18054" y="3300"/>
                  <a:pt x="18054" y="3300"/>
                </a:cubicBezTo>
                <a:cubicBezTo>
                  <a:pt x="19666" y="3300"/>
                  <a:pt x="19666" y="3300"/>
                  <a:pt x="19666" y="3300"/>
                </a:cubicBezTo>
                <a:cubicBezTo>
                  <a:pt x="20633" y="3300"/>
                  <a:pt x="21600" y="3900"/>
                  <a:pt x="21600" y="4800"/>
                </a:cubicBezTo>
                <a:lnTo>
                  <a:pt x="21600" y="20100"/>
                </a:lnTo>
                <a:close/>
                <a:moveTo>
                  <a:pt x="19666" y="20100"/>
                </a:moveTo>
                <a:cubicBezTo>
                  <a:pt x="19666" y="7800"/>
                  <a:pt x="19666" y="7800"/>
                  <a:pt x="19666" y="7800"/>
                </a:cubicBezTo>
                <a:cubicBezTo>
                  <a:pt x="1612" y="7800"/>
                  <a:pt x="1612" y="7800"/>
                  <a:pt x="1612" y="7800"/>
                </a:cubicBezTo>
                <a:cubicBezTo>
                  <a:pt x="1612" y="20100"/>
                  <a:pt x="1612" y="20100"/>
                  <a:pt x="1612" y="20100"/>
                </a:cubicBezTo>
                <a:lnTo>
                  <a:pt x="19666" y="20100"/>
                </a:lnTo>
                <a:close/>
                <a:moveTo>
                  <a:pt x="6448" y="2100"/>
                </a:moveTo>
                <a:cubicBezTo>
                  <a:pt x="6448" y="1800"/>
                  <a:pt x="6448" y="1500"/>
                  <a:pt x="6125" y="1500"/>
                </a:cubicBezTo>
                <a:cubicBezTo>
                  <a:pt x="5158" y="1500"/>
                  <a:pt x="5158" y="1500"/>
                  <a:pt x="5158" y="1500"/>
                </a:cubicBezTo>
                <a:cubicBezTo>
                  <a:pt x="5158" y="1500"/>
                  <a:pt x="4836" y="1800"/>
                  <a:pt x="4836" y="2100"/>
                </a:cubicBezTo>
                <a:cubicBezTo>
                  <a:pt x="4836" y="5400"/>
                  <a:pt x="4836" y="5400"/>
                  <a:pt x="4836" y="5400"/>
                </a:cubicBezTo>
                <a:cubicBezTo>
                  <a:pt x="4836" y="5700"/>
                  <a:pt x="5158" y="6000"/>
                  <a:pt x="5158" y="6000"/>
                </a:cubicBezTo>
                <a:cubicBezTo>
                  <a:pt x="6125" y="6000"/>
                  <a:pt x="6125" y="6000"/>
                  <a:pt x="6125" y="6000"/>
                </a:cubicBezTo>
                <a:cubicBezTo>
                  <a:pt x="6448" y="6000"/>
                  <a:pt x="6448" y="5700"/>
                  <a:pt x="6448" y="5400"/>
                </a:cubicBezTo>
                <a:lnTo>
                  <a:pt x="6448" y="2100"/>
                </a:lnTo>
                <a:close/>
                <a:moveTo>
                  <a:pt x="16442" y="2100"/>
                </a:moveTo>
                <a:cubicBezTo>
                  <a:pt x="16442" y="1800"/>
                  <a:pt x="16442" y="1500"/>
                  <a:pt x="16119" y="1500"/>
                </a:cubicBezTo>
                <a:cubicBezTo>
                  <a:pt x="15152" y="1500"/>
                  <a:pt x="15152" y="1500"/>
                  <a:pt x="15152" y="1500"/>
                </a:cubicBezTo>
                <a:cubicBezTo>
                  <a:pt x="15152" y="1500"/>
                  <a:pt x="14830" y="1800"/>
                  <a:pt x="14830" y="2100"/>
                </a:cubicBezTo>
                <a:cubicBezTo>
                  <a:pt x="14830" y="5400"/>
                  <a:pt x="14830" y="5400"/>
                  <a:pt x="14830" y="5400"/>
                </a:cubicBezTo>
                <a:cubicBezTo>
                  <a:pt x="14830" y="5700"/>
                  <a:pt x="15152" y="6000"/>
                  <a:pt x="15152" y="6000"/>
                </a:cubicBezTo>
                <a:cubicBezTo>
                  <a:pt x="16119" y="6000"/>
                  <a:pt x="16119" y="6000"/>
                  <a:pt x="16119" y="6000"/>
                </a:cubicBezTo>
                <a:cubicBezTo>
                  <a:pt x="16442" y="6000"/>
                  <a:pt x="16442" y="5700"/>
                  <a:pt x="16442" y="5400"/>
                </a:cubicBezTo>
                <a:lnTo>
                  <a:pt x="16442" y="21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29827" y="2093652"/>
            <a:ext cx="5244915" cy="738449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3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22801" y="18190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329827" y="3221003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322801" y="2946399"/>
            <a:ext cx="5259601" cy="25704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329827" y="4341552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322801" y="40669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329827" y="5433752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322801" y="51591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8" name="Round Same Side Corner Rectangle 2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4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885770"/>
            <a:ext cx="4165600" cy="266083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49" name="Rectangle 19"/>
          <p:cNvSpPr/>
          <p:nvPr/>
        </p:nvSpPr>
        <p:spPr>
          <a:xfrm>
            <a:off x="4165599" y="1885770"/>
            <a:ext cx="8004845" cy="2660830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0" name="Freeform 45"/>
          <p:cNvSpPr/>
          <p:nvPr/>
        </p:nvSpPr>
        <p:spPr>
          <a:xfrm>
            <a:off x="4561640" y="2561069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077864" y="2540818"/>
            <a:ext cx="6379245" cy="434876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52" name="Freeform 45"/>
          <p:cNvSpPr/>
          <p:nvPr/>
        </p:nvSpPr>
        <p:spPr>
          <a:xfrm>
            <a:off x="4561640" y="3224544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077865" y="3204292"/>
            <a:ext cx="6379243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4" name="Freeform 45"/>
          <p:cNvSpPr/>
          <p:nvPr/>
        </p:nvSpPr>
        <p:spPr>
          <a:xfrm>
            <a:off x="4561640" y="3849918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077865" y="3829668"/>
            <a:ext cx="6379243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639228" y="2147528"/>
            <a:ext cx="686242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7" name="Round Same Side Corner Rectangle 1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5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6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Rectangle 19"/>
          <p:cNvSpPr/>
          <p:nvPr/>
        </p:nvSpPr>
        <p:spPr>
          <a:xfrm>
            <a:off x="852128" y="1597799"/>
            <a:ext cx="3759201" cy="4554302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6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11327" y="1597801"/>
            <a:ext cx="3352801" cy="22771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6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64127" y="1597801"/>
            <a:ext cx="3352801" cy="22771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11327" y="3874951"/>
            <a:ext cx="3352801" cy="22771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964127" y="3874951"/>
            <a:ext cx="3352801" cy="22771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2" name="Round Same Side Corner Rectangle 1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7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7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Picture Placeholder 7"/>
          <p:cNvSpPr>
            <a:spLocks noGrp="1"/>
          </p:cNvSpPr>
          <p:nvPr>
            <p:ph type="pic" idx="13"/>
          </p:nvPr>
        </p:nvSpPr>
        <p:spPr>
          <a:xfrm>
            <a:off x="1" y="787400"/>
            <a:ext cx="12192000" cy="410098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Picture Placeholder 7"/>
          <p:cNvSpPr>
            <a:spLocks noGrp="1"/>
          </p:cNvSpPr>
          <p:nvPr>
            <p:ph type="pic" idx="13"/>
          </p:nvPr>
        </p:nvSpPr>
        <p:spPr>
          <a:xfrm>
            <a:off x="1" y="-12700"/>
            <a:ext cx="12192000" cy="36449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022332" y="1764900"/>
            <a:ext cx="2743201" cy="431746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99" name="Rectangle 21"/>
          <p:cNvSpPr/>
          <p:nvPr/>
        </p:nvSpPr>
        <p:spPr>
          <a:xfrm>
            <a:off x="5771228" y="1764366"/>
            <a:ext cx="6420773" cy="10414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0" name="Rectangle 22"/>
          <p:cNvSpPr/>
          <p:nvPr/>
        </p:nvSpPr>
        <p:spPr>
          <a:xfrm>
            <a:off x="5791201" y="2856566"/>
            <a:ext cx="6400800" cy="10414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1" name="Rectangle 23"/>
          <p:cNvSpPr/>
          <p:nvPr/>
        </p:nvSpPr>
        <p:spPr>
          <a:xfrm>
            <a:off x="5791201" y="3948767"/>
            <a:ext cx="6400800" cy="10414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2" name="Rectangle 25"/>
          <p:cNvSpPr/>
          <p:nvPr/>
        </p:nvSpPr>
        <p:spPr>
          <a:xfrm>
            <a:off x="5791201" y="5040967"/>
            <a:ext cx="6400800" cy="10414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3" name="Freeform 62"/>
          <p:cNvSpPr/>
          <p:nvPr/>
        </p:nvSpPr>
        <p:spPr>
          <a:xfrm>
            <a:off x="6067611" y="2079703"/>
            <a:ext cx="480625" cy="484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4" name="Freeform 245"/>
          <p:cNvSpPr/>
          <p:nvPr/>
        </p:nvSpPr>
        <p:spPr>
          <a:xfrm>
            <a:off x="6073947" y="3143292"/>
            <a:ext cx="467950" cy="467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5" name="Freeform 132"/>
          <p:cNvSpPr/>
          <p:nvPr/>
        </p:nvSpPr>
        <p:spPr>
          <a:xfrm>
            <a:off x="6050345" y="4223089"/>
            <a:ext cx="515156" cy="492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6" name="Freeform 52"/>
          <p:cNvSpPr/>
          <p:nvPr/>
        </p:nvSpPr>
        <p:spPr>
          <a:xfrm>
            <a:off x="6071834" y="5307667"/>
            <a:ext cx="472181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100"/>
                </a:moveTo>
                <a:cubicBezTo>
                  <a:pt x="21600" y="21000"/>
                  <a:pt x="20633" y="21600"/>
                  <a:pt x="19666" y="21600"/>
                </a:cubicBezTo>
                <a:cubicBezTo>
                  <a:pt x="1612" y="21600"/>
                  <a:pt x="1612" y="21600"/>
                  <a:pt x="1612" y="21600"/>
                </a:cubicBezTo>
                <a:cubicBezTo>
                  <a:pt x="645" y="21600"/>
                  <a:pt x="0" y="21000"/>
                  <a:pt x="0" y="20100"/>
                </a:cubicBezTo>
                <a:cubicBezTo>
                  <a:pt x="0" y="4800"/>
                  <a:pt x="0" y="4800"/>
                  <a:pt x="0" y="4800"/>
                </a:cubicBezTo>
                <a:cubicBezTo>
                  <a:pt x="0" y="3900"/>
                  <a:pt x="645" y="3300"/>
                  <a:pt x="1612" y="3300"/>
                </a:cubicBezTo>
                <a:cubicBezTo>
                  <a:pt x="3224" y="3300"/>
                  <a:pt x="3224" y="3300"/>
                  <a:pt x="3224" y="3300"/>
                </a:cubicBezTo>
                <a:cubicBezTo>
                  <a:pt x="3224" y="2100"/>
                  <a:pt x="3224" y="2100"/>
                  <a:pt x="3224" y="2100"/>
                </a:cubicBezTo>
                <a:cubicBezTo>
                  <a:pt x="3224" y="900"/>
                  <a:pt x="4191" y="0"/>
                  <a:pt x="5158" y="0"/>
                </a:cubicBezTo>
                <a:cubicBezTo>
                  <a:pt x="6125" y="0"/>
                  <a:pt x="6125" y="0"/>
                  <a:pt x="6125" y="0"/>
                </a:cubicBezTo>
                <a:cubicBezTo>
                  <a:pt x="7415" y="0"/>
                  <a:pt x="8060" y="900"/>
                  <a:pt x="8060" y="2100"/>
                </a:cubicBezTo>
                <a:cubicBezTo>
                  <a:pt x="8060" y="3300"/>
                  <a:pt x="8060" y="3300"/>
                  <a:pt x="8060" y="3300"/>
                </a:cubicBezTo>
                <a:cubicBezTo>
                  <a:pt x="13218" y="3300"/>
                  <a:pt x="13218" y="3300"/>
                  <a:pt x="13218" y="3300"/>
                </a:cubicBezTo>
                <a:cubicBezTo>
                  <a:pt x="13218" y="2100"/>
                  <a:pt x="13218" y="2100"/>
                  <a:pt x="13218" y="2100"/>
                </a:cubicBezTo>
                <a:cubicBezTo>
                  <a:pt x="13218" y="900"/>
                  <a:pt x="14185" y="0"/>
                  <a:pt x="15152" y="0"/>
                </a:cubicBezTo>
                <a:cubicBezTo>
                  <a:pt x="16119" y="0"/>
                  <a:pt x="16119" y="0"/>
                  <a:pt x="16119" y="0"/>
                </a:cubicBezTo>
                <a:cubicBezTo>
                  <a:pt x="17087" y="0"/>
                  <a:pt x="18054" y="900"/>
                  <a:pt x="18054" y="2100"/>
                </a:cubicBezTo>
                <a:cubicBezTo>
                  <a:pt x="18054" y="3300"/>
                  <a:pt x="18054" y="3300"/>
                  <a:pt x="18054" y="3300"/>
                </a:cubicBezTo>
                <a:cubicBezTo>
                  <a:pt x="19666" y="3300"/>
                  <a:pt x="19666" y="3300"/>
                  <a:pt x="19666" y="3300"/>
                </a:cubicBezTo>
                <a:cubicBezTo>
                  <a:pt x="20633" y="3300"/>
                  <a:pt x="21600" y="3900"/>
                  <a:pt x="21600" y="4800"/>
                </a:cubicBezTo>
                <a:lnTo>
                  <a:pt x="21600" y="20100"/>
                </a:lnTo>
                <a:close/>
                <a:moveTo>
                  <a:pt x="19666" y="20100"/>
                </a:moveTo>
                <a:cubicBezTo>
                  <a:pt x="19666" y="7800"/>
                  <a:pt x="19666" y="7800"/>
                  <a:pt x="19666" y="7800"/>
                </a:cubicBezTo>
                <a:cubicBezTo>
                  <a:pt x="1612" y="7800"/>
                  <a:pt x="1612" y="7800"/>
                  <a:pt x="1612" y="7800"/>
                </a:cubicBezTo>
                <a:cubicBezTo>
                  <a:pt x="1612" y="20100"/>
                  <a:pt x="1612" y="20100"/>
                  <a:pt x="1612" y="20100"/>
                </a:cubicBezTo>
                <a:lnTo>
                  <a:pt x="19666" y="20100"/>
                </a:lnTo>
                <a:close/>
                <a:moveTo>
                  <a:pt x="6448" y="2100"/>
                </a:moveTo>
                <a:cubicBezTo>
                  <a:pt x="6448" y="1800"/>
                  <a:pt x="6448" y="1500"/>
                  <a:pt x="6125" y="1500"/>
                </a:cubicBezTo>
                <a:cubicBezTo>
                  <a:pt x="5158" y="1500"/>
                  <a:pt x="5158" y="1500"/>
                  <a:pt x="5158" y="1500"/>
                </a:cubicBezTo>
                <a:cubicBezTo>
                  <a:pt x="5158" y="1500"/>
                  <a:pt x="4836" y="1800"/>
                  <a:pt x="4836" y="2100"/>
                </a:cubicBezTo>
                <a:cubicBezTo>
                  <a:pt x="4836" y="5400"/>
                  <a:pt x="4836" y="5400"/>
                  <a:pt x="4836" y="5400"/>
                </a:cubicBezTo>
                <a:cubicBezTo>
                  <a:pt x="4836" y="5700"/>
                  <a:pt x="5158" y="6000"/>
                  <a:pt x="5158" y="6000"/>
                </a:cubicBezTo>
                <a:cubicBezTo>
                  <a:pt x="6125" y="6000"/>
                  <a:pt x="6125" y="6000"/>
                  <a:pt x="6125" y="6000"/>
                </a:cubicBezTo>
                <a:cubicBezTo>
                  <a:pt x="6448" y="6000"/>
                  <a:pt x="6448" y="5700"/>
                  <a:pt x="6448" y="5400"/>
                </a:cubicBezTo>
                <a:lnTo>
                  <a:pt x="6448" y="2100"/>
                </a:lnTo>
                <a:close/>
                <a:moveTo>
                  <a:pt x="16442" y="2100"/>
                </a:moveTo>
                <a:cubicBezTo>
                  <a:pt x="16442" y="1800"/>
                  <a:pt x="16442" y="1500"/>
                  <a:pt x="16119" y="1500"/>
                </a:cubicBezTo>
                <a:cubicBezTo>
                  <a:pt x="15152" y="1500"/>
                  <a:pt x="15152" y="1500"/>
                  <a:pt x="15152" y="1500"/>
                </a:cubicBezTo>
                <a:cubicBezTo>
                  <a:pt x="15152" y="1500"/>
                  <a:pt x="14830" y="1800"/>
                  <a:pt x="14830" y="2100"/>
                </a:cubicBezTo>
                <a:cubicBezTo>
                  <a:pt x="14830" y="5400"/>
                  <a:pt x="14830" y="5400"/>
                  <a:pt x="14830" y="5400"/>
                </a:cubicBezTo>
                <a:cubicBezTo>
                  <a:pt x="14830" y="5700"/>
                  <a:pt x="15152" y="6000"/>
                  <a:pt x="15152" y="6000"/>
                </a:cubicBezTo>
                <a:cubicBezTo>
                  <a:pt x="16119" y="6000"/>
                  <a:pt x="16119" y="6000"/>
                  <a:pt x="16119" y="6000"/>
                </a:cubicBezTo>
                <a:cubicBezTo>
                  <a:pt x="16442" y="6000"/>
                  <a:pt x="16442" y="5700"/>
                  <a:pt x="16442" y="5400"/>
                </a:cubicBezTo>
                <a:lnTo>
                  <a:pt x="16442" y="21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730538" y="2170652"/>
            <a:ext cx="4541374" cy="560352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0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723512" y="18960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730537" y="3298002"/>
            <a:ext cx="4541375" cy="480073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723512" y="3023399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730537" y="4418551"/>
            <a:ext cx="4541375" cy="46412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723512" y="41439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3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730537" y="5510753"/>
            <a:ext cx="4541375" cy="4717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23512" y="52361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5" name="Rectangle 24"/>
          <p:cNvSpPr/>
          <p:nvPr/>
        </p:nvSpPr>
        <p:spPr>
          <a:xfrm>
            <a:off x="0" y="1764366"/>
            <a:ext cx="3022333" cy="43180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72957" y="3257672"/>
            <a:ext cx="2676420" cy="240759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7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169211" y="2260485"/>
            <a:ext cx="2683915" cy="8527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8" name="Round Same Side Corner Rectangle 29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2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2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157321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2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157321" y="1963502"/>
            <a:ext cx="1895357" cy="1894791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69557" y="4552558"/>
            <a:ext cx="2270886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1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763524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763524" y="1963502"/>
            <a:ext cx="1895357" cy="1894791"/>
          </a:xfrm>
          <a:prstGeom prst="rect">
            <a:avLst/>
          </a:prstGeom>
          <a:ln w="28575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575760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438789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5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6438789" y="1963502"/>
            <a:ext cx="1895357" cy="1894791"/>
          </a:xfrm>
          <a:prstGeom prst="rect">
            <a:avLst/>
          </a:prstGeom>
          <a:ln w="28575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251025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7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113800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8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9113800" y="1963502"/>
            <a:ext cx="1895357" cy="1894791"/>
          </a:xfrm>
          <a:prstGeom prst="rect">
            <a:avLst/>
          </a:prstGeom>
          <a:ln w="28575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9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8926037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40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43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63"/>
          <p:cNvGrpSpPr/>
          <p:nvPr/>
        </p:nvGrpSpPr>
        <p:grpSpPr>
          <a:xfrm>
            <a:off x="8026400" y="2186847"/>
            <a:ext cx="3290616" cy="485332"/>
            <a:chOff x="0" y="0"/>
            <a:chExt cx="3290615" cy="485330"/>
          </a:xfrm>
        </p:grpSpPr>
        <p:sp>
          <p:nvSpPr>
            <p:cNvPr id="2050" name="Pentagon 12"/>
            <p:cNvSpPr/>
            <p:nvPr/>
          </p:nvSpPr>
          <p:spPr>
            <a:xfrm>
              <a:off x="-1" y="0"/>
              <a:ext cx="3290617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007" y="0"/>
                  </a:lnTo>
                  <a:lnTo>
                    <a:pt x="21600" y="10800"/>
                  </a:lnTo>
                  <a:lnTo>
                    <a:pt x="20007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1" name="TextBox 13"/>
            <p:cNvSpPr txBox="1"/>
            <p:nvPr/>
          </p:nvSpPr>
          <p:spPr>
            <a:xfrm>
              <a:off x="2445594" y="102966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80%</a:t>
              </a:r>
            </a:p>
          </p:txBody>
        </p:sp>
      </p:grpSp>
      <p:grpSp>
        <p:nvGrpSpPr>
          <p:cNvPr id="2055" name="Group 67"/>
          <p:cNvGrpSpPr/>
          <p:nvPr/>
        </p:nvGrpSpPr>
        <p:grpSpPr>
          <a:xfrm>
            <a:off x="8026400" y="2729123"/>
            <a:ext cx="2805285" cy="485332"/>
            <a:chOff x="0" y="0"/>
            <a:chExt cx="2805284" cy="485330"/>
          </a:xfrm>
        </p:grpSpPr>
        <p:sp>
          <p:nvSpPr>
            <p:cNvPr id="2053" name="Pentagon 15"/>
            <p:cNvSpPr/>
            <p:nvPr/>
          </p:nvSpPr>
          <p:spPr>
            <a:xfrm>
              <a:off x="-1" y="0"/>
              <a:ext cx="2805286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732" y="0"/>
                  </a:lnTo>
                  <a:lnTo>
                    <a:pt x="21600" y="10800"/>
                  </a:lnTo>
                  <a:lnTo>
                    <a:pt x="19732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4" name="TextBox 16"/>
            <p:cNvSpPr txBox="1"/>
            <p:nvPr/>
          </p:nvSpPr>
          <p:spPr>
            <a:xfrm>
              <a:off x="1970608" y="105834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70%</a:t>
              </a:r>
            </a:p>
          </p:txBody>
        </p:sp>
      </p:grpSp>
      <p:grpSp>
        <p:nvGrpSpPr>
          <p:cNvPr id="2058" name="Group 87"/>
          <p:cNvGrpSpPr/>
          <p:nvPr/>
        </p:nvGrpSpPr>
        <p:grpSpPr>
          <a:xfrm>
            <a:off x="8026400" y="3271399"/>
            <a:ext cx="2319953" cy="485332"/>
            <a:chOff x="0" y="0"/>
            <a:chExt cx="2319951" cy="485330"/>
          </a:xfrm>
        </p:grpSpPr>
        <p:sp>
          <p:nvSpPr>
            <p:cNvPr id="2056" name="Pentagon 18"/>
            <p:cNvSpPr/>
            <p:nvPr/>
          </p:nvSpPr>
          <p:spPr>
            <a:xfrm>
              <a:off x="0" y="0"/>
              <a:ext cx="2319953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41" y="0"/>
                  </a:lnTo>
                  <a:lnTo>
                    <a:pt x="21600" y="10800"/>
                  </a:lnTo>
                  <a:lnTo>
                    <a:pt x="19341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7" name="TextBox 19"/>
            <p:cNvSpPr txBox="1"/>
            <p:nvPr/>
          </p:nvSpPr>
          <p:spPr>
            <a:xfrm>
              <a:off x="1621758" y="108829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60%</a:t>
              </a:r>
            </a:p>
          </p:txBody>
        </p:sp>
      </p:grpSp>
      <p:grpSp>
        <p:nvGrpSpPr>
          <p:cNvPr id="2061" name="Group 90"/>
          <p:cNvGrpSpPr/>
          <p:nvPr/>
        </p:nvGrpSpPr>
        <p:grpSpPr>
          <a:xfrm>
            <a:off x="8026399" y="3813674"/>
            <a:ext cx="1726770" cy="485332"/>
            <a:chOff x="0" y="0"/>
            <a:chExt cx="1726768" cy="485330"/>
          </a:xfrm>
        </p:grpSpPr>
        <p:sp>
          <p:nvSpPr>
            <p:cNvPr id="2059" name="Pentagon 21"/>
            <p:cNvSpPr/>
            <p:nvPr/>
          </p:nvSpPr>
          <p:spPr>
            <a:xfrm>
              <a:off x="-1" y="0"/>
              <a:ext cx="1726770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565" y="0"/>
                  </a:lnTo>
                  <a:lnTo>
                    <a:pt x="21600" y="10800"/>
                  </a:lnTo>
                  <a:lnTo>
                    <a:pt x="1856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0" name="TextBox 22"/>
            <p:cNvSpPr txBox="1"/>
            <p:nvPr/>
          </p:nvSpPr>
          <p:spPr>
            <a:xfrm>
              <a:off x="1053869" y="93187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40%</a:t>
              </a:r>
            </a:p>
          </p:txBody>
        </p:sp>
      </p:grpSp>
      <p:grpSp>
        <p:nvGrpSpPr>
          <p:cNvPr id="2064" name="Group 285"/>
          <p:cNvGrpSpPr/>
          <p:nvPr/>
        </p:nvGrpSpPr>
        <p:grpSpPr>
          <a:xfrm>
            <a:off x="1653551" y="5022058"/>
            <a:ext cx="591293" cy="591295"/>
            <a:chOff x="0" y="0"/>
            <a:chExt cx="591292" cy="591293"/>
          </a:xfrm>
        </p:grpSpPr>
        <p:sp>
          <p:nvSpPr>
            <p:cNvPr id="2062" name="Oval 24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3" name="Freeform 154"/>
            <p:cNvSpPr/>
            <p:nvPr/>
          </p:nvSpPr>
          <p:spPr>
            <a:xfrm>
              <a:off x="149596" y="179230"/>
              <a:ext cx="292101" cy="232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38" y="5082"/>
                  </a:moveTo>
                  <a:cubicBezTo>
                    <a:pt x="19238" y="5506"/>
                    <a:pt x="19238" y="5929"/>
                    <a:pt x="19238" y="5929"/>
                  </a:cubicBezTo>
                  <a:cubicBezTo>
                    <a:pt x="19238" y="13129"/>
                    <a:pt x="14850" y="21600"/>
                    <a:pt x="6750" y="21600"/>
                  </a:cubicBezTo>
                  <a:cubicBezTo>
                    <a:pt x="4387" y="21600"/>
                    <a:pt x="2025" y="20753"/>
                    <a:pt x="0" y="19059"/>
                  </a:cubicBezTo>
                  <a:cubicBezTo>
                    <a:pt x="337" y="19059"/>
                    <a:pt x="675" y="19059"/>
                    <a:pt x="1012" y="19059"/>
                  </a:cubicBezTo>
                  <a:cubicBezTo>
                    <a:pt x="3037" y="19059"/>
                    <a:pt x="5062" y="18212"/>
                    <a:pt x="6412" y="16941"/>
                  </a:cubicBezTo>
                  <a:cubicBezTo>
                    <a:pt x="4725" y="16941"/>
                    <a:pt x="3037" y="15247"/>
                    <a:pt x="2362" y="13129"/>
                  </a:cubicBezTo>
                  <a:cubicBezTo>
                    <a:pt x="2700" y="13129"/>
                    <a:pt x="3037" y="13129"/>
                    <a:pt x="3375" y="13129"/>
                  </a:cubicBezTo>
                  <a:cubicBezTo>
                    <a:pt x="3712" y="13129"/>
                    <a:pt x="4050" y="13129"/>
                    <a:pt x="4387" y="13129"/>
                  </a:cubicBezTo>
                  <a:cubicBezTo>
                    <a:pt x="2362" y="12282"/>
                    <a:pt x="1012" y="10165"/>
                    <a:pt x="1012" y="7624"/>
                  </a:cubicBezTo>
                  <a:cubicBezTo>
                    <a:pt x="1012" y="7624"/>
                    <a:pt x="1012" y="7624"/>
                    <a:pt x="1012" y="7624"/>
                  </a:cubicBezTo>
                  <a:cubicBezTo>
                    <a:pt x="1687" y="8047"/>
                    <a:pt x="2362" y="8047"/>
                    <a:pt x="3037" y="8047"/>
                  </a:cubicBezTo>
                  <a:cubicBezTo>
                    <a:pt x="1687" y="7200"/>
                    <a:pt x="1012" y="5506"/>
                    <a:pt x="1012" y="3812"/>
                  </a:cubicBezTo>
                  <a:cubicBezTo>
                    <a:pt x="1012" y="2541"/>
                    <a:pt x="1350" y="1694"/>
                    <a:pt x="1687" y="847"/>
                  </a:cubicBezTo>
                  <a:cubicBezTo>
                    <a:pt x="3712" y="4235"/>
                    <a:pt x="7087" y="6353"/>
                    <a:pt x="10462" y="6776"/>
                  </a:cubicBezTo>
                  <a:cubicBezTo>
                    <a:pt x="10462" y="6353"/>
                    <a:pt x="10462" y="5929"/>
                    <a:pt x="10462" y="5506"/>
                  </a:cubicBezTo>
                  <a:cubicBezTo>
                    <a:pt x="10462" y="2118"/>
                    <a:pt x="12488" y="0"/>
                    <a:pt x="14850" y="0"/>
                  </a:cubicBezTo>
                  <a:cubicBezTo>
                    <a:pt x="16200" y="0"/>
                    <a:pt x="17213" y="424"/>
                    <a:pt x="18225" y="1694"/>
                  </a:cubicBezTo>
                  <a:cubicBezTo>
                    <a:pt x="18900" y="1271"/>
                    <a:pt x="19913" y="847"/>
                    <a:pt x="20925" y="424"/>
                  </a:cubicBezTo>
                  <a:cubicBezTo>
                    <a:pt x="20588" y="1694"/>
                    <a:pt x="19913" y="2541"/>
                    <a:pt x="18900" y="3388"/>
                  </a:cubicBezTo>
                  <a:cubicBezTo>
                    <a:pt x="19913" y="2965"/>
                    <a:pt x="20588" y="2965"/>
                    <a:pt x="21600" y="2541"/>
                  </a:cubicBezTo>
                  <a:cubicBezTo>
                    <a:pt x="20925" y="3388"/>
                    <a:pt x="20250" y="4659"/>
                    <a:pt x="19238" y="50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67" name="Group 287"/>
          <p:cNvGrpSpPr/>
          <p:nvPr/>
        </p:nvGrpSpPr>
        <p:grpSpPr>
          <a:xfrm>
            <a:off x="1017222" y="5022058"/>
            <a:ext cx="591293" cy="591295"/>
            <a:chOff x="0" y="0"/>
            <a:chExt cx="591292" cy="591293"/>
          </a:xfrm>
        </p:grpSpPr>
        <p:sp>
          <p:nvSpPr>
            <p:cNvPr id="2065" name="Oval 27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6" name="Freeform 78"/>
            <p:cNvSpPr/>
            <p:nvPr/>
          </p:nvSpPr>
          <p:spPr>
            <a:xfrm>
              <a:off x="215211" y="142187"/>
              <a:ext cx="160868" cy="306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546"/>
                  </a:moveTo>
                  <a:cubicBezTo>
                    <a:pt x="17897" y="3546"/>
                    <a:pt x="17897" y="3546"/>
                    <a:pt x="17897" y="3546"/>
                  </a:cubicBezTo>
                  <a:cubicBezTo>
                    <a:pt x="14811" y="3546"/>
                    <a:pt x="14194" y="4513"/>
                    <a:pt x="14194" y="5481"/>
                  </a:cubicBezTo>
                  <a:cubicBezTo>
                    <a:pt x="14194" y="8060"/>
                    <a:pt x="14194" y="8060"/>
                    <a:pt x="14194" y="8060"/>
                  </a:cubicBezTo>
                  <a:cubicBezTo>
                    <a:pt x="21600" y="8060"/>
                    <a:pt x="21600" y="8060"/>
                    <a:pt x="21600" y="8060"/>
                  </a:cubicBezTo>
                  <a:cubicBezTo>
                    <a:pt x="20366" y="11928"/>
                    <a:pt x="20366" y="11928"/>
                    <a:pt x="20366" y="11928"/>
                  </a:cubicBezTo>
                  <a:cubicBezTo>
                    <a:pt x="14194" y="11928"/>
                    <a:pt x="14194" y="11928"/>
                    <a:pt x="14194" y="11928"/>
                  </a:cubicBezTo>
                  <a:cubicBezTo>
                    <a:pt x="14194" y="21600"/>
                    <a:pt x="14194" y="21600"/>
                    <a:pt x="14194" y="21600"/>
                  </a:cubicBezTo>
                  <a:cubicBezTo>
                    <a:pt x="6789" y="21600"/>
                    <a:pt x="6789" y="21600"/>
                    <a:pt x="6789" y="21600"/>
                  </a:cubicBezTo>
                  <a:cubicBezTo>
                    <a:pt x="6789" y="11928"/>
                    <a:pt x="6789" y="11928"/>
                    <a:pt x="6789" y="11928"/>
                  </a:cubicBezTo>
                  <a:cubicBezTo>
                    <a:pt x="0" y="11928"/>
                    <a:pt x="0" y="11928"/>
                    <a:pt x="0" y="11928"/>
                  </a:cubicBezTo>
                  <a:cubicBezTo>
                    <a:pt x="0" y="8060"/>
                    <a:pt x="0" y="8060"/>
                    <a:pt x="0" y="8060"/>
                  </a:cubicBezTo>
                  <a:cubicBezTo>
                    <a:pt x="6789" y="8060"/>
                    <a:pt x="6789" y="8060"/>
                    <a:pt x="6789" y="8060"/>
                  </a:cubicBezTo>
                  <a:cubicBezTo>
                    <a:pt x="6789" y="5158"/>
                    <a:pt x="6789" y="5158"/>
                    <a:pt x="6789" y="5158"/>
                  </a:cubicBezTo>
                  <a:cubicBezTo>
                    <a:pt x="6789" y="1934"/>
                    <a:pt x="10491" y="0"/>
                    <a:pt x="16046" y="0"/>
                  </a:cubicBezTo>
                  <a:cubicBezTo>
                    <a:pt x="18514" y="0"/>
                    <a:pt x="20983" y="322"/>
                    <a:pt x="21600" y="322"/>
                  </a:cubicBezTo>
                  <a:lnTo>
                    <a:pt x="21600" y="354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70" name="Group 289"/>
          <p:cNvGrpSpPr/>
          <p:nvPr/>
        </p:nvGrpSpPr>
        <p:grpSpPr>
          <a:xfrm>
            <a:off x="2926208" y="5022058"/>
            <a:ext cx="591293" cy="591295"/>
            <a:chOff x="0" y="0"/>
            <a:chExt cx="591292" cy="591293"/>
          </a:xfrm>
        </p:grpSpPr>
        <p:sp>
          <p:nvSpPr>
            <p:cNvPr id="2068" name="Oval 31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9" name="Freeform 141"/>
            <p:cNvSpPr/>
            <p:nvPr/>
          </p:nvSpPr>
          <p:spPr>
            <a:xfrm>
              <a:off x="140070" y="183463"/>
              <a:ext cx="311152" cy="224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2" y="18073"/>
                  </a:moveTo>
                  <a:cubicBezTo>
                    <a:pt x="20965" y="19837"/>
                    <a:pt x="20012" y="21159"/>
                    <a:pt x="18741" y="21159"/>
                  </a:cubicBezTo>
                  <a:cubicBezTo>
                    <a:pt x="16200" y="21600"/>
                    <a:pt x="13341" y="21600"/>
                    <a:pt x="10800" y="21600"/>
                  </a:cubicBezTo>
                  <a:cubicBezTo>
                    <a:pt x="7941" y="21600"/>
                    <a:pt x="5400" y="21600"/>
                    <a:pt x="2541" y="21159"/>
                  </a:cubicBezTo>
                  <a:cubicBezTo>
                    <a:pt x="1588" y="21159"/>
                    <a:pt x="635" y="19837"/>
                    <a:pt x="318" y="18073"/>
                  </a:cubicBezTo>
                  <a:cubicBezTo>
                    <a:pt x="0" y="15869"/>
                    <a:pt x="0" y="13224"/>
                    <a:pt x="0" y="11020"/>
                  </a:cubicBezTo>
                  <a:cubicBezTo>
                    <a:pt x="0" y="8376"/>
                    <a:pt x="0" y="6171"/>
                    <a:pt x="318" y="3527"/>
                  </a:cubicBezTo>
                  <a:cubicBezTo>
                    <a:pt x="635" y="2204"/>
                    <a:pt x="1588" y="882"/>
                    <a:pt x="2541" y="441"/>
                  </a:cubicBezTo>
                  <a:cubicBezTo>
                    <a:pt x="5400" y="0"/>
                    <a:pt x="7941" y="0"/>
                    <a:pt x="10800" y="0"/>
                  </a:cubicBezTo>
                  <a:cubicBezTo>
                    <a:pt x="13341" y="0"/>
                    <a:pt x="16200" y="0"/>
                    <a:pt x="18741" y="441"/>
                  </a:cubicBezTo>
                  <a:cubicBezTo>
                    <a:pt x="20012" y="882"/>
                    <a:pt x="20965" y="2204"/>
                    <a:pt x="21282" y="3527"/>
                  </a:cubicBezTo>
                  <a:cubicBezTo>
                    <a:pt x="21600" y="6171"/>
                    <a:pt x="21600" y="8376"/>
                    <a:pt x="21600" y="11020"/>
                  </a:cubicBezTo>
                  <a:cubicBezTo>
                    <a:pt x="21600" y="13224"/>
                    <a:pt x="21600" y="15869"/>
                    <a:pt x="21282" y="18073"/>
                  </a:cubicBezTo>
                  <a:close/>
                  <a:moveTo>
                    <a:pt x="14929" y="10139"/>
                  </a:moveTo>
                  <a:cubicBezTo>
                    <a:pt x="8894" y="4849"/>
                    <a:pt x="8894" y="4849"/>
                    <a:pt x="8894" y="4849"/>
                  </a:cubicBezTo>
                  <a:cubicBezTo>
                    <a:pt x="8576" y="4408"/>
                    <a:pt x="8259" y="4408"/>
                    <a:pt x="7941" y="4408"/>
                  </a:cubicBezTo>
                  <a:cubicBezTo>
                    <a:pt x="7941" y="4849"/>
                    <a:pt x="7624" y="5290"/>
                    <a:pt x="7624" y="5731"/>
                  </a:cubicBezTo>
                  <a:cubicBezTo>
                    <a:pt x="7624" y="16310"/>
                    <a:pt x="7624" y="16310"/>
                    <a:pt x="7624" y="16310"/>
                  </a:cubicBezTo>
                  <a:cubicBezTo>
                    <a:pt x="7624" y="16751"/>
                    <a:pt x="7941" y="17192"/>
                    <a:pt x="7941" y="17192"/>
                  </a:cubicBezTo>
                  <a:cubicBezTo>
                    <a:pt x="8259" y="17192"/>
                    <a:pt x="8259" y="17192"/>
                    <a:pt x="8259" y="17192"/>
                  </a:cubicBezTo>
                  <a:cubicBezTo>
                    <a:pt x="8576" y="17192"/>
                    <a:pt x="8576" y="17192"/>
                    <a:pt x="8894" y="17192"/>
                  </a:cubicBezTo>
                  <a:cubicBezTo>
                    <a:pt x="14929" y="11902"/>
                    <a:pt x="14929" y="11902"/>
                    <a:pt x="14929" y="11902"/>
                  </a:cubicBezTo>
                  <a:cubicBezTo>
                    <a:pt x="15247" y="11461"/>
                    <a:pt x="15247" y="11461"/>
                    <a:pt x="15247" y="11020"/>
                  </a:cubicBezTo>
                  <a:cubicBezTo>
                    <a:pt x="15247" y="10580"/>
                    <a:pt x="15247" y="10139"/>
                    <a:pt x="14929" y="1013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73" name="Group 291"/>
          <p:cNvGrpSpPr/>
          <p:nvPr/>
        </p:nvGrpSpPr>
        <p:grpSpPr>
          <a:xfrm>
            <a:off x="2289880" y="5022058"/>
            <a:ext cx="591293" cy="591295"/>
            <a:chOff x="0" y="0"/>
            <a:chExt cx="591292" cy="591293"/>
          </a:xfrm>
        </p:grpSpPr>
        <p:sp>
          <p:nvSpPr>
            <p:cNvPr id="2071" name="Oval 35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72" name="Freeform 117"/>
            <p:cNvSpPr/>
            <p:nvPr/>
          </p:nvSpPr>
          <p:spPr>
            <a:xfrm>
              <a:off x="169703" y="173938"/>
              <a:ext cx="251886" cy="243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56" y="5298"/>
                  </a:moveTo>
                  <a:cubicBezTo>
                    <a:pt x="2356" y="5298"/>
                    <a:pt x="2356" y="5298"/>
                    <a:pt x="2356" y="5298"/>
                  </a:cubicBezTo>
                  <a:cubicBezTo>
                    <a:pt x="785" y="5298"/>
                    <a:pt x="0" y="4075"/>
                    <a:pt x="0" y="2853"/>
                  </a:cubicBezTo>
                  <a:cubicBezTo>
                    <a:pt x="0" y="1223"/>
                    <a:pt x="785" y="0"/>
                    <a:pt x="2356" y="0"/>
                  </a:cubicBezTo>
                  <a:cubicBezTo>
                    <a:pt x="3927" y="0"/>
                    <a:pt x="5105" y="1223"/>
                    <a:pt x="5105" y="2853"/>
                  </a:cubicBezTo>
                  <a:cubicBezTo>
                    <a:pt x="5105" y="4075"/>
                    <a:pt x="3927" y="5298"/>
                    <a:pt x="2356" y="5298"/>
                  </a:cubicBezTo>
                  <a:close/>
                  <a:moveTo>
                    <a:pt x="4713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6928"/>
                    <a:pt x="0" y="6928"/>
                    <a:pt x="0" y="6928"/>
                  </a:cubicBezTo>
                  <a:cubicBezTo>
                    <a:pt x="4713" y="6928"/>
                    <a:pt x="4713" y="6928"/>
                    <a:pt x="4713" y="6928"/>
                  </a:cubicBezTo>
                  <a:lnTo>
                    <a:pt x="4713" y="21600"/>
                  </a:lnTo>
                  <a:close/>
                  <a:moveTo>
                    <a:pt x="21600" y="21600"/>
                  </a:moveTo>
                  <a:cubicBezTo>
                    <a:pt x="16887" y="21600"/>
                    <a:pt x="16887" y="21600"/>
                    <a:pt x="16887" y="21600"/>
                  </a:cubicBezTo>
                  <a:cubicBezTo>
                    <a:pt x="16887" y="13857"/>
                    <a:pt x="16887" y="13857"/>
                    <a:pt x="16887" y="13857"/>
                  </a:cubicBezTo>
                  <a:cubicBezTo>
                    <a:pt x="16887" y="11819"/>
                    <a:pt x="16102" y="10596"/>
                    <a:pt x="14531" y="10596"/>
                  </a:cubicBezTo>
                  <a:cubicBezTo>
                    <a:pt x="13353" y="10596"/>
                    <a:pt x="12567" y="11411"/>
                    <a:pt x="12175" y="12226"/>
                  </a:cubicBezTo>
                  <a:cubicBezTo>
                    <a:pt x="12175" y="12634"/>
                    <a:pt x="11782" y="13042"/>
                    <a:pt x="11782" y="13449"/>
                  </a:cubicBezTo>
                  <a:cubicBezTo>
                    <a:pt x="11782" y="21600"/>
                    <a:pt x="11782" y="21600"/>
                    <a:pt x="11782" y="21600"/>
                  </a:cubicBezTo>
                  <a:cubicBezTo>
                    <a:pt x="7462" y="21600"/>
                    <a:pt x="7462" y="21600"/>
                    <a:pt x="7462" y="21600"/>
                  </a:cubicBezTo>
                  <a:cubicBezTo>
                    <a:pt x="7462" y="8558"/>
                    <a:pt x="7462" y="6928"/>
                    <a:pt x="7462" y="6928"/>
                  </a:cubicBezTo>
                  <a:cubicBezTo>
                    <a:pt x="11782" y="6928"/>
                    <a:pt x="11782" y="6928"/>
                    <a:pt x="11782" y="6928"/>
                  </a:cubicBezTo>
                  <a:cubicBezTo>
                    <a:pt x="11782" y="9374"/>
                    <a:pt x="11782" y="9374"/>
                    <a:pt x="11782" y="9374"/>
                  </a:cubicBezTo>
                  <a:cubicBezTo>
                    <a:pt x="11782" y="9374"/>
                    <a:pt x="11782" y="9374"/>
                    <a:pt x="11782" y="9374"/>
                  </a:cubicBezTo>
                  <a:cubicBezTo>
                    <a:pt x="12567" y="8151"/>
                    <a:pt x="13745" y="6928"/>
                    <a:pt x="16102" y="6928"/>
                  </a:cubicBezTo>
                  <a:cubicBezTo>
                    <a:pt x="19244" y="6928"/>
                    <a:pt x="21600" y="8966"/>
                    <a:pt x="21600" y="13449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07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2522" y="1843959"/>
            <a:ext cx="2805079" cy="2804242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75" name="Round Same Side Corner Rectangle 3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7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7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171" y="1981687"/>
            <a:ext cx="1895356" cy="1894790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8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49402" y="4619283"/>
            <a:ext cx="1948894" cy="1231108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8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011253" y="1981687"/>
            <a:ext cx="1895356" cy="1894790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88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984486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89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131882" y="1981687"/>
            <a:ext cx="1895356" cy="1894790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05115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7241706" y="1981687"/>
            <a:ext cx="1895356" cy="1894790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7214938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3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373141" y="1981687"/>
            <a:ext cx="1895356" cy="1894790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346373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5" name="Rectangle 20"/>
          <p:cNvSpPr/>
          <p:nvPr/>
        </p:nvSpPr>
        <p:spPr>
          <a:xfrm>
            <a:off x="1029232" y="3831083"/>
            <a:ext cx="1589235" cy="7112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6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1140227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7" name="Rectangle 24"/>
          <p:cNvSpPr/>
          <p:nvPr/>
        </p:nvSpPr>
        <p:spPr>
          <a:xfrm>
            <a:off x="3164315" y="3831083"/>
            <a:ext cx="1589234" cy="7112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8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3275308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9" name="Rectangle 28"/>
          <p:cNvSpPr/>
          <p:nvPr/>
        </p:nvSpPr>
        <p:spPr>
          <a:xfrm>
            <a:off x="5284944" y="3831083"/>
            <a:ext cx="1589234" cy="7112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0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5395938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1" name="Rectangle 34"/>
          <p:cNvSpPr/>
          <p:nvPr/>
        </p:nvSpPr>
        <p:spPr>
          <a:xfrm>
            <a:off x="7394768" y="3831083"/>
            <a:ext cx="1589234" cy="7112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2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7505762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3" name="Rectangle 40"/>
          <p:cNvSpPr/>
          <p:nvPr/>
        </p:nvSpPr>
        <p:spPr>
          <a:xfrm>
            <a:off x="9526203" y="3831083"/>
            <a:ext cx="1589234" cy="711201"/>
          </a:xfrm>
          <a:prstGeom prst="rect">
            <a:avLst/>
          </a:prstGeom>
          <a:solidFill>
            <a:srgbClr val="BE382C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4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9637197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5" name="Round Same Side Corner Rectangle 3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0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08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Picture Placeholder 7"/>
          <p:cNvSpPr>
            <a:spLocks noGrp="1"/>
          </p:cNvSpPr>
          <p:nvPr>
            <p:ph type="pic" idx="13"/>
          </p:nvPr>
        </p:nvSpPr>
        <p:spPr>
          <a:xfrm>
            <a:off x="1" y="2"/>
            <a:ext cx="12192000" cy="35305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76171" y="2311400"/>
            <a:ext cx="1895357" cy="1894790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49402" y="4948995"/>
            <a:ext cx="1948894" cy="1231109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1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11253" y="2311400"/>
            <a:ext cx="1895357" cy="1894790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984486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0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5131882" y="2311400"/>
            <a:ext cx="1895357" cy="1894790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1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05115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7241706" y="2311400"/>
            <a:ext cx="1895357" cy="1894790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7214938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373141" y="2311400"/>
            <a:ext cx="1895357" cy="1894790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5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9346373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6" name="Rectangle 20"/>
          <p:cNvSpPr/>
          <p:nvPr/>
        </p:nvSpPr>
        <p:spPr>
          <a:xfrm>
            <a:off x="1029232" y="4160796"/>
            <a:ext cx="1589235" cy="7112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7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1140227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8" name="Rectangle 24"/>
          <p:cNvSpPr/>
          <p:nvPr/>
        </p:nvSpPr>
        <p:spPr>
          <a:xfrm>
            <a:off x="3164315" y="4160796"/>
            <a:ext cx="1589234" cy="7112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9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3275308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0" name="Rectangle 28"/>
          <p:cNvSpPr/>
          <p:nvPr/>
        </p:nvSpPr>
        <p:spPr>
          <a:xfrm>
            <a:off x="5284944" y="4160796"/>
            <a:ext cx="1589234" cy="7112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1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5395938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2" name="Rectangle 34"/>
          <p:cNvSpPr/>
          <p:nvPr/>
        </p:nvSpPr>
        <p:spPr>
          <a:xfrm>
            <a:off x="7394768" y="4160796"/>
            <a:ext cx="1589234" cy="7112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3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7505762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4" name="Rectangle 40"/>
          <p:cNvSpPr/>
          <p:nvPr/>
        </p:nvSpPr>
        <p:spPr>
          <a:xfrm>
            <a:off x="9526203" y="4160796"/>
            <a:ext cx="1589234" cy="711201"/>
          </a:xfrm>
          <a:prstGeom prst="rect">
            <a:avLst/>
          </a:prstGeom>
          <a:solidFill>
            <a:srgbClr val="BE382C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5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9637197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6" name="Round Same Side Corner Rectangle 3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39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Teardrop 12"/>
          <p:cNvSpPr/>
          <p:nvPr/>
        </p:nvSpPr>
        <p:spPr>
          <a:xfrm rot="2700000">
            <a:off x="3279192" y="1450756"/>
            <a:ext cx="2235201" cy="2235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47" name="Straight Line buttom"/>
          <p:cNvSpPr/>
          <p:nvPr/>
        </p:nvSpPr>
        <p:spPr>
          <a:xfrm flipV="1">
            <a:off x="6097060" y="1805856"/>
            <a:ext cx="2" cy="5052146"/>
          </a:xfrm>
          <a:prstGeom prst="line">
            <a:avLst/>
          </a:prstGeom>
          <a:ln w="19050">
            <a:solidFill>
              <a:srgbClr val="939393"/>
            </a:solidFill>
            <a:prstDash val="sysDot"/>
            <a:tail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48" name="Oval 7"/>
          <p:cNvSpPr/>
          <p:nvPr/>
        </p:nvSpPr>
        <p:spPr>
          <a:xfrm>
            <a:off x="5977316" y="2463267"/>
            <a:ext cx="239489" cy="239489"/>
          </a:xfrm>
          <a:prstGeom prst="ellipse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4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09504" y="1681775"/>
            <a:ext cx="1773697" cy="1773167"/>
          </a:xfrm>
          <a:prstGeom prst="rect">
            <a:avLst/>
          </a:prstGeom>
          <a:ln w="28575">
            <a:solidFill>
              <a:srgbClr val="1A5E8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0" name="Up Arrow Callout 33"/>
          <p:cNvSpPr/>
          <p:nvPr/>
        </p:nvSpPr>
        <p:spPr>
          <a:xfrm rot="16200000">
            <a:off x="7901468" y="118969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237DB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590100" y="1902960"/>
            <a:ext cx="4421200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5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606816" y="2399100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3" name="Teardrop 18"/>
          <p:cNvSpPr/>
          <p:nvPr/>
        </p:nvSpPr>
        <p:spPr>
          <a:xfrm rot="18900000" flipH="1">
            <a:off x="6679728" y="3982075"/>
            <a:ext cx="2235201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4" name="Oval 19"/>
          <p:cNvSpPr/>
          <p:nvPr/>
        </p:nvSpPr>
        <p:spPr>
          <a:xfrm>
            <a:off x="5977316" y="4994583"/>
            <a:ext cx="239489" cy="239489"/>
          </a:xfrm>
          <a:prstGeom prst="ellipse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5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910041" y="4213092"/>
            <a:ext cx="1773697" cy="1773167"/>
          </a:xfrm>
          <a:prstGeom prst="rect">
            <a:avLst/>
          </a:prstGeom>
          <a:ln w="28575">
            <a:solidFill>
              <a:srgbClr val="108071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6" name="Up Arrow Callout 21"/>
          <p:cNvSpPr/>
          <p:nvPr/>
        </p:nvSpPr>
        <p:spPr>
          <a:xfrm rot="5400000" flipH="1">
            <a:off x="2668535" y="2650287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15AA96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28300" y="4434278"/>
            <a:ext cx="4421200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145016" y="4930416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9" name="Round Same Side Corner Rectangle 2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6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6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Teardrop 12"/>
          <p:cNvSpPr/>
          <p:nvPr/>
        </p:nvSpPr>
        <p:spPr>
          <a:xfrm rot="2700000">
            <a:off x="3279192" y="1450756"/>
            <a:ext cx="2235201" cy="2235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0" name="Straight Line buttom"/>
          <p:cNvSpPr/>
          <p:nvPr/>
        </p:nvSpPr>
        <p:spPr>
          <a:xfrm flipV="1">
            <a:off x="6097059" y="-3"/>
            <a:ext cx="4" cy="5959479"/>
          </a:xfrm>
          <a:prstGeom prst="line">
            <a:avLst/>
          </a:prstGeom>
          <a:ln w="19050">
            <a:solidFill>
              <a:srgbClr val="939393"/>
            </a:solidFill>
            <a:prstDash val="sysDot"/>
            <a:head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71" name="Oval 7"/>
          <p:cNvSpPr/>
          <p:nvPr/>
        </p:nvSpPr>
        <p:spPr>
          <a:xfrm>
            <a:off x="5977316" y="2463267"/>
            <a:ext cx="239489" cy="239489"/>
          </a:xfrm>
          <a:prstGeom prst="ellipse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7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09504" y="1681775"/>
            <a:ext cx="1773697" cy="1773167"/>
          </a:xfrm>
          <a:prstGeom prst="rect">
            <a:avLst/>
          </a:prstGeom>
          <a:ln w="28575">
            <a:solidFill>
              <a:srgbClr val="768F3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73" name="Up Arrow Callout 33"/>
          <p:cNvSpPr/>
          <p:nvPr/>
        </p:nvSpPr>
        <p:spPr>
          <a:xfrm rot="16200000">
            <a:off x="7901468" y="118969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768F3B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590100" y="1902960"/>
            <a:ext cx="4421200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7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606816" y="2399100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6" name="Teardrop 18"/>
          <p:cNvSpPr/>
          <p:nvPr/>
        </p:nvSpPr>
        <p:spPr>
          <a:xfrm rot="18900000" flipH="1">
            <a:off x="6679728" y="3982075"/>
            <a:ext cx="2235201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7" name="Oval 19"/>
          <p:cNvSpPr/>
          <p:nvPr/>
        </p:nvSpPr>
        <p:spPr>
          <a:xfrm>
            <a:off x="5977316" y="4994583"/>
            <a:ext cx="239489" cy="239489"/>
          </a:xfrm>
          <a:prstGeom prst="ellipse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7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910041" y="4213092"/>
            <a:ext cx="1773697" cy="1773167"/>
          </a:xfrm>
          <a:prstGeom prst="rect">
            <a:avLst/>
          </a:prstGeom>
          <a:ln w="28575">
            <a:solidFill>
              <a:srgbClr val="B9750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79" name="Up Arrow Callout 21"/>
          <p:cNvSpPr/>
          <p:nvPr/>
        </p:nvSpPr>
        <p:spPr>
          <a:xfrm rot="5400000" flipH="1">
            <a:off x="2668535" y="2650287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F19B14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28300" y="4434278"/>
            <a:ext cx="4421200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145016" y="4930416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2" name="Round Same Side Corner Rectangle 1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Rounded Rectangle 23"/>
          <p:cNvSpPr/>
          <p:nvPr/>
        </p:nvSpPr>
        <p:spPr>
          <a:xfrm>
            <a:off x="872965" y="1698807"/>
            <a:ext cx="5069417" cy="4574994"/>
          </a:xfrm>
          <a:prstGeom prst="roundRect">
            <a:avLst>
              <a:gd name="adj" fmla="val 2818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129850" y="1870707"/>
            <a:ext cx="1868378" cy="19019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92" name="Oval 7"/>
          <p:cNvSpPr/>
          <p:nvPr/>
        </p:nvSpPr>
        <p:spPr>
          <a:xfrm>
            <a:off x="4765475" y="1390204"/>
            <a:ext cx="915721" cy="915721"/>
          </a:xfrm>
          <a:prstGeom prst="ellipse">
            <a:avLst/>
          </a:prstGeom>
          <a:solidFill>
            <a:srgbClr val="237DB9"/>
          </a:solidFill>
          <a:ln w="19050">
            <a:solidFill>
              <a:srgbClr val="1A5E8B"/>
            </a:solidFill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93" name="Freeform 62"/>
          <p:cNvSpPr/>
          <p:nvPr/>
        </p:nvSpPr>
        <p:spPr>
          <a:xfrm>
            <a:off x="5015612" y="1638679"/>
            <a:ext cx="415450" cy="418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126614" y="2026599"/>
            <a:ext cx="1851786" cy="508974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9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126614" y="2577156"/>
            <a:ext cx="2554582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6" name="Rounded Rectangle 11"/>
          <p:cNvSpPr/>
          <p:nvPr/>
        </p:nvSpPr>
        <p:spPr>
          <a:xfrm>
            <a:off x="6253159" y="1698807"/>
            <a:ext cx="5069417" cy="4574994"/>
          </a:xfrm>
          <a:prstGeom prst="roundRect">
            <a:avLst>
              <a:gd name="adj" fmla="val 2818"/>
            </a:avLst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510043" y="1870707"/>
            <a:ext cx="1868377" cy="19019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98" name="Oval 13"/>
          <p:cNvSpPr/>
          <p:nvPr/>
        </p:nvSpPr>
        <p:spPr>
          <a:xfrm>
            <a:off x="10145668" y="1390204"/>
            <a:ext cx="915721" cy="915721"/>
          </a:xfrm>
          <a:prstGeom prst="ellipse">
            <a:avLst/>
          </a:prstGeom>
          <a:solidFill>
            <a:srgbClr val="15AA96"/>
          </a:solidFill>
          <a:ln w="19050">
            <a:solidFill>
              <a:srgbClr val="108071"/>
            </a:solidFill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9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506808" y="2026599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506808" y="2577156"/>
            <a:ext cx="2554581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1" name="Freeform 178"/>
          <p:cNvSpPr/>
          <p:nvPr/>
        </p:nvSpPr>
        <p:spPr>
          <a:xfrm>
            <a:off x="10380251" y="1679900"/>
            <a:ext cx="446553" cy="336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1230" y="0"/>
                </a:lnTo>
                <a:lnTo>
                  <a:pt x="1230" y="19603"/>
                </a:lnTo>
                <a:lnTo>
                  <a:pt x="21600" y="19603"/>
                </a:lnTo>
                <a:lnTo>
                  <a:pt x="21600" y="21600"/>
                </a:lnTo>
                <a:close/>
                <a:moveTo>
                  <a:pt x="6835" y="17970"/>
                </a:moveTo>
                <a:lnTo>
                  <a:pt x="3965" y="17970"/>
                </a:lnTo>
                <a:lnTo>
                  <a:pt x="3965" y="10891"/>
                </a:lnTo>
                <a:lnTo>
                  <a:pt x="6835" y="10891"/>
                </a:lnTo>
                <a:lnTo>
                  <a:pt x="6835" y="17970"/>
                </a:lnTo>
                <a:close/>
                <a:moveTo>
                  <a:pt x="10663" y="17970"/>
                </a:moveTo>
                <a:lnTo>
                  <a:pt x="8066" y="17970"/>
                </a:lnTo>
                <a:lnTo>
                  <a:pt x="8066" y="3449"/>
                </a:lnTo>
                <a:lnTo>
                  <a:pt x="10663" y="3449"/>
                </a:lnTo>
                <a:lnTo>
                  <a:pt x="10663" y="17970"/>
                </a:lnTo>
                <a:close/>
                <a:moveTo>
                  <a:pt x="14901" y="17970"/>
                </a:moveTo>
                <a:lnTo>
                  <a:pt x="12167" y="17970"/>
                </a:lnTo>
                <a:lnTo>
                  <a:pt x="12167" y="7079"/>
                </a:lnTo>
                <a:lnTo>
                  <a:pt x="14901" y="7079"/>
                </a:lnTo>
                <a:lnTo>
                  <a:pt x="14901" y="17970"/>
                </a:lnTo>
                <a:close/>
                <a:moveTo>
                  <a:pt x="19003" y="17970"/>
                </a:moveTo>
                <a:lnTo>
                  <a:pt x="16268" y="17970"/>
                </a:lnTo>
                <a:lnTo>
                  <a:pt x="16268" y="1997"/>
                </a:lnTo>
                <a:lnTo>
                  <a:pt x="19003" y="1997"/>
                </a:lnTo>
                <a:lnTo>
                  <a:pt x="19003" y="1797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2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0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0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Rounded Rectangle 48"/>
          <p:cNvSpPr/>
          <p:nvPr/>
        </p:nvSpPr>
        <p:spPr>
          <a:xfrm>
            <a:off x="6299200" y="4170684"/>
            <a:ext cx="4454941" cy="1920233"/>
          </a:xfrm>
          <a:prstGeom prst="roundRect">
            <a:avLst>
              <a:gd name="adj" fmla="val 5551"/>
            </a:avLst>
          </a:prstGeom>
          <a:ln w="25400">
            <a:solidFill>
              <a:srgbClr val="F19B14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3" name="Rounded Rectangle 40"/>
          <p:cNvSpPr/>
          <p:nvPr/>
        </p:nvSpPr>
        <p:spPr>
          <a:xfrm>
            <a:off x="6299200" y="1731654"/>
            <a:ext cx="4454941" cy="1920233"/>
          </a:xfrm>
          <a:prstGeom prst="roundRect">
            <a:avLst>
              <a:gd name="adj" fmla="val 5551"/>
            </a:avLst>
          </a:prstGeom>
          <a:ln w="25400">
            <a:solidFill>
              <a:srgbClr val="9BB955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4" name="Rounded Rectangle 36"/>
          <p:cNvSpPr/>
          <p:nvPr/>
        </p:nvSpPr>
        <p:spPr>
          <a:xfrm>
            <a:off x="1411259" y="4150367"/>
            <a:ext cx="4454942" cy="1920233"/>
          </a:xfrm>
          <a:prstGeom prst="roundRect">
            <a:avLst>
              <a:gd name="adj" fmla="val 5551"/>
            </a:avLst>
          </a:prstGeom>
          <a:ln w="25400">
            <a:solidFill>
              <a:srgbClr val="15AA96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5" name="Rounded Rectangle 19"/>
          <p:cNvSpPr/>
          <p:nvPr/>
        </p:nvSpPr>
        <p:spPr>
          <a:xfrm>
            <a:off x="1411259" y="1731654"/>
            <a:ext cx="4454942" cy="1920233"/>
          </a:xfrm>
          <a:prstGeom prst="roundRect">
            <a:avLst>
              <a:gd name="adj" fmla="val 5551"/>
            </a:avLst>
          </a:prstGeom>
          <a:ln w="25400">
            <a:solidFill>
              <a:srgbClr val="237DB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96035" y="1916159"/>
            <a:ext cx="1523839" cy="1551222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438400" y="1836234"/>
            <a:ext cx="1851787" cy="508974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1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438400" y="238678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45235" y="4334874"/>
            <a:ext cx="1523839" cy="1551222"/>
          </a:xfrm>
          <a:prstGeom prst="rect">
            <a:avLst/>
          </a:prstGeom>
          <a:ln w="28575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438400" y="4254946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2438400" y="4805503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9992222" y="1916159"/>
            <a:ext cx="1523838" cy="1551222"/>
          </a:xfrm>
          <a:prstGeom prst="rect">
            <a:avLst/>
          </a:prstGeom>
          <a:ln w="28575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3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7900255" y="1836234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7351073" y="238678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5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992222" y="4355189"/>
            <a:ext cx="1523838" cy="1551222"/>
          </a:xfrm>
          <a:prstGeom prst="rect">
            <a:avLst/>
          </a:prstGeom>
          <a:ln w="28575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6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7900255" y="4275263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7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7351073" y="482581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8" name="Rounded Rectangle 64"/>
          <p:cNvSpPr/>
          <p:nvPr/>
        </p:nvSpPr>
        <p:spPr>
          <a:xfrm>
            <a:off x="4965698" y="2870200"/>
            <a:ext cx="2032004" cy="1914038"/>
          </a:xfrm>
          <a:prstGeom prst="roundRect">
            <a:avLst>
              <a:gd name="adj" fmla="val 8041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9" name="Freeform 245"/>
          <p:cNvSpPr/>
          <p:nvPr/>
        </p:nvSpPr>
        <p:spPr>
          <a:xfrm>
            <a:off x="5598412" y="3443930"/>
            <a:ext cx="766578" cy="7665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30" name="Round Same Side Corner Rectangle 2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3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33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42732" y="2100700"/>
            <a:ext cx="2444556" cy="2443828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329176" y="3386780"/>
            <a:ext cx="2444557" cy="2443828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605877" y="2087866"/>
            <a:ext cx="2444556" cy="2443828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893883" y="3373947"/>
            <a:ext cx="2444556" cy="2443828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69021" y="2075033"/>
            <a:ext cx="2444556" cy="2443828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7458588" y="3361113"/>
            <a:ext cx="2444556" cy="2443828"/>
          </a:xfrm>
          <a:prstGeom prst="rect">
            <a:avLst/>
          </a:prstGeom>
          <a:ln w="19050">
            <a:solidFill>
              <a:srgbClr val="633247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6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8732163" y="2075033"/>
            <a:ext cx="2444556" cy="2443828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7" name="Round Same Side Corner Rectangle 12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4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4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5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4" name="Group 17"/>
          <p:cNvGrpSpPr/>
          <p:nvPr/>
        </p:nvGrpSpPr>
        <p:grpSpPr>
          <a:xfrm>
            <a:off x="3968592" y="1726607"/>
            <a:ext cx="4343762" cy="3456122"/>
            <a:chOff x="0" y="0"/>
            <a:chExt cx="4343760" cy="3456120"/>
          </a:xfrm>
        </p:grpSpPr>
        <p:sp>
          <p:nvSpPr>
            <p:cNvPr id="2257" name="Rectangle 19"/>
            <p:cNvSpPr/>
            <p:nvPr/>
          </p:nvSpPr>
          <p:spPr>
            <a:xfrm>
              <a:off x="164147" y="163677"/>
              <a:ext cx="4028587" cy="223063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258" name="Freeform 5"/>
            <p:cNvSpPr/>
            <p:nvPr/>
          </p:nvSpPr>
          <p:spPr>
            <a:xfrm>
              <a:off x="-1" y="-1"/>
              <a:ext cx="4343762" cy="2574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98" y="0"/>
                  </a:moveTo>
                  <a:cubicBezTo>
                    <a:pt x="10955" y="0"/>
                    <a:pt x="10955" y="0"/>
                    <a:pt x="10955" y="0"/>
                  </a:cubicBezTo>
                  <a:cubicBezTo>
                    <a:pt x="10622" y="0"/>
                    <a:pt x="10622" y="0"/>
                    <a:pt x="10622" y="0"/>
                  </a:cubicBezTo>
                  <a:cubicBezTo>
                    <a:pt x="666" y="0"/>
                    <a:pt x="666" y="0"/>
                    <a:pt x="666" y="0"/>
                  </a:cubicBezTo>
                  <a:cubicBezTo>
                    <a:pt x="321" y="0"/>
                    <a:pt x="0" y="341"/>
                    <a:pt x="0" y="943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943"/>
                    <a:pt x="21600" y="943"/>
                    <a:pt x="21600" y="943"/>
                  </a:cubicBezTo>
                  <a:cubicBezTo>
                    <a:pt x="21600" y="341"/>
                    <a:pt x="21255" y="0"/>
                    <a:pt x="20898" y="0"/>
                  </a:cubicBezTo>
                  <a:moveTo>
                    <a:pt x="20601" y="20074"/>
                  </a:moveTo>
                  <a:cubicBezTo>
                    <a:pt x="904" y="20074"/>
                    <a:pt x="904" y="20074"/>
                    <a:pt x="904" y="20074"/>
                  </a:cubicBezTo>
                  <a:cubicBezTo>
                    <a:pt x="904" y="1365"/>
                    <a:pt x="904" y="1365"/>
                    <a:pt x="904" y="1365"/>
                  </a:cubicBezTo>
                  <a:cubicBezTo>
                    <a:pt x="20601" y="1365"/>
                    <a:pt x="20601" y="1365"/>
                    <a:pt x="20601" y="1365"/>
                  </a:cubicBezTo>
                  <a:cubicBezTo>
                    <a:pt x="20601" y="20074"/>
                    <a:pt x="20601" y="20074"/>
                    <a:pt x="20601" y="20074"/>
                  </a:cubicBezTo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259" name="Freeform 23"/>
            <p:cNvSpPr/>
            <p:nvPr/>
          </p:nvSpPr>
          <p:spPr>
            <a:xfrm>
              <a:off x="214040" y="163677"/>
              <a:ext cx="3928270" cy="2230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grpSp>
          <p:nvGrpSpPr>
            <p:cNvPr id="2262" name="Freeform 27"/>
            <p:cNvGrpSpPr/>
            <p:nvPr/>
          </p:nvGrpSpPr>
          <p:grpSpPr>
            <a:xfrm>
              <a:off x="-1" y="2574776"/>
              <a:ext cx="4343762" cy="485141"/>
              <a:chOff x="0" y="0"/>
              <a:chExt cx="4343760" cy="485140"/>
            </a:xfrm>
          </p:grpSpPr>
          <p:sp>
            <p:nvSpPr>
              <p:cNvPr id="2260" name="形状"/>
              <p:cNvSpPr/>
              <p:nvPr/>
            </p:nvSpPr>
            <p:spPr>
              <a:xfrm>
                <a:off x="0" y="0"/>
                <a:ext cx="4343761" cy="3924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0" y="13171"/>
                      <a:pt x="0" y="13171"/>
                      <a:pt x="0" y="13171"/>
                    </a:cubicBezTo>
                    <a:cubicBezTo>
                      <a:pt x="0" y="17122"/>
                      <a:pt x="321" y="21600"/>
                      <a:pt x="666" y="21600"/>
                    </a:cubicBezTo>
                    <a:cubicBezTo>
                      <a:pt x="10622" y="21600"/>
                      <a:pt x="10622" y="21600"/>
                      <a:pt x="10622" y="21600"/>
                    </a:cubicBezTo>
                    <a:cubicBezTo>
                      <a:pt x="10955" y="21600"/>
                      <a:pt x="10955" y="21600"/>
                      <a:pt x="10955" y="21600"/>
                    </a:cubicBezTo>
                    <a:cubicBezTo>
                      <a:pt x="20898" y="21600"/>
                      <a:pt x="20898" y="21600"/>
                      <a:pt x="20898" y="21600"/>
                    </a:cubicBezTo>
                    <a:cubicBezTo>
                      <a:pt x="21255" y="21600"/>
                      <a:pt x="21600" y="17122"/>
                      <a:pt x="21600" y="13171"/>
                    </a:cubicBezTo>
                    <a:cubicBezTo>
                      <a:pt x="21600" y="0"/>
                      <a:pt x="21600" y="0"/>
                      <a:pt x="2160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54000">
                    <a:srgbClr val="D9D9D9"/>
                  </a:gs>
                  <a:gs pos="83000">
                    <a:srgbClr val="BFBFBF"/>
                  </a:gs>
                </a:gsLst>
                <a:lin ang="1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261" name="文本"/>
              <p:cNvSpPr txBox="1"/>
              <p:nvPr/>
            </p:nvSpPr>
            <p:spPr>
              <a:xfrm>
                <a:off x="0" y="0"/>
                <a:ext cx="4343761" cy="485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 algn="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 </a:t>
                </a:r>
              </a:p>
            </p:txBody>
          </p:sp>
        </p:grpSp>
        <p:sp>
          <p:nvSpPr>
            <p:cNvPr id="2263" name="Freeform 29"/>
            <p:cNvSpPr/>
            <p:nvPr/>
          </p:nvSpPr>
          <p:spPr>
            <a:xfrm>
              <a:off x="1507378" y="2967184"/>
              <a:ext cx="1342245" cy="488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71" h="21600" extrusionOk="0">
                  <a:moveTo>
                    <a:pt x="9461" y="0"/>
                  </a:moveTo>
                  <a:cubicBezTo>
                    <a:pt x="9033" y="0"/>
                    <a:pt x="9033" y="0"/>
                    <a:pt x="9033" y="0"/>
                  </a:cubicBezTo>
                  <a:cubicBezTo>
                    <a:pt x="3140" y="0"/>
                    <a:pt x="3140" y="0"/>
                    <a:pt x="3140" y="0"/>
                  </a:cubicBezTo>
                  <a:cubicBezTo>
                    <a:pt x="3140" y="0"/>
                    <a:pt x="3107" y="9318"/>
                    <a:pt x="1790" y="13553"/>
                  </a:cubicBezTo>
                  <a:cubicBezTo>
                    <a:pt x="472" y="17894"/>
                    <a:pt x="-1569" y="21600"/>
                    <a:pt x="1987" y="21600"/>
                  </a:cubicBezTo>
                  <a:cubicBezTo>
                    <a:pt x="9033" y="21600"/>
                    <a:pt x="9033" y="21600"/>
                    <a:pt x="9033" y="21600"/>
                  </a:cubicBezTo>
                  <a:cubicBezTo>
                    <a:pt x="9461" y="21600"/>
                    <a:pt x="9461" y="21600"/>
                    <a:pt x="9461" y="21600"/>
                  </a:cubicBezTo>
                  <a:cubicBezTo>
                    <a:pt x="16508" y="21600"/>
                    <a:pt x="16508" y="21600"/>
                    <a:pt x="16508" y="21600"/>
                  </a:cubicBezTo>
                  <a:cubicBezTo>
                    <a:pt x="20031" y="21600"/>
                    <a:pt x="17990" y="17894"/>
                    <a:pt x="16705" y="13553"/>
                  </a:cubicBezTo>
                  <a:cubicBezTo>
                    <a:pt x="15388" y="9318"/>
                    <a:pt x="15322" y="0"/>
                    <a:pt x="15322" y="0"/>
                  </a:cubicBezTo>
                  <a:lnTo>
                    <a:pt x="946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6A6A6"/>
                </a:gs>
                <a:gs pos="6000">
                  <a:srgbClr val="D9D9D9"/>
                </a:gs>
                <a:gs pos="42000">
                  <a:srgbClr val="BFBFB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26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153966" y="1879600"/>
            <a:ext cx="3944649" cy="22306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66" name="Round Same Side Corner Rectangle 1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6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6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Rectangle 19"/>
          <p:cNvSpPr/>
          <p:nvPr/>
        </p:nvSpPr>
        <p:spPr>
          <a:xfrm>
            <a:off x="5791200" y="1477051"/>
            <a:ext cx="6400800" cy="1558384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77" name="Round Same Side Corner Rectangle 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7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521532" y="1552984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8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8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096001" y="1589733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096001" y="1986824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4" name="Picture Placeholder 7"/>
          <p:cNvSpPr>
            <a:spLocks noGrp="1"/>
          </p:cNvSpPr>
          <p:nvPr>
            <p:ph type="pic" sz="half" idx="16"/>
          </p:nvPr>
        </p:nvSpPr>
        <p:spPr>
          <a:xfrm>
            <a:off x="0" y="1477051"/>
            <a:ext cx="5791200" cy="469515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5" name="Rectangle 38"/>
          <p:cNvSpPr/>
          <p:nvPr/>
        </p:nvSpPr>
        <p:spPr>
          <a:xfrm>
            <a:off x="5791200" y="3035433"/>
            <a:ext cx="6400800" cy="1558384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6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521532" y="3111367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7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1" y="3148116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8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096001" y="3545206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9" name="Rectangle 46"/>
          <p:cNvSpPr/>
          <p:nvPr/>
        </p:nvSpPr>
        <p:spPr>
          <a:xfrm>
            <a:off x="5791200" y="4600985"/>
            <a:ext cx="6400800" cy="1558384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9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521532" y="4676918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9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096001" y="4713668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92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096001" y="5110757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Picture Placeholder 7"/>
          <p:cNvSpPr>
            <a:spLocks noGrp="1"/>
          </p:cNvSpPr>
          <p:nvPr>
            <p:ph type="pic" idx="13"/>
          </p:nvPr>
        </p:nvSpPr>
        <p:spPr>
          <a:xfrm>
            <a:off x="0" y="1337123"/>
            <a:ext cx="12170444" cy="37174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00" name="Round Same Side Corner Rectangle 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0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0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Picture Placeholder 7"/>
          <p:cNvSpPr>
            <a:spLocks noGrp="1"/>
          </p:cNvSpPr>
          <p:nvPr>
            <p:ph type="pic" idx="13"/>
          </p:nvPr>
        </p:nvSpPr>
        <p:spPr>
          <a:xfrm>
            <a:off x="0" y="1337124"/>
            <a:ext cx="12192000" cy="30062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48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096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144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5" name="Round Same Side Corner Rectangle 1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1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1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Picture Placeholder 7"/>
          <p:cNvSpPr>
            <a:spLocks noGrp="1"/>
          </p:cNvSpPr>
          <p:nvPr>
            <p:ph type="pic" idx="13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2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2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Picture Placeholder 7"/>
          <p:cNvSpPr>
            <a:spLocks noGrp="1"/>
          </p:cNvSpPr>
          <p:nvPr>
            <p:ph type="pic" idx="13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3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3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38" name="Picture Placeholder 7"/>
          <p:cNvSpPr>
            <a:spLocks noGrp="1"/>
          </p:cNvSpPr>
          <p:nvPr>
            <p:ph type="pic" sz="half" idx="14"/>
          </p:nvPr>
        </p:nvSpPr>
        <p:spPr>
          <a:xfrm>
            <a:off x="6197600" y="2337904"/>
            <a:ext cx="5486400" cy="352949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30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248" y="1064634"/>
            <a:ext cx="10058402" cy="562740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1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302844" y="1334529"/>
            <a:ext cx="6314303" cy="39418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Round Same Side Corner Rectangle 5"/>
          <p:cNvSpPr/>
          <p:nvPr/>
        </p:nvSpPr>
        <p:spPr>
          <a:xfrm rot="16200000" flipH="1">
            <a:off x="11731145" y="6331908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6457188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4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50" name="Rounded Rectangle 18"/>
          <p:cNvSpPr/>
          <p:nvPr/>
        </p:nvSpPr>
        <p:spPr>
          <a:xfrm>
            <a:off x="863600" y="1477051"/>
            <a:ext cx="10464800" cy="2155150"/>
          </a:xfrm>
          <a:prstGeom prst="roundRect">
            <a:avLst>
              <a:gd name="adj" fmla="val 7608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19200" y="1741825"/>
            <a:ext cx="2235200" cy="16256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0" y="1791499"/>
            <a:ext cx="73152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657600" y="2188589"/>
            <a:ext cx="7315200" cy="117883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4" name="Rounded Rectangle 25"/>
          <p:cNvSpPr/>
          <p:nvPr/>
        </p:nvSpPr>
        <p:spPr>
          <a:xfrm>
            <a:off x="863600" y="3732734"/>
            <a:ext cx="10464800" cy="2675982"/>
          </a:xfrm>
          <a:prstGeom prst="roundRect">
            <a:avLst>
              <a:gd name="adj" fmla="val 7608"/>
            </a:avLst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219200" y="3923100"/>
            <a:ext cx="3048000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225084" y="5803234"/>
            <a:ext cx="3042118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7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635100" y="3923100"/>
            <a:ext cx="3048001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8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4640984" y="5803234"/>
            <a:ext cx="3042117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9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7924800" y="3923100"/>
            <a:ext cx="3048000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60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7930684" y="5803234"/>
            <a:ext cx="3042117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15432" y="2463800"/>
            <a:ext cx="2560322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72" name="Group 12"/>
          <p:cNvGrpSpPr/>
          <p:nvPr/>
        </p:nvGrpSpPr>
        <p:grpSpPr>
          <a:xfrm>
            <a:off x="723900" y="1915865"/>
            <a:ext cx="2540000" cy="537777"/>
            <a:chOff x="0" y="0"/>
            <a:chExt cx="2540000" cy="537775"/>
          </a:xfrm>
        </p:grpSpPr>
        <p:grpSp>
          <p:nvGrpSpPr>
            <p:cNvPr id="2370" name="Rectangle 10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68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237DB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69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71" name="Isosceles Triangle 11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73" name="Rectangle 13"/>
          <p:cNvSpPr/>
          <p:nvPr/>
        </p:nvSpPr>
        <p:spPr>
          <a:xfrm>
            <a:off x="7239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7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509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7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50900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7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445931" y="2463800"/>
            <a:ext cx="2560321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81" name="Group 20"/>
          <p:cNvGrpSpPr/>
          <p:nvPr/>
        </p:nvGrpSpPr>
        <p:grpSpPr>
          <a:xfrm>
            <a:off x="3454400" y="1915865"/>
            <a:ext cx="2540000" cy="537777"/>
            <a:chOff x="0" y="0"/>
            <a:chExt cx="2540000" cy="537775"/>
          </a:xfrm>
        </p:grpSpPr>
        <p:grpSp>
          <p:nvGrpSpPr>
            <p:cNvPr id="2379" name="Rectangle 24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77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15AA9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78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80" name="Isosceles Triangle 25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82" name="Rectangle 26"/>
          <p:cNvSpPr/>
          <p:nvPr/>
        </p:nvSpPr>
        <p:spPr>
          <a:xfrm>
            <a:off x="34544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5814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581401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180666" y="2463800"/>
            <a:ext cx="2560322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90" name="Group 32"/>
          <p:cNvGrpSpPr/>
          <p:nvPr/>
        </p:nvGrpSpPr>
        <p:grpSpPr>
          <a:xfrm>
            <a:off x="6197600" y="1915865"/>
            <a:ext cx="2540000" cy="537777"/>
            <a:chOff x="0" y="0"/>
            <a:chExt cx="2540000" cy="537775"/>
          </a:xfrm>
        </p:grpSpPr>
        <p:grpSp>
          <p:nvGrpSpPr>
            <p:cNvPr id="2388" name="Rectangle 33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86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9BB95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87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89" name="Isosceles Triangle 34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91" name="Rectangle 35"/>
          <p:cNvSpPr/>
          <p:nvPr/>
        </p:nvSpPr>
        <p:spPr>
          <a:xfrm>
            <a:off x="61976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3246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324601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940768" y="2463800"/>
            <a:ext cx="2560321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99" name="Group 39"/>
          <p:cNvGrpSpPr/>
          <p:nvPr/>
        </p:nvGrpSpPr>
        <p:grpSpPr>
          <a:xfrm>
            <a:off x="8949235" y="1915865"/>
            <a:ext cx="2540001" cy="537777"/>
            <a:chOff x="0" y="0"/>
            <a:chExt cx="2540000" cy="537775"/>
          </a:xfrm>
        </p:grpSpPr>
        <p:grpSp>
          <p:nvGrpSpPr>
            <p:cNvPr id="2397" name="Rectangle 40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95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F19B1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96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98" name="Isosceles Triangle 41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400" name="Rectangle 42"/>
          <p:cNvSpPr/>
          <p:nvPr/>
        </p:nvSpPr>
        <p:spPr>
          <a:xfrm>
            <a:off x="8949235" y="3987800"/>
            <a:ext cx="2540001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1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9076235" y="4089401"/>
            <a:ext cx="2286001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2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9076235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3" name="Round Same Side Corner Rectangle 4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0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06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0" y="1498600"/>
            <a:ext cx="6705600" cy="491011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14" name="Rectangle 10"/>
          <p:cNvSpPr/>
          <p:nvPr/>
        </p:nvSpPr>
        <p:spPr>
          <a:xfrm>
            <a:off x="6705600" y="1498596"/>
            <a:ext cx="2641600" cy="2455062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5" name="Rectangle 39"/>
          <p:cNvSpPr/>
          <p:nvPr/>
        </p:nvSpPr>
        <p:spPr>
          <a:xfrm>
            <a:off x="6705600" y="3953657"/>
            <a:ext cx="2641600" cy="245506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347200" y="1498599"/>
            <a:ext cx="2844800" cy="49101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883400" y="1803400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18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83400" y="2200491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83400" y="4251109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883400" y="4648199"/>
            <a:ext cx="2286002" cy="1431711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1" name="Round Same Side Corner Rectangle 1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2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2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Round Same Side Corner Rectangle 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3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142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952" y="834696"/>
            <a:ext cx="6347902" cy="58189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414053" y="1210962"/>
            <a:ext cx="5535828" cy="33116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54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93199" y="1713358"/>
            <a:ext cx="5010741" cy="35787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28304" y="1639555"/>
            <a:ext cx="2804985" cy="376881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68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375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9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032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0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689" y="1059236"/>
            <a:ext cx="2442716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436078" y="1512441"/>
            <a:ext cx="1664838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59147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94575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8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82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664" y="990434"/>
            <a:ext cx="4760160" cy="83539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847904" y="1895500"/>
            <a:ext cx="3236106" cy="57904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9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93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47" y="580270"/>
            <a:ext cx="3577111" cy="62777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6587" y="1265306"/>
            <a:ext cx="2444787" cy="43446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1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1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1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34109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09447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410002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2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2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2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3" y="0"/>
            <a:ext cx="9164596" cy="312910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847303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913474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4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4540101" y="-21266"/>
            <a:ext cx="7651898" cy="34509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3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4540101" y="3429732"/>
            <a:ext cx="7651898" cy="34509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4" name="Rectangle 11"/>
          <p:cNvSpPr/>
          <p:nvPr/>
        </p:nvSpPr>
        <p:spPr>
          <a:xfrm>
            <a:off x="3047621" y="0"/>
            <a:ext cx="1492480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5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5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5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5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6" name="Rectangle 5"/>
          <p:cNvSpPr/>
          <p:nvPr/>
        </p:nvSpPr>
        <p:spPr>
          <a:xfrm>
            <a:off x="3047621" y="0"/>
            <a:ext cx="3291394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6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6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6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69955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6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357551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7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45144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7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7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8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8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2" name="Picture Placeholder 2"/>
          <p:cNvSpPr>
            <a:spLocks noGrp="1"/>
          </p:cNvSpPr>
          <p:nvPr>
            <p:ph type="pic" idx="13"/>
          </p:nvPr>
        </p:nvSpPr>
        <p:spPr>
          <a:xfrm>
            <a:off x="7055708" y="0"/>
            <a:ext cx="513629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9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9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8501449" y="0"/>
            <a:ext cx="369055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0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0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0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0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1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9" name="Picture Placeholder 2"/>
          <p:cNvSpPr>
            <a:spLocks noGrp="1"/>
          </p:cNvSpPr>
          <p:nvPr>
            <p:ph type="pic" sz="half" idx="16"/>
          </p:nvPr>
        </p:nvSpPr>
        <p:spPr>
          <a:xfrm>
            <a:off x="-46619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2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27404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01189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181272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-46619" y="0"/>
            <a:ext cx="3080083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4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4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4736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760044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904736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760044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5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5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5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5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6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6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7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7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8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8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8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3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44978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9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9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9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5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1"/>
            <a:ext cx="9144378" cy="39340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0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0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0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0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7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47621" y="1"/>
            <a:ext cx="9144378" cy="278572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1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1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1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1" y="-24714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2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47621" y="2277536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2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47621" y="4579787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3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3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10918" y="-24714"/>
            <a:ext cx="4181082" cy="341668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3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010918" y="3391966"/>
            <a:ext cx="4181082" cy="34660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723669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4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4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3" y="0"/>
            <a:ext cx="4292292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7339914" y="0"/>
            <a:ext cx="4852086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3047621" y="3447339"/>
            <a:ext cx="6034594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082214" y="3447339"/>
            <a:ext cx="3109786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57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5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5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6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6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6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853822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71" name="TextBox 8"/>
          <p:cNvSpPr txBox="1"/>
          <p:nvPr/>
        </p:nvSpPr>
        <p:spPr>
          <a:xfrm>
            <a:off x="3430933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72" name="Straight Connector 9"/>
          <p:cNvSpPr/>
          <p:nvPr/>
        </p:nvSpPr>
        <p:spPr>
          <a:xfrm>
            <a:off x="3514061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80" name="Picture Placeholder 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89" name="Picture Placeholder 2"/>
          <p:cNvSpPr>
            <a:spLocks noGrp="1"/>
          </p:cNvSpPr>
          <p:nvPr>
            <p:ph type="pic" idx="13"/>
          </p:nvPr>
        </p:nvSpPr>
        <p:spPr>
          <a:xfrm>
            <a:off x="-2" y="0"/>
            <a:ext cx="7228705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9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9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510" name="Rectangle 3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18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1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2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52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30" name="Rectangle 6"/>
          <p:cNvSpPr/>
          <p:nvPr/>
        </p:nvSpPr>
        <p:spPr>
          <a:xfrm>
            <a:off x="-2" y="0"/>
            <a:ext cx="3054098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70123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3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18839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9367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98953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504234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609515" y="3986562"/>
            <a:ext cx="1394094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45" name="Straight Connector 9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194608"/>
            <a:ext cx="1394095" cy="139409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711508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253665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2513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593139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68" name="Rectangle 1"/>
          <p:cNvSpPr/>
          <p:nvPr/>
        </p:nvSpPr>
        <p:spPr>
          <a:xfrm>
            <a:off x="371788" y="0"/>
            <a:ext cx="11448424" cy="63637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6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709227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0509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709227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050982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2513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2513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593139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446906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93812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340717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787624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91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6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55167" y="1197623"/>
            <a:ext cx="3437263" cy="34372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492428" y="2779347"/>
            <a:ext cx="1855538" cy="18555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36892" y="4634884"/>
            <a:ext cx="1855538" cy="185553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604" name="TextBox 8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605" name="Straight Connector 9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81665" y="2038867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95019" y="1631094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208373" y="2187148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021727" y="1581665"/>
            <a:ext cx="1742303" cy="357110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835081" y="1927655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619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ck-1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roup 6"/>
          <p:cNvGrpSpPr/>
          <p:nvPr/>
        </p:nvGrpSpPr>
        <p:grpSpPr>
          <a:xfrm>
            <a:off x="3864326" y="1550411"/>
            <a:ext cx="8907429" cy="6869493"/>
            <a:chOff x="0" y="0"/>
            <a:chExt cx="8907428" cy="6869491"/>
          </a:xfrm>
        </p:grpSpPr>
        <p:sp>
          <p:nvSpPr>
            <p:cNvPr id="634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5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6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7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8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9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0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1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2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3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4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5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6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7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8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9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0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1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2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3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4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5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6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7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8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9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60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61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6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3">
    <p:bg>
      <p:bgPr>
        <a:gradFill flip="none" rotWithShape="1">
          <a:gsLst>
            <a:gs pos="0">
              <a:srgbClr val="1E222A"/>
            </a:gs>
            <a:gs pos="100000">
              <a:srgbClr val="11131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8" name="Group 3"/>
          <p:cNvGrpSpPr/>
          <p:nvPr/>
        </p:nvGrpSpPr>
        <p:grpSpPr>
          <a:xfrm>
            <a:off x="3864326" y="1550411"/>
            <a:ext cx="8907429" cy="6869493"/>
            <a:chOff x="0" y="0"/>
            <a:chExt cx="8907428" cy="6869491"/>
          </a:xfrm>
        </p:grpSpPr>
        <p:sp>
          <p:nvSpPr>
            <p:cNvPr id="670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1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E222A">
                <a:alpha val="31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2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3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11319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4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5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6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7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E222A">
                <a:alpha val="42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8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9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111319">
                <a:alpha val="39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0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00000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1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2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E222A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3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4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5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6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7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8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9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61920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0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31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1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2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2F3540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3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E222A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4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111319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5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6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7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6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6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771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775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772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773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774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782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777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78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79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80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81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7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832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3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4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5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6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7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8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9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0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1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2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3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4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5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6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7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8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9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0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1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2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3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4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5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6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7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8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9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866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861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865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862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863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864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869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867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68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872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870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71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87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8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880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1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2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3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4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5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6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7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8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9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0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1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2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3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4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5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6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7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8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9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0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1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2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3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4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5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6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7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14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909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913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910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11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12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917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915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16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20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918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19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21" name="Rectangle 47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sp>
        <p:nvSpPr>
          <p:cNvPr id="9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7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929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0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1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2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3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4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5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6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7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8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9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0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1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2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3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4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5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6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7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8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9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0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1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2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3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4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5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6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63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958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962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959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60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61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966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964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65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69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967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68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70" name="Rectangle 56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grpSp>
        <p:nvGrpSpPr>
          <p:cNvPr id="976" name="Group 35"/>
          <p:cNvGrpSpPr/>
          <p:nvPr/>
        </p:nvGrpSpPr>
        <p:grpSpPr>
          <a:xfrm>
            <a:off x="661998" y="1514904"/>
            <a:ext cx="67507" cy="383328"/>
            <a:chOff x="0" y="0"/>
            <a:chExt cx="67505" cy="383327"/>
          </a:xfrm>
        </p:grpSpPr>
        <p:sp>
          <p:nvSpPr>
            <p:cNvPr id="971" name="Oval 5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2" name="Oval 52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3" name="Oval 60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4" name="Oval 61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5" name="Oval 62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7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984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5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6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7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8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9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0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1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2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3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4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5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6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7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8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9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0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1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2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3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4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5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6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7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8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9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0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1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18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1013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4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5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6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7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029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027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28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32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030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1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38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1033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4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5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FFFF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6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7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39" name="Oval 2"/>
          <p:cNvSpPr/>
          <p:nvPr/>
        </p:nvSpPr>
        <p:spPr>
          <a:xfrm>
            <a:off x="1454623" y="1286518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0" name="Oval 65"/>
          <p:cNvSpPr/>
          <p:nvPr/>
        </p:nvSpPr>
        <p:spPr>
          <a:xfrm>
            <a:off x="1030350" y="2088389"/>
            <a:ext cx="848547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1" name="Oval 66"/>
          <p:cNvSpPr/>
          <p:nvPr/>
        </p:nvSpPr>
        <p:spPr>
          <a:xfrm>
            <a:off x="2643203" y="944178"/>
            <a:ext cx="484413" cy="48441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2" name="Oval 67"/>
          <p:cNvSpPr/>
          <p:nvPr/>
        </p:nvSpPr>
        <p:spPr>
          <a:xfrm>
            <a:off x="6438693" y="2175266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3" name="Oval 68"/>
          <p:cNvSpPr/>
          <p:nvPr/>
        </p:nvSpPr>
        <p:spPr>
          <a:xfrm>
            <a:off x="7857649" y="3344498"/>
            <a:ext cx="668177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4" name="Oval 69"/>
          <p:cNvSpPr/>
          <p:nvPr/>
        </p:nvSpPr>
        <p:spPr>
          <a:xfrm>
            <a:off x="5965557" y="3024953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5" name="Oval 70"/>
          <p:cNvSpPr/>
          <p:nvPr/>
        </p:nvSpPr>
        <p:spPr>
          <a:xfrm>
            <a:off x="9420696" y="-72053"/>
            <a:ext cx="1366983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6" name="Oval 71"/>
          <p:cNvSpPr/>
          <p:nvPr/>
        </p:nvSpPr>
        <p:spPr>
          <a:xfrm>
            <a:off x="10247107" y="513222"/>
            <a:ext cx="668177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7" name="Oval 72"/>
          <p:cNvSpPr/>
          <p:nvPr/>
        </p:nvSpPr>
        <p:spPr>
          <a:xfrm>
            <a:off x="999588" y="5279364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8" name="Oval 73"/>
          <p:cNvSpPr/>
          <p:nvPr/>
        </p:nvSpPr>
        <p:spPr>
          <a:xfrm>
            <a:off x="2397334" y="4813198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grpSp>
        <p:nvGrpSpPr>
          <p:cNvPr id="1077" name="Group 5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049" name="Donut 60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0" name="Donut 61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1" name="Donut 62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2" name="Donut 74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3" name="Donut 75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4" name="Oval 76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5" name="Oval 77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6" name="Donut 78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7" name="Donut 79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8" name="Oval 80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9" name="Oval 81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0" name="Donut 82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1" name="Donut 83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2" name="Donut 84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3" name="Donut 85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4" name="Oval 86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5" name="Oval 87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6" name="Oval 88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7" name="Oval 89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8" name="Donut 90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9" name="Donut 91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0" name="Oval 92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1" name="Donut 93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2" name="Donut 94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3" name="Donut 95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4" name="Oval 96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5" name="Oval 97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6" name="Oval 98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087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085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86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90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088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89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91" name="Oval 2"/>
          <p:cNvSpPr/>
          <p:nvPr/>
        </p:nvSpPr>
        <p:spPr>
          <a:xfrm>
            <a:off x="2148974" y="1977515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2" name="Oval 65"/>
          <p:cNvSpPr/>
          <p:nvPr/>
        </p:nvSpPr>
        <p:spPr>
          <a:xfrm>
            <a:off x="1030350" y="2088389"/>
            <a:ext cx="848547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3" name="Oval 66"/>
          <p:cNvSpPr/>
          <p:nvPr/>
        </p:nvSpPr>
        <p:spPr>
          <a:xfrm>
            <a:off x="2590259" y="1735309"/>
            <a:ext cx="484413" cy="48441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4" name="Oval 67"/>
          <p:cNvSpPr/>
          <p:nvPr/>
        </p:nvSpPr>
        <p:spPr>
          <a:xfrm>
            <a:off x="4521468" y="1051819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5" name="Oval 68"/>
          <p:cNvSpPr/>
          <p:nvPr/>
        </p:nvSpPr>
        <p:spPr>
          <a:xfrm>
            <a:off x="6198267" y="2093400"/>
            <a:ext cx="668176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6" name="Oval 69"/>
          <p:cNvSpPr/>
          <p:nvPr/>
        </p:nvSpPr>
        <p:spPr>
          <a:xfrm>
            <a:off x="6438693" y="2066424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7" name="Oval 70"/>
          <p:cNvSpPr/>
          <p:nvPr/>
        </p:nvSpPr>
        <p:spPr>
          <a:xfrm>
            <a:off x="9421818" y="1729081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8" name="Oval 71"/>
          <p:cNvSpPr/>
          <p:nvPr/>
        </p:nvSpPr>
        <p:spPr>
          <a:xfrm>
            <a:off x="9894179" y="1216321"/>
            <a:ext cx="668176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9" name="Oval 72"/>
          <p:cNvSpPr/>
          <p:nvPr/>
        </p:nvSpPr>
        <p:spPr>
          <a:xfrm>
            <a:off x="2148975" y="4983977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00" name="Oval 73"/>
          <p:cNvSpPr/>
          <p:nvPr/>
        </p:nvSpPr>
        <p:spPr>
          <a:xfrm>
            <a:off x="2397334" y="4813198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grpSp>
        <p:nvGrpSpPr>
          <p:cNvPr id="1129" name="Group 91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101" name="Donut 92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2" name="Donut 93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3" name="Donut 94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4" name="Donut 95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5" name="Donut 96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6" name="Oval 97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7" name="Oval 98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8" name="Donut 99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9" name="Donut 100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0" name="Oval 101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1" name="Oval 102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2" name="Donut 103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3" name="Donut 104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4" name="Donut 105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5" name="Donut 106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6" name="Oval 107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7" name="Oval 108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8" name="Oval 109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9" name="Oval 110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0" name="Donut 111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1" name="Donut 112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2" name="Oval 113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3" name="Donut 114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4" name="Donut 115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5" name="Donut 116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6" name="Oval 117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7" name="Oval 118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8" name="Oval 119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4" name="Group 60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136" name="Donut 61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7" name="Donut 62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8" name="Donut 63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9" name="Donut 64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0" name="Donut 74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1" name="Oval 75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2" name="Oval 76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3" name="Donut 77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4" name="Donut 78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5" name="Oval 79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6" name="Oval 80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7" name="Donut 81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8" name="Donut 82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9" name="Donut 83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0" name="Donut 84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1" name="Oval 85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2" name="Oval 86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3" name="Oval 87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4" name="Oval 88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5" name="Donut 89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6" name="Donut 90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7" name="Oval 91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8" name="Donut 92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9" name="Donut 93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0" name="Donut 94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1" name="Oval 95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2" name="Oval 96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3" name="Oval 97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1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168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166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7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171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169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70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172" name="Oval 2"/>
          <p:cNvSpPr/>
          <p:nvPr/>
        </p:nvSpPr>
        <p:spPr>
          <a:xfrm>
            <a:off x="537726" y="114818"/>
            <a:ext cx="1366984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3" name="Oval 65"/>
          <p:cNvSpPr/>
          <p:nvPr/>
        </p:nvSpPr>
        <p:spPr>
          <a:xfrm>
            <a:off x="796945" y="1460737"/>
            <a:ext cx="848546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4" name="Oval 66"/>
          <p:cNvSpPr/>
          <p:nvPr/>
        </p:nvSpPr>
        <p:spPr>
          <a:xfrm>
            <a:off x="2816355" y="605104"/>
            <a:ext cx="484413" cy="484412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5" name="Oval 67"/>
          <p:cNvSpPr/>
          <p:nvPr/>
        </p:nvSpPr>
        <p:spPr>
          <a:xfrm>
            <a:off x="7674933" y="2185609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6" name="Oval 68"/>
          <p:cNvSpPr/>
          <p:nvPr/>
        </p:nvSpPr>
        <p:spPr>
          <a:xfrm>
            <a:off x="5586909" y="3317211"/>
            <a:ext cx="668176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7" name="Oval 69"/>
          <p:cNvSpPr/>
          <p:nvPr/>
        </p:nvSpPr>
        <p:spPr>
          <a:xfrm>
            <a:off x="4671298" y="3077231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8" name="Oval 70"/>
          <p:cNvSpPr/>
          <p:nvPr/>
        </p:nvSpPr>
        <p:spPr>
          <a:xfrm>
            <a:off x="7093370" y="-118203"/>
            <a:ext cx="1366983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9" name="Oval 71"/>
          <p:cNvSpPr/>
          <p:nvPr/>
        </p:nvSpPr>
        <p:spPr>
          <a:xfrm>
            <a:off x="8766768" y="2451873"/>
            <a:ext cx="668177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0" name="Oval 72"/>
          <p:cNvSpPr/>
          <p:nvPr/>
        </p:nvSpPr>
        <p:spPr>
          <a:xfrm>
            <a:off x="1832657" y="5104093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1" name="Oval 73"/>
          <p:cNvSpPr/>
          <p:nvPr/>
        </p:nvSpPr>
        <p:spPr>
          <a:xfrm>
            <a:off x="2225710" y="3951556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2" name="Rectangle 47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262626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grpSp>
        <p:nvGrpSpPr>
          <p:cNvPr id="1188" name="Group 52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1183" name="TextBox 53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1187" name="Group 56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1184" name="Oval 57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1185" name="Oval 58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1186" name="Oval 59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0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0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1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1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1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2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2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2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25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248" y="1064634"/>
            <a:ext cx="10058402" cy="562740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2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302844" y="1334529"/>
            <a:ext cx="6314303" cy="39418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3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3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123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952" y="834696"/>
            <a:ext cx="6347902" cy="58189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3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4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414053" y="1210962"/>
            <a:ext cx="5535828" cy="33116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4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4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5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pic>
        <p:nvPicPr>
          <p:cNvPr id="1252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93199" y="1713358"/>
            <a:ext cx="5010741" cy="35787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5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5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28304" y="1639555"/>
            <a:ext cx="2804985" cy="376881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62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6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6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6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6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6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375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68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032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69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689" y="1059236"/>
            <a:ext cx="2442716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7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436078" y="1512441"/>
            <a:ext cx="1664838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7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59147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7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94575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8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8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8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8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8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85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664" y="990434"/>
            <a:ext cx="4760160" cy="83539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8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847904" y="1895500"/>
            <a:ext cx="3236106" cy="57904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9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9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9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9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9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99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47" y="580270"/>
            <a:ext cx="3577111" cy="62777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6587" y="1265306"/>
            <a:ext cx="2444787" cy="43446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1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1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1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1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34109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09447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410002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3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3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3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3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3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3" y="0"/>
            <a:ext cx="9164596" cy="312910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3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847303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3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913474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4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4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4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4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5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4540101" y="-21266"/>
            <a:ext cx="7651898" cy="34509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5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4540101" y="3429732"/>
            <a:ext cx="7651898" cy="34509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52" name="Rectangle 11"/>
          <p:cNvSpPr/>
          <p:nvPr/>
        </p:nvSpPr>
        <p:spPr>
          <a:xfrm>
            <a:off x="3047621" y="0"/>
            <a:ext cx="1492480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6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6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6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6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6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65" name="Rectangle 5"/>
          <p:cNvSpPr/>
          <p:nvPr/>
        </p:nvSpPr>
        <p:spPr>
          <a:xfrm>
            <a:off x="3047621" y="0"/>
            <a:ext cx="3291394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73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7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7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7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7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69955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7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357551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8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45144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8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8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9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9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93" name="Picture Placeholder 2"/>
          <p:cNvSpPr>
            <a:spLocks noGrp="1"/>
          </p:cNvSpPr>
          <p:nvPr>
            <p:ph type="pic" idx="13"/>
          </p:nvPr>
        </p:nvSpPr>
        <p:spPr>
          <a:xfrm>
            <a:off x="7055708" y="0"/>
            <a:ext cx="513629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0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0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0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0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8501449" y="0"/>
            <a:ext cx="369055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1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1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1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1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1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20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21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29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3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2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3" name="Picture Placeholder 2"/>
          <p:cNvSpPr>
            <a:spLocks noGrp="1"/>
          </p:cNvSpPr>
          <p:nvPr>
            <p:ph type="pic" sz="half" idx="16"/>
          </p:nvPr>
        </p:nvSpPr>
        <p:spPr>
          <a:xfrm>
            <a:off x="-46619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42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4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27404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01189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181272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-46619" y="0"/>
            <a:ext cx="3080083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5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5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5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5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6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4736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760044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904736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760044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7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7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7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7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7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8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8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8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8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8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97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9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0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0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2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44978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1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1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1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15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1"/>
            <a:ext cx="9144378" cy="39340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23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2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2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2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2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2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47621" y="1"/>
            <a:ext cx="9144378" cy="278572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3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3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3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3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40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1" y="-24714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4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47621" y="2277536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4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47621" y="4579787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5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5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5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5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5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10918" y="-24714"/>
            <a:ext cx="4181082" cy="341668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5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010918" y="3391966"/>
            <a:ext cx="4181082" cy="34660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6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6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723669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6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6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3" y="0"/>
            <a:ext cx="4292292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7339914" y="0"/>
            <a:ext cx="4852086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2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3047621" y="3447339"/>
            <a:ext cx="6034594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082214" y="3447339"/>
            <a:ext cx="3109786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8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8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8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8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8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9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9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9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853822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97" name="TextBox 8"/>
          <p:cNvSpPr txBox="1"/>
          <p:nvPr/>
        </p:nvSpPr>
        <p:spPr>
          <a:xfrm>
            <a:off x="3430933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98" name="Straight Connector 9"/>
          <p:cNvSpPr/>
          <p:nvPr/>
        </p:nvSpPr>
        <p:spPr>
          <a:xfrm>
            <a:off x="3514061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0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07" name="Picture Placeholder 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1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17" name="Picture Placeholder 2"/>
          <p:cNvSpPr>
            <a:spLocks noGrp="1"/>
          </p:cNvSpPr>
          <p:nvPr>
            <p:ph type="pic" idx="13"/>
          </p:nvPr>
        </p:nvSpPr>
        <p:spPr>
          <a:xfrm>
            <a:off x="-2" y="0"/>
            <a:ext cx="7228705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1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2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2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2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</p:spTree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3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38" name="Rectangle 3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4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47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4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5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5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59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60" name="Rectangle 6"/>
          <p:cNvSpPr/>
          <p:nvPr/>
        </p:nvSpPr>
        <p:spPr>
          <a:xfrm>
            <a:off x="-2" y="0"/>
            <a:ext cx="3054098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6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70123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6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18839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9367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98953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504234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609515" y="3986562"/>
            <a:ext cx="1394094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75" name="Straight Connector 9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194608"/>
            <a:ext cx="1394095" cy="139409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711508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253665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2513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593139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9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99" name="Rectangle 1"/>
          <p:cNvSpPr/>
          <p:nvPr/>
        </p:nvSpPr>
        <p:spPr>
          <a:xfrm>
            <a:off x="371788" y="0"/>
            <a:ext cx="11448424" cy="63637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7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709227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0509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709227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050982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2513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2513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593139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446906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93812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340717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787624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722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63" Type="http://schemas.openxmlformats.org/officeDocument/2006/relationships/slideLayout" Target="../slideLayouts/slideLayout63.xml"/><Relationship Id="rId84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28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134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24" Type="http://schemas.openxmlformats.org/officeDocument/2006/relationships/slideLayout" Target="../slideLayouts/slideLayout124.xml"/><Relationship Id="rId129" Type="http://schemas.openxmlformats.org/officeDocument/2006/relationships/slideLayout" Target="../slideLayouts/slideLayout129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44" Type="http://schemas.openxmlformats.org/officeDocument/2006/relationships/slideLayout" Target="../slideLayouts/slideLayout44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130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125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131" Type="http://schemas.openxmlformats.org/officeDocument/2006/relationships/slideLayout" Target="../slideLayouts/slideLayout131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358413" cy="3708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  <p:sldLayoutId id="2147483699" r:id="rId49"/>
    <p:sldLayoutId id="2147483700" r:id="rId50"/>
    <p:sldLayoutId id="2147483701" r:id="rId51"/>
    <p:sldLayoutId id="2147483702" r:id="rId52"/>
    <p:sldLayoutId id="2147483703" r:id="rId53"/>
    <p:sldLayoutId id="2147483705" r:id="rId54"/>
    <p:sldLayoutId id="2147483706" r:id="rId55"/>
    <p:sldLayoutId id="2147483707" r:id="rId56"/>
    <p:sldLayoutId id="2147483708" r:id="rId57"/>
    <p:sldLayoutId id="2147483709" r:id="rId58"/>
    <p:sldLayoutId id="2147483710" r:id="rId59"/>
    <p:sldLayoutId id="2147483711" r:id="rId60"/>
    <p:sldLayoutId id="2147483712" r:id="rId61"/>
    <p:sldLayoutId id="2147483714" r:id="rId62"/>
    <p:sldLayoutId id="2147483715" r:id="rId63"/>
    <p:sldLayoutId id="2147483716" r:id="rId64"/>
    <p:sldLayoutId id="2147483717" r:id="rId65"/>
    <p:sldLayoutId id="2147483718" r:id="rId66"/>
    <p:sldLayoutId id="2147483719" r:id="rId67"/>
    <p:sldLayoutId id="2147483720" r:id="rId68"/>
    <p:sldLayoutId id="2147483721" r:id="rId69"/>
    <p:sldLayoutId id="2147483722" r:id="rId70"/>
    <p:sldLayoutId id="2147483723" r:id="rId71"/>
    <p:sldLayoutId id="2147483724" r:id="rId72"/>
    <p:sldLayoutId id="2147483725" r:id="rId73"/>
    <p:sldLayoutId id="2147483726" r:id="rId74"/>
    <p:sldLayoutId id="2147483727" r:id="rId75"/>
    <p:sldLayoutId id="2147483728" r:id="rId76"/>
    <p:sldLayoutId id="2147483729" r:id="rId77"/>
    <p:sldLayoutId id="2147483730" r:id="rId78"/>
    <p:sldLayoutId id="2147483731" r:id="rId79"/>
    <p:sldLayoutId id="2147483732" r:id="rId80"/>
    <p:sldLayoutId id="2147483733" r:id="rId81"/>
    <p:sldLayoutId id="2147483734" r:id="rId82"/>
    <p:sldLayoutId id="2147483735" r:id="rId83"/>
    <p:sldLayoutId id="2147483736" r:id="rId84"/>
    <p:sldLayoutId id="2147483737" r:id="rId85"/>
    <p:sldLayoutId id="2147483738" r:id="rId86"/>
    <p:sldLayoutId id="2147483739" r:id="rId87"/>
    <p:sldLayoutId id="2147483740" r:id="rId88"/>
    <p:sldLayoutId id="2147483741" r:id="rId89"/>
    <p:sldLayoutId id="2147483742" r:id="rId90"/>
    <p:sldLayoutId id="2147483743" r:id="rId91"/>
    <p:sldLayoutId id="2147483744" r:id="rId92"/>
    <p:sldLayoutId id="2147483745" r:id="rId93"/>
    <p:sldLayoutId id="2147483746" r:id="rId94"/>
    <p:sldLayoutId id="2147483747" r:id="rId95"/>
    <p:sldLayoutId id="2147483748" r:id="rId96"/>
    <p:sldLayoutId id="2147483749" r:id="rId97"/>
    <p:sldLayoutId id="2147483750" r:id="rId98"/>
    <p:sldLayoutId id="2147483751" r:id="rId99"/>
    <p:sldLayoutId id="2147483752" r:id="rId100"/>
    <p:sldLayoutId id="2147483753" r:id="rId101"/>
    <p:sldLayoutId id="2147483754" r:id="rId102"/>
    <p:sldLayoutId id="2147483755" r:id="rId103"/>
    <p:sldLayoutId id="2147483756" r:id="rId104"/>
    <p:sldLayoutId id="2147483757" r:id="rId105"/>
    <p:sldLayoutId id="2147483758" r:id="rId106"/>
    <p:sldLayoutId id="2147483759" r:id="rId107"/>
    <p:sldLayoutId id="2147483760" r:id="rId108"/>
    <p:sldLayoutId id="2147483761" r:id="rId109"/>
    <p:sldLayoutId id="2147483762" r:id="rId110"/>
    <p:sldLayoutId id="2147483763" r:id="rId111"/>
    <p:sldLayoutId id="2147483764" r:id="rId112"/>
    <p:sldLayoutId id="2147483765" r:id="rId113"/>
    <p:sldLayoutId id="2147483766" r:id="rId114"/>
    <p:sldLayoutId id="2147483767" r:id="rId115"/>
    <p:sldLayoutId id="2147483768" r:id="rId116"/>
    <p:sldLayoutId id="2147483769" r:id="rId117"/>
    <p:sldLayoutId id="2147483770" r:id="rId118"/>
    <p:sldLayoutId id="2147483771" r:id="rId119"/>
    <p:sldLayoutId id="2147483772" r:id="rId120"/>
    <p:sldLayoutId id="2147483773" r:id="rId121"/>
    <p:sldLayoutId id="2147483774" r:id="rId122"/>
    <p:sldLayoutId id="2147483775" r:id="rId123"/>
    <p:sldLayoutId id="2147483776" r:id="rId124"/>
    <p:sldLayoutId id="2147483777" r:id="rId125"/>
    <p:sldLayoutId id="2147483778" r:id="rId126"/>
    <p:sldLayoutId id="2147483779" r:id="rId127"/>
    <p:sldLayoutId id="2147483780" r:id="rId128"/>
    <p:sldLayoutId id="2147483781" r:id="rId129"/>
    <p:sldLayoutId id="2147483782" r:id="rId130"/>
    <p:sldLayoutId id="2147483783" r:id="rId131"/>
    <p:sldLayoutId id="2147483784" r:id="rId132"/>
    <p:sldLayoutId id="2147483785" r:id="rId13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9927604" y="2002401"/>
            <a:ext cx="1305325" cy="7194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933189" y="2570830"/>
            <a:ext cx="1305325" cy="7194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944619" y="3194277"/>
            <a:ext cx="1305325" cy="7194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938610" y="3751793"/>
            <a:ext cx="1305325" cy="7194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9946089" y="4331726"/>
            <a:ext cx="1305325" cy="7194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017802" y="4936444"/>
            <a:ext cx="1226656" cy="7194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0" y="271272"/>
            <a:ext cx="6078828" cy="607218"/>
            <a:chOff x="0" y="271272"/>
            <a:chExt cx="6078828" cy="607218"/>
          </a:xfrm>
        </p:grpSpPr>
        <p:sp>
          <p:nvSpPr>
            <p:cNvPr id="43" name="Rectangle 716"/>
            <p:cNvSpPr/>
            <p:nvPr/>
          </p:nvSpPr>
          <p:spPr>
            <a:xfrm>
              <a:off x="0" y="326457"/>
              <a:ext cx="233504" cy="514470"/>
            </a:xfrm>
            <a:prstGeom prst="rect">
              <a:avLst/>
            </a:prstGeom>
            <a:solidFill>
              <a:srgbClr val="E52828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44" name="Rectangle 54"/>
            <p:cNvSpPr txBox="1"/>
            <p:nvPr/>
          </p:nvSpPr>
          <p:spPr>
            <a:xfrm>
              <a:off x="315838" y="271272"/>
              <a:ext cx="5762990" cy="607218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9" rIns="45719">
              <a:spAutoFit/>
            </a:bodyPr>
            <a:lstStyle>
              <a:lvl1pPr>
                <a:lnSpc>
                  <a:spcPct val="120000"/>
                </a:lnSpc>
                <a:defRPr sz="3000">
                  <a:solidFill>
                    <a:srgbClr val="222222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1pPr>
            </a:lstStyle>
            <a:p>
              <a:r>
                <a:rPr lang="en-US" altLang="zh-CN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7S</a:t>
              </a:r>
              <a:r>
                <a:rPr lang="ja-JP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矩阵直观图</a:t>
              </a:r>
              <a:endParaRPr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6277892" y="2575568"/>
            <a:ext cx="1305325" cy="7194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90336" y="3155364"/>
            <a:ext cx="1305325" cy="7194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727858" y="2562199"/>
            <a:ext cx="1305325" cy="7194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436005" y="2580931"/>
            <a:ext cx="1305325" cy="7194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708838" y="3139156"/>
            <a:ext cx="1305325" cy="7194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730837" y="3741148"/>
            <a:ext cx="1305325" cy="7194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560506" y="3756887"/>
            <a:ext cx="1305325" cy="7194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748176" y="4346707"/>
            <a:ext cx="1262779" cy="7194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543683" y="3139156"/>
            <a:ext cx="1305325" cy="7194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038016" y="2003185"/>
            <a:ext cx="1272405" cy="590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740314" y="2002730"/>
            <a:ext cx="1329847" cy="629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715606" y="1995046"/>
            <a:ext cx="1305325" cy="7194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544330" y="2002729"/>
            <a:ext cx="1214650" cy="7194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284007" y="1997390"/>
            <a:ext cx="1277822" cy="634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036633" y="2537167"/>
            <a:ext cx="1254896" cy="717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786363" y="1452326"/>
            <a:ext cx="10469561" cy="4865823"/>
            <a:chOff x="1520556" y="2250507"/>
            <a:chExt cx="7962961" cy="3920627"/>
          </a:xfrm>
        </p:grpSpPr>
        <p:grpSp>
          <p:nvGrpSpPr>
            <p:cNvPr id="2" name="Group 1"/>
            <p:cNvGrpSpPr/>
            <p:nvPr/>
          </p:nvGrpSpPr>
          <p:grpSpPr>
            <a:xfrm>
              <a:off x="1520556" y="2250507"/>
              <a:ext cx="7953978" cy="3920627"/>
              <a:chOff x="667068" y="2846852"/>
              <a:chExt cx="7531376" cy="340109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667068" y="3644711"/>
                <a:ext cx="7531376" cy="2163805"/>
                <a:chOff x="1743739" y="2802069"/>
                <a:chExt cx="7535868" cy="2163805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 flipV="1">
                  <a:off x="1752480" y="2802069"/>
                  <a:ext cx="7495724" cy="29941"/>
                </a:xfrm>
                <a:prstGeom prst="line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V="1">
                  <a:off x="1752480" y="3686147"/>
                  <a:ext cx="7518761" cy="27932"/>
                </a:xfrm>
                <a:prstGeom prst="line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1743739" y="4107762"/>
                  <a:ext cx="7527127" cy="32005"/>
                </a:xfrm>
                <a:prstGeom prst="line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V="1">
                  <a:off x="1752480" y="4530651"/>
                  <a:ext cx="7527127" cy="30761"/>
                </a:xfrm>
                <a:prstGeom prst="line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1752480" y="4941190"/>
                  <a:ext cx="7501888" cy="24684"/>
                </a:xfrm>
                <a:prstGeom prst="line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Rectangle 3"/>
              <p:cNvSpPr/>
              <p:nvPr/>
            </p:nvSpPr>
            <p:spPr>
              <a:xfrm>
                <a:off x="845805" y="3329007"/>
                <a:ext cx="779476" cy="2151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1400"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rPr>
                  <a:t>共同价值观</a:t>
                </a:r>
                <a:endParaRPr lang="en-US" sz="1400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84323" y="2846852"/>
                <a:ext cx="7505760" cy="384718"/>
              </a:xfrm>
              <a:prstGeom prst="rect">
                <a:avLst/>
              </a:prstGeom>
              <a:solidFill>
                <a:srgbClr val="E532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V="1">
                <a:off x="1801426" y="2846853"/>
                <a:ext cx="0" cy="3401089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861952" y="3783849"/>
                <a:ext cx="391585" cy="2151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1400"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rPr>
                  <a:t>战略</a:t>
                </a:r>
                <a:endParaRPr lang="en-US" sz="1400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47833" y="4238990"/>
                <a:ext cx="391585" cy="2151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1400"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rPr>
                  <a:t>结构</a:t>
                </a:r>
                <a:endParaRPr lang="en-US" sz="1400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47833" y="4658069"/>
                <a:ext cx="391585" cy="2151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1400"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rPr>
                  <a:t>制度</a:t>
                </a:r>
                <a:endParaRPr lang="en-US" sz="1400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43691" y="5077181"/>
                <a:ext cx="391585" cy="2151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1400"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rPr>
                  <a:t>风格</a:t>
                </a:r>
                <a:endParaRPr lang="en-US" sz="1400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849392" y="5496313"/>
                <a:ext cx="391585" cy="2151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1400"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rPr>
                  <a:t>员工</a:t>
                </a:r>
                <a:endParaRPr lang="en-US" sz="1400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 flipH="1" flipV="1">
                <a:off x="2794419" y="2873797"/>
                <a:ext cx="15704" cy="3374145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V="1">
                <a:off x="3734477" y="2873795"/>
                <a:ext cx="0" cy="3374147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5544538" y="2859945"/>
                <a:ext cx="0" cy="3387997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Connector 45"/>
            <p:cNvCxnSpPr/>
            <p:nvPr/>
          </p:nvCxnSpPr>
          <p:spPr>
            <a:xfrm flipV="1">
              <a:off x="1529782" y="6139646"/>
              <a:ext cx="7953735" cy="3148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1713110" y="5802046"/>
              <a:ext cx="413558" cy="247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40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rPr>
                <a:t>技能</a:t>
              </a:r>
              <a:endParaRPr lang="en-US" sz="14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850920" y="2356546"/>
              <a:ext cx="823215" cy="247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40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rPr>
                <a:t>共同价值观</a:t>
              </a:r>
              <a:endParaRPr lang="en-US" sz="14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040521" y="2352111"/>
              <a:ext cx="413558" cy="247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40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rPr>
                <a:t>战略</a:t>
              </a:r>
              <a:endParaRPr lang="en-US" sz="14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026439" y="2350436"/>
              <a:ext cx="413558" cy="247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40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rPr>
                <a:t>结构</a:t>
              </a:r>
              <a:endParaRPr lang="en-US" sz="14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96270" y="2350436"/>
              <a:ext cx="413558" cy="247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40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rPr>
                <a:t>制度</a:t>
              </a:r>
              <a:endParaRPr lang="en-US" sz="14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 flipH="1" flipV="1">
              <a:off x="5701881" y="2281566"/>
              <a:ext cx="16052" cy="385808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6946204" y="2350436"/>
              <a:ext cx="413558" cy="247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40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rPr>
                <a:t>风格</a:t>
              </a:r>
              <a:endParaRPr lang="en-US" sz="14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878078" y="2344279"/>
              <a:ext cx="413558" cy="247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40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rPr>
                <a:t>员工</a:t>
              </a:r>
              <a:endParaRPr lang="en-US" sz="14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1">
              <a:off x="7570961" y="2265599"/>
              <a:ext cx="8525" cy="3905535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8553521" y="2265599"/>
              <a:ext cx="2" cy="3894086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/>
          <p:cNvCxnSpPr/>
          <p:nvPr/>
        </p:nvCxnSpPr>
        <p:spPr>
          <a:xfrm flipV="1">
            <a:off x="798493" y="1471056"/>
            <a:ext cx="11829" cy="483288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 flipV="1">
            <a:off x="11232505" y="1436531"/>
            <a:ext cx="11608" cy="484253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0394772" y="1565939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技能</a:t>
            </a:r>
            <a:endParaRPr lang="en-US" sz="14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12" name="Freeform 7"/>
          <p:cNvSpPr/>
          <p:nvPr/>
        </p:nvSpPr>
        <p:spPr bwMode="auto">
          <a:xfrm>
            <a:off x="4229369" y="2188770"/>
            <a:ext cx="292240" cy="261985"/>
          </a:xfrm>
          <a:custGeom>
            <a:avLst/>
            <a:gdLst>
              <a:gd name="T0" fmla="*/ 1515 w 1812"/>
              <a:gd name="T1" fmla="*/ 0 h 1434"/>
              <a:gd name="T2" fmla="*/ 1563 w 1812"/>
              <a:gd name="T3" fmla="*/ 0 h 1434"/>
              <a:gd name="T4" fmla="*/ 1608 w 1812"/>
              <a:gd name="T5" fmla="*/ 7 h 1434"/>
              <a:gd name="T6" fmla="*/ 1654 w 1812"/>
              <a:gd name="T7" fmla="*/ 23 h 1434"/>
              <a:gd name="T8" fmla="*/ 1694 w 1812"/>
              <a:gd name="T9" fmla="*/ 47 h 1434"/>
              <a:gd name="T10" fmla="*/ 1732 w 1812"/>
              <a:gd name="T11" fmla="*/ 80 h 1434"/>
              <a:gd name="T12" fmla="*/ 1765 w 1812"/>
              <a:gd name="T13" fmla="*/ 118 h 1434"/>
              <a:gd name="T14" fmla="*/ 1788 w 1812"/>
              <a:gd name="T15" fmla="*/ 160 h 1434"/>
              <a:gd name="T16" fmla="*/ 1803 w 1812"/>
              <a:gd name="T17" fmla="*/ 204 h 1434"/>
              <a:gd name="T18" fmla="*/ 1812 w 1812"/>
              <a:gd name="T19" fmla="*/ 249 h 1434"/>
              <a:gd name="T20" fmla="*/ 1810 w 1812"/>
              <a:gd name="T21" fmla="*/ 297 h 1434"/>
              <a:gd name="T22" fmla="*/ 1803 w 1812"/>
              <a:gd name="T23" fmla="*/ 343 h 1434"/>
              <a:gd name="T24" fmla="*/ 1788 w 1812"/>
              <a:gd name="T25" fmla="*/ 386 h 1434"/>
              <a:gd name="T26" fmla="*/ 1763 w 1812"/>
              <a:gd name="T27" fmla="*/ 428 h 1434"/>
              <a:gd name="T28" fmla="*/ 1732 w 1812"/>
              <a:gd name="T29" fmla="*/ 466 h 1434"/>
              <a:gd name="T30" fmla="*/ 1035 w 1812"/>
              <a:gd name="T31" fmla="*/ 1160 h 1434"/>
              <a:gd name="T32" fmla="*/ 835 w 1812"/>
              <a:gd name="T33" fmla="*/ 1358 h 1434"/>
              <a:gd name="T34" fmla="*/ 799 w 1812"/>
              <a:gd name="T35" fmla="*/ 1389 h 1434"/>
              <a:gd name="T36" fmla="*/ 757 w 1812"/>
              <a:gd name="T37" fmla="*/ 1412 h 1434"/>
              <a:gd name="T38" fmla="*/ 715 w 1812"/>
              <a:gd name="T39" fmla="*/ 1427 h 1434"/>
              <a:gd name="T40" fmla="*/ 669 w 1812"/>
              <a:gd name="T41" fmla="*/ 1434 h 1434"/>
              <a:gd name="T42" fmla="*/ 623 w 1812"/>
              <a:gd name="T43" fmla="*/ 1434 h 1434"/>
              <a:gd name="T44" fmla="*/ 579 w 1812"/>
              <a:gd name="T45" fmla="*/ 1427 h 1434"/>
              <a:gd name="T46" fmla="*/ 536 w 1812"/>
              <a:gd name="T47" fmla="*/ 1412 h 1434"/>
              <a:gd name="T48" fmla="*/ 496 w 1812"/>
              <a:gd name="T49" fmla="*/ 1387 h 1434"/>
              <a:gd name="T50" fmla="*/ 457 w 1812"/>
              <a:gd name="T51" fmla="*/ 1356 h 1434"/>
              <a:gd name="T52" fmla="*/ 257 w 1812"/>
              <a:gd name="T53" fmla="*/ 1156 h 1434"/>
              <a:gd name="T54" fmla="*/ 78 w 1812"/>
              <a:gd name="T55" fmla="*/ 975 h 1434"/>
              <a:gd name="T56" fmla="*/ 48 w 1812"/>
              <a:gd name="T57" fmla="*/ 937 h 1434"/>
              <a:gd name="T58" fmla="*/ 23 w 1812"/>
              <a:gd name="T59" fmla="*/ 895 h 1434"/>
              <a:gd name="T60" fmla="*/ 8 w 1812"/>
              <a:gd name="T61" fmla="*/ 851 h 1434"/>
              <a:gd name="T62" fmla="*/ 0 w 1812"/>
              <a:gd name="T63" fmla="*/ 806 h 1434"/>
              <a:gd name="T64" fmla="*/ 0 w 1812"/>
              <a:gd name="T65" fmla="*/ 758 h 1434"/>
              <a:gd name="T66" fmla="*/ 8 w 1812"/>
              <a:gd name="T67" fmla="*/ 712 h 1434"/>
              <a:gd name="T68" fmla="*/ 25 w 1812"/>
              <a:gd name="T69" fmla="*/ 668 h 1434"/>
              <a:gd name="T70" fmla="*/ 48 w 1812"/>
              <a:gd name="T71" fmla="*/ 627 h 1434"/>
              <a:gd name="T72" fmla="*/ 80 w 1812"/>
              <a:gd name="T73" fmla="*/ 588 h 1434"/>
              <a:gd name="T74" fmla="*/ 118 w 1812"/>
              <a:gd name="T75" fmla="*/ 556 h 1434"/>
              <a:gd name="T76" fmla="*/ 160 w 1812"/>
              <a:gd name="T77" fmla="*/ 533 h 1434"/>
              <a:gd name="T78" fmla="*/ 204 w 1812"/>
              <a:gd name="T79" fmla="*/ 518 h 1434"/>
              <a:gd name="T80" fmla="*/ 252 w 1812"/>
              <a:gd name="T81" fmla="*/ 510 h 1434"/>
              <a:gd name="T82" fmla="*/ 297 w 1812"/>
              <a:gd name="T83" fmla="*/ 510 h 1434"/>
              <a:gd name="T84" fmla="*/ 345 w 1812"/>
              <a:gd name="T85" fmla="*/ 518 h 1434"/>
              <a:gd name="T86" fmla="*/ 389 w 1812"/>
              <a:gd name="T87" fmla="*/ 533 h 1434"/>
              <a:gd name="T88" fmla="*/ 431 w 1812"/>
              <a:gd name="T89" fmla="*/ 558 h 1434"/>
              <a:gd name="T90" fmla="*/ 469 w 1812"/>
              <a:gd name="T91" fmla="*/ 590 h 1434"/>
              <a:gd name="T92" fmla="*/ 648 w 1812"/>
              <a:gd name="T93" fmla="*/ 769 h 1434"/>
              <a:gd name="T94" fmla="*/ 1346 w 1812"/>
              <a:gd name="T95" fmla="*/ 78 h 1434"/>
              <a:gd name="T96" fmla="*/ 1384 w 1812"/>
              <a:gd name="T97" fmla="*/ 45 h 1434"/>
              <a:gd name="T98" fmla="*/ 1426 w 1812"/>
              <a:gd name="T99" fmla="*/ 23 h 1434"/>
              <a:gd name="T100" fmla="*/ 1469 w 1812"/>
              <a:gd name="T101" fmla="*/ 7 h 1434"/>
              <a:gd name="T102" fmla="*/ 1515 w 1812"/>
              <a:gd name="T103" fmla="*/ 0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812" h="1434">
                <a:moveTo>
                  <a:pt x="1515" y="0"/>
                </a:moveTo>
                <a:lnTo>
                  <a:pt x="1563" y="0"/>
                </a:lnTo>
                <a:lnTo>
                  <a:pt x="1608" y="7"/>
                </a:lnTo>
                <a:lnTo>
                  <a:pt x="1654" y="23"/>
                </a:lnTo>
                <a:lnTo>
                  <a:pt x="1694" y="47"/>
                </a:lnTo>
                <a:lnTo>
                  <a:pt x="1732" y="80"/>
                </a:lnTo>
                <a:lnTo>
                  <a:pt x="1765" y="118"/>
                </a:lnTo>
                <a:lnTo>
                  <a:pt x="1788" y="160"/>
                </a:lnTo>
                <a:lnTo>
                  <a:pt x="1803" y="204"/>
                </a:lnTo>
                <a:lnTo>
                  <a:pt x="1812" y="249"/>
                </a:lnTo>
                <a:lnTo>
                  <a:pt x="1810" y="297"/>
                </a:lnTo>
                <a:lnTo>
                  <a:pt x="1803" y="343"/>
                </a:lnTo>
                <a:lnTo>
                  <a:pt x="1788" y="386"/>
                </a:lnTo>
                <a:lnTo>
                  <a:pt x="1763" y="428"/>
                </a:lnTo>
                <a:lnTo>
                  <a:pt x="1732" y="466"/>
                </a:lnTo>
                <a:lnTo>
                  <a:pt x="1035" y="1160"/>
                </a:lnTo>
                <a:lnTo>
                  <a:pt x="835" y="1358"/>
                </a:lnTo>
                <a:lnTo>
                  <a:pt x="799" y="1389"/>
                </a:lnTo>
                <a:lnTo>
                  <a:pt x="757" y="1412"/>
                </a:lnTo>
                <a:lnTo>
                  <a:pt x="715" y="1427"/>
                </a:lnTo>
                <a:lnTo>
                  <a:pt x="669" y="1434"/>
                </a:lnTo>
                <a:lnTo>
                  <a:pt x="623" y="1434"/>
                </a:lnTo>
                <a:lnTo>
                  <a:pt x="579" y="1427"/>
                </a:lnTo>
                <a:lnTo>
                  <a:pt x="536" y="1412"/>
                </a:lnTo>
                <a:lnTo>
                  <a:pt x="496" y="1387"/>
                </a:lnTo>
                <a:lnTo>
                  <a:pt x="457" y="1356"/>
                </a:lnTo>
                <a:lnTo>
                  <a:pt x="257" y="1156"/>
                </a:lnTo>
                <a:lnTo>
                  <a:pt x="78" y="975"/>
                </a:lnTo>
                <a:lnTo>
                  <a:pt x="48" y="937"/>
                </a:lnTo>
                <a:lnTo>
                  <a:pt x="23" y="895"/>
                </a:lnTo>
                <a:lnTo>
                  <a:pt x="8" y="851"/>
                </a:lnTo>
                <a:lnTo>
                  <a:pt x="0" y="806"/>
                </a:lnTo>
                <a:lnTo>
                  <a:pt x="0" y="758"/>
                </a:lnTo>
                <a:lnTo>
                  <a:pt x="8" y="712"/>
                </a:lnTo>
                <a:lnTo>
                  <a:pt x="25" y="668"/>
                </a:lnTo>
                <a:lnTo>
                  <a:pt x="48" y="627"/>
                </a:lnTo>
                <a:lnTo>
                  <a:pt x="80" y="588"/>
                </a:lnTo>
                <a:lnTo>
                  <a:pt x="118" y="556"/>
                </a:lnTo>
                <a:lnTo>
                  <a:pt x="160" y="533"/>
                </a:lnTo>
                <a:lnTo>
                  <a:pt x="204" y="518"/>
                </a:lnTo>
                <a:lnTo>
                  <a:pt x="252" y="510"/>
                </a:lnTo>
                <a:lnTo>
                  <a:pt x="297" y="510"/>
                </a:lnTo>
                <a:lnTo>
                  <a:pt x="345" y="518"/>
                </a:lnTo>
                <a:lnTo>
                  <a:pt x="389" y="533"/>
                </a:lnTo>
                <a:lnTo>
                  <a:pt x="431" y="558"/>
                </a:lnTo>
                <a:lnTo>
                  <a:pt x="469" y="590"/>
                </a:lnTo>
                <a:lnTo>
                  <a:pt x="648" y="769"/>
                </a:lnTo>
                <a:lnTo>
                  <a:pt x="1346" y="78"/>
                </a:lnTo>
                <a:lnTo>
                  <a:pt x="1384" y="45"/>
                </a:lnTo>
                <a:lnTo>
                  <a:pt x="1426" y="23"/>
                </a:lnTo>
                <a:lnTo>
                  <a:pt x="1469" y="7"/>
                </a:lnTo>
                <a:lnTo>
                  <a:pt x="1515" y="0"/>
                </a:lnTo>
                <a:close/>
              </a:path>
            </a:pathLst>
          </a:custGeom>
          <a:solidFill>
            <a:srgbClr val="E53238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399" y="1935645"/>
            <a:ext cx="794946" cy="794946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 flipV="1">
            <a:off x="797246" y="3211428"/>
            <a:ext cx="10458677" cy="5876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Macintosh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Bebas Neue</vt:lpstr>
      <vt:lpstr>等线</vt:lpstr>
      <vt:lpstr>等线 Light</vt:lpstr>
      <vt:lpstr>FontAwesome</vt:lpstr>
      <vt:lpstr>微软雅黑</vt:lpstr>
      <vt:lpstr>Raleway</vt:lpstr>
      <vt:lpstr>Roboto Condensed</vt:lpstr>
      <vt:lpstr>Roboto Medium</vt:lpstr>
      <vt:lpstr>Arial</vt:lpstr>
      <vt:lpstr>Calibri</vt:lpstr>
      <vt:lpstr>Helvetica</vt:lpstr>
      <vt:lpstr>Wingdings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Jennifer Zheng</cp:lastModifiedBy>
  <cp:revision>221</cp:revision>
  <dcterms:created xsi:type="dcterms:W3CDTF">2018-06-24T11:10:00Z</dcterms:created>
  <dcterms:modified xsi:type="dcterms:W3CDTF">2018-08-02T10:37:05Z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