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364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7">
          <p15:clr>
            <a:srgbClr val="A4A3A4"/>
          </p15:clr>
        </p15:guide>
        <p15:guide id="2" pos="286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04040"/>
    <a:srgbClr val="1718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1" autoAdjust="0"/>
    <p:restoredTop sz="96318" autoAdjust="0"/>
  </p:normalViewPr>
  <p:slideViewPr>
    <p:cSldViewPr snapToGrid="0">
      <p:cViewPr varScale="1">
        <p:scale>
          <a:sx n="117" d="100"/>
          <a:sy n="117" d="100"/>
        </p:scale>
        <p:origin x="184" y="1008"/>
      </p:cViewPr>
      <p:guideLst>
        <p:guide orient="horz" pos="1527"/>
        <p:guide pos="286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B8BD-E5A9-4316-9D83-888529193FA4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A6ADC-6613-48FA-ADBC-552AAF6298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CA" altLang="zh-CN" b="1" i="0" u="non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怎么用</a:t>
            </a:r>
            <a:r>
              <a:rPr lang="zh-CN" altLang="en-US" b="1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对照其中的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个因素，列出你的企业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个要素的情况，反思其如何结合战略的实施进行调整。同时结合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矩阵直观标记结果看要素直接是否相互匹配，共同为战略服务。对于不匹配的需要将问题标注出来思考如何改变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A6ADC-6613-48FA-ADBC-552AAF62985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56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68810" cy="278130"/>
          </a:xfrm>
        </p:spPr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3"/>
          <p:cNvSpPr/>
          <p:nvPr/>
        </p:nvSpPr>
        <p:spPr>
          <a:xfrm>
            <a:off x="2773486" y="1585439"/>
            <a:ext cx="997385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3" name="Rectangle 66"/>
          <p:cNvSpPr/>
          <p:nvPr/>
        </p:nvSpPr>
        <p:spPr>
          <a:xfrm>
            <a:off x="3778512" y="1586390"/>
            <a:ext cx="95430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3" name="六边形 2"/>
          <p:cNvSpPr/>
          <p:nvPr/>
        </p:nvSpPr>
        <p:spPr>
          <a:xfrm rot="3363366">
            <a:off x="-54282" y="379001"/>
            <a:ext cx="148152" cy="127717"/>
          </a:xfrm>
          <a:prstGeom prst="hexagon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六边形 3"/>
          <p:cNvSpPr/>
          <p:nvPr/>
        </p:nvSpPr>
        <p:spPr>
          <a:xfrm rot="3185530">
            <a:off x="-14123" y="-29910"/>
            <a:ext cx="205131" cy="176837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3061733">
            <a:off x="6002236" y="-91286"/>
            <a:ext cx="292284" cy="251969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 rot="687596">
            <a:off x="8333461" y="4873182"/>
            <a:ext cx="380893" cy="328356"/>
          </a:xfrm>
          <a:prstGeom prst="hexagon">
            <a:avLst/>
          </a:prstGeom>
          <a:solidFill>
            <a:schemeClr val="tx1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 rot="687596">
            <a:off x="8932520" y="44243"/>
            <a:ext cx="422958" cy="364619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六边形 8"/>
          <p:cNvSpPr/>
          <p:nvPr/>
        </p:nvSpPr>
        <p:spPr>
          <a:xfrm rot="1419650">
            <a:off x="6383554" y="125698"/>
            <a:ext cx="236303" cy="203710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 rot="3185530">
            <a:off x="8946562" y="4656558"/>
            <a:ext cx="317736" cy="273910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六边形 10"/>
          <p:cNvSpPr/>
          <p:nvPr/>
        </p:nvSpPr>
        <p:spPr>
          <a:xfrm rot="3185530">
            <a:off x="-700543" y="3569599"/>
            <a:ext cx="897162" cy="773415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六边形 11"/>
          <p:cNvSpPr/>
          <p:nvPr/>
        </p:nvSpPr>
        <p:spPr>
          <a:xfrm rot="687596">
            <a:off x="8760165" y="465326"/>
            <a:ext cx="247563" cy="213416"/>
          </a:xfrm>
          <a:prstGeom prst="hexagon">
            <a:avLst/>
          </a:prstGeom>
          <a:solidFill>
            <a:srgbClr val="FFC000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六边形 14"/>
          <p:cNvSpPr/>
          <p:nvPr/>
        </p:nvSpPr>
        <p:spPr>
          <a:xfrm rot="3185530">
            <a:off x="-19549" y="2803964"/>
            <a:ext cx="413718" cy="356653"/>
          </a:xfrm>
          <a:prstGeom prst="hexagon">
            <a:avLst/>
          </a:prstGeom>
          <a:solidFill>
            <a:srgbClr val="05050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34783" y="363046"/>
            <a:ext cx="45719" cy="3446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54"/>
          <p:cNvSpPr txBox="1"/>
          <p:nvPr/>
        </p:nvSpPr>
        <p:spPr>
          <a:xfrm>
            <a:off x="558165" y="281940"/>
            <a:ext cx="3818255" cy="506730"/>
          </a:xfrm>
          <a:prstGeom prst="rect">
            <a:avLst/>
          </a:prstGeom>
          <a:ln w="12700">
            <a:miter lim="400000"/>
          </a:ln>
        </p:spPr>
        <p:txBody>
          <a:bodyPr wrap="square" lIns="34289" rIns="34289">
            <a:spAutoFit/>
          </a:bodyPr>
          <a:lstStyle>
            <a:lvl1pPr>
              <a:lnSpc>
                <a:spcPct val="120000"/>
              </a:lnSpc>
              <a:defRPr sz="3000">
                <a:solidFill>
                  <a:srgbClr val="22222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lang="zh-CN" altLang="en-US" sz="2250" spc="300">
                <a:solidFill>
                  <a:srgbClr val="FFC000"/>
                </a:solidFill>
                <a:latin typeface="等线" panose="02010600030101010101" charset="-122"/>
                <a:ea typeface="等线" panose="02010600030101010101" charset="-122"/>
              </a:rPr>
              <a:t>7S矩阵直观图 </a:t>
            </a:r>
          </a:p>
        </p:txBody>
      </p:sp>
      <p:grpSp>
        <p:nvGrpSpPr>
          <p:cNvPr id="2" name="Group 67"/>
          <p:cNvGrpSpPr/>
          <p:nvPr/>
        </p:nvGrpSpPr>
        <p:grpSpPr>
          <a:xfrm>
            <a:off x="589772" y="1089245"/>
            <a:ext cx="7852171" cy="3649367"/>
            <a:chOff x="1520556" y="2250507"/>
            <a:chExt cx="7962961" cy="3920627"/>
          </a:xfrm>
        </p:grpSpPr>
        <p:grpSp>
          <p:nvGrpSpPr>
            <p:cNvPr id="8" name="Group 1"/>
            <p:cNvGrpSpPr/>
            <p:nvPr/>
          </p:nvGrpSpPr>
          <p:grpSpPr>
            <a:xfrm>
              <a:off x="1520556" y="2250507"/>
              <a:ext cx="7953978" cy="3920627"/>
              <a:chOff x="667068" y="2846852"/>
              <a:chExt cx="7531376" cy="3401090"/>
            </a:xfrm>
          </p:grpSpPr>
          <p:grpSp>
            <p:nvGrpSpPr>
              <p:cNvPr id="13" name="Group 2"/>
              <p:cNvGrpSpPr/>
              <p:nvPr/>
            </p:nvGrpSpPr>
            <p:grpSpPr>
              <a:xfrm>
                <a:off x="667068" y="3644711"/>
                <a:ext cx="7531376" cy="2163805"/>
                <a:chOff x="1743739" y="2802069"/>
                <a:chExt cx="7535868" cy="2163805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1752480" y="2802069"/>
                  <a:ext cx="7495724" cy="2994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1752480" y="3686147"/>
                  <a:ext cx="7518761" cy="27932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 flipV="1">
                  <a:off x="1743739" y="4107762"/>
                  <a:ext cx="7527127" cy="32005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V="1">
                  <a:off x="1752480" y="4530651"/>
                  <a:ext cx="7527127" cy="3076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40"/>
                <p:cNvCxnSpPr/>
                <p:nvPr/>
              </p:nvCxnSpPr>
              <p:spPr>
                <a:xfrm flipV="1">
                  <a:off x="1752480" y="4941190"/>
                  <a:ext cx="7501888" cy="2468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 3"/>
              <p:cNvSpPr/>
              <p:nvPr/>
            </p:nvSpPr>
            <p:spPr>
              <a:xfrm>
                <a:off x="845805" y="3386412"/>
                <a:ext cx="815839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共同价值观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7" name="Rectangle 8"/>
              <p:cNvSpPr/>
              <p:nvPr/>
            </p:nvSpPr>
            <p:spPr>
              <a:xfrm>
                <a:off x="684323" y="2846852"/>
                <a:ext cx="7505760" cy="384718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8" name="Straight Connector 10"/>
              <p:cNvCxnSpPr/>
              <p:nvPr/>
            </p:nvCxnSpPr>
            <p:spPr>
              <a:xfrm flipV="1">
                <a:off x="1801426" y="2846853"/>
                <a:ext cx="0" cy="340108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3"/>
              <p:cNvSpPr/>
              <p:nvPr/>
            </p:nvSpPr>
            <p:spPr>
              <a:xfrm>
                <a:off x="861952" y="3841254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战略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847833" y="4296395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结构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847833" y="4715474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制度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3" name="Rectangle 16"/>
              <p:cNvSpPr/>
              <p:nvPr/>
            </p:nvSpPr>
            <p:spPr>
              <a:xfrm>
                <a:off x="843691" y="5134586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4" name="Rectangle 17"/>
              <p:cNvSpPr/>
              <p:nvPr/>
            </p:nvSpPr>
            <p:spPr>
              <a:xfrm>
                <a:off x="849392" y="5553718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bg1"/>
                    </a:solidFill>
                    <a:latin typeface="等线" panose="02010600030101010101" charset="-122"/>
                    <a:ea typeface="等线" panose="02010600030101010101" charset="-122"/>
                  </a:rPr>
                  <a:t>员工</a:t>
                </a:r>
                <a:endParaRPr lang="ja-JP" altLang="en-US" sz="1050" dirty="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25" name="Straight Connector 4"/>
              <p:cNvCxnSpPr/>
              <p:nvPr/>
            </p:nvCxnSpPr>
            <p:spPr>
              <a:xfrm flipH="1" flipV="1">
                <a:off x="2794419" y="2873797"/>
                <a:ext cx="15704" cy="3374145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5"/>
              <p:cNvCxnSpPr/>
              <p:nvPr/>
            </p:nvCxnSpPr>
            <p:spPr>
              <a:xfrm flipV="1">
                <a:off x="3734477" y="2873795"/>
                <a:ext cx="0" cy="337414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6"/>
              <p:cNvCxnSpPr/>
              <p:nvPr/>
            </p:nvCxnSpPr>
            <p:spPr>
              <a:xfrm flipV="1">
                <a:off x="5544538" y="2859945"/>
                <a:ext cx="0" cy="338799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1529782" y="6139646"/>
              <a:ext cx="7953735" cy="3148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713110" y="5868219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50920" y="2356546"/>
              <a:ext cx="861618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040521" y="2352111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7" name="Rectangle 50"/>
            <p:cNvSpPr/>
            <p:nvPr/>
          </p:nvSpPr>
          <p:spPr>
            <a:xfrm>
              <a:off x="5026439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96270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5701881" y="2281566"/>
              <a:ext cx="16052" cy="385808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946204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风格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878078" y="2344279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50" name="Straight Connector 58"/>
            <p:cNvCxnSpPr/>
            <p:nvPr/>
          </p:nvCxnSpPr>
          <p:spPr>
            <a:xfrm flipV="1">
              <a:off x="7570961" y="2265599"/>
              <a:ext cx="8525" cy="390553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8553521" y="2265599"/>
              <a:ext cx="2" cy="389408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Rectangle 95"/>
          <p:cNvSpPr/>
          <p:nvPr/>
        </p:nvSpPr>
        <p:spPr>
          <a:xfrm>
            <a:off x="7417763" y="1583956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418142" y="2029963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7427349" y="2453098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443163" y="2912510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459567" y="3381115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513352" y="3834653"/>
            <a:ext cx="919992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3" name="Rectangle 61"/>
          <p:cNvSpPr/>
          <p:nvPr/>
        </p:nvSpPr>
        <p:spPr>
          <a:xfrm>
            <a:off x="4697624" y="2030341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712672" y="2453123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58" name="Rectangle 70"/>
          <p:cNvSpPr/>
          <p:nvPr/>
        </p:nvSpPr>
        <p:spPr>
          <a:xfrm>
            <a:off x="6480489" y="2029840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541444" y="2029919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520834" y="2453032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555748" y="2912781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686255" y="2912521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78277" y="3381556"/>
            <a:ext cx="94708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646967" y="2453032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480190" y="1583520"/>
            <a:ext cx="978994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598558" y="1583567"/>
            <a:ext cx="910988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681255" y="1583436"/>
            <a:ext cx="958367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7" name="Rectangle 62"/>
          <p:cNvSpPr/>
          <p:nvPr/>
        </p:nvSpPr>
        <p:spPr>
          <a:xfrm>
            <a:off x="3800970" y="2029843"/>
            <a:ext cx="941172" cy="274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35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112" name="Freeform 7"/>
          <p:cNvSpPr/>
          <p:nvPr/>
        </p:nvSpPr>
        <p:spPr bwMode="auto">
          <a:xfrm>
            <a:off x="3172027" y="1641578"/>
            <a:ext cx="219180" cy="196489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FFC000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936">
        <p15:prstTrans prst="pageCurlDouble"/>
      </p:transition>
    </mc:Choice>
    <mc:Fallback xmlns="">
      <p:transition spd="slow" advTm="3936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5050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Bebas Neue</vt:lpstr>
      <vt:lpstr>等线</vt:lpstr>
      <vt:lpstr>宋体</vt:lpstr>
      <vt:lpstr>Arial</vt:lpstr>
      <vt:lpstr>Calibri</vt:lpstr>
      <vt:lpstr>Wingdings</vt:lpstr>
      <vt:lpstr>Office 主题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112</dc:title>
  <dc:creator/>
  <cp:lastModifiedBy>宁凝</cp:lastModifiedBy>
  <cp:revision>2</cp:revision>
  <dcterms:created xsi:type="dcterms:W3CDTF">2018-06-24T11:14:43Z</dcterms:created>
  <dcterms:modified xsi:type="dcterms:W3CDTF">2018-08-02T10:37:53Z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