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728" r:id="rId2"/>
    <p:sldId id="300" r:id="rId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070"/>
    <a:srgbClr val="E53238"/>
    <a:srgbClr val="F05959"/>
    <a:srgbClr val="F68585"/>
    <a:srgbClr val="FF6D6D"/>
    <a:srgbClr val="E5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2"/>
    <p:restoredTop sz="66436"/>
  </p:normalViewPr>
  <p:slideViewPr>
    <p:cSldViewPr snapToGrid="0" snapToObjects="1">
      <p:cViewPr varScale="1">
        <p:scale>
          <a:sx n="75" d="100"/>
          <a:sy n="75" d="100"/>
        </p:scale>
        <p:origin x="19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Shape 24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sz="1200" b="1" u="sng">
                <a:latin typeface="微软雅黑" panose="020B0503020204020204" pitchFamily="34" charset="-122"/>
                <a:ea typeface="微软雅黑" panose="020B0503020204020204" pitchFamily="34" charset="-122"/>
              </a:rPr>
              <a:t>何时用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ja-JP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当企业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想要从资源角度挖掘竞争优势</a:t>
            </a:r>
            <a:r>
              <a:rPr lang="ja-JP" altLang="en-US" sz="120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时</a:t>
            </a:r>
            <a:endParaRPr lang="en-CA" altLang="ja-JP" sz="120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ja-JP" sz="120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sz="1200" b="1" u="sng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怎么用</a:t>
            </a:r>
            <a:r>
              <a:rPr lang="zh-CN" altLang="en-US" sz="120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理性评判哪些资源真正具有竞争力。在四个标准下判断企业的一项资源是否符合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VRIO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四项评价，如果都符合，那么这项资源就可以成为企业长期持续的竞争优势，如果只符合其中某一项那么可能只是一种短期优势</a:t>
            </a:r>
            <a:r>
              <a:rPr lang="en-CA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i="0" u="sng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怎么用</a:t>
            </a:r>
            <a:r>
              <a:rPr lang="zh-CN" altLang="en-US" b="0" i="0" u="none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：在四个标准下判断企业的一项资源是否符合</a:t>
            </a:r>
            <a:r>
              <a:rPr lang="en-US" b="0" i="0" u="none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VRIO</a:t>
            </a:r>
            <a:r>
              <a:rPr lang="zh-CN" altLang="en-US" b="0" i="0" u="none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四项评价（</a:t>
            </a:r>
            <a:r>
              <a:rPr lang="ja-JP" altLang="en-US" b="0" i="0" u="none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把符合的一项在表格中打勾</a:t>
            </a:r>
            <a:r>
              <a:rPr lang="zh-CN" altLang="en-US" b="0" i="0" u="none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CA" altLang="zh-CN" b="0" i="0" u="none" spc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zh-CN" b="0" i="0" u="none" spc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i="0" u="sng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b="1" i="0" u="none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CA" altLang="zh-CN" b="1" i="0" u="none" spc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ja-JP" b="0" i="0" u="none" spc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CA" b="1" i="0" u="none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r>
              <a:rPr lang="zh-CN" altLang="en-US" b="0" i="0" u="none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b="0" i="0" u="none" spc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是否有助于增加向用户提供的价值</a:t>
            </a:r>
            <a:endParaRPr lang="en-CA" altLang="zh-CN" sz="1200" b="0" i="0" u="none" spc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CA" sz="1200" b="0" i="0" u="none" spc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CA" sz="1200" b="1" i="0" u="none" spc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稀缺性</a:t>
            </a:r>
            <a:r>
              <a:rPr lang="zh-CN" altLang="en-US" sz="1200" b="0" i="0" u="none" spc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b="0" i="0" u="none" kern="100" spc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这项资源是否只有一家或几家公司才能获得</a:t>
            </a:r>
            <a:r>
              <a:rPr lang="en-CA" sz="1200" b="0" i="0" u="none" spc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200" b="0" i="0" u="none" spc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sz="1200" b="1" i="0" u="none" spc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难以模仿</a:t>
            </a:r>
            <a:r>
              <a:rPr lang="zh-CN" altLang="en-US" sz="1200" b="0" i="0" u="none" spc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b="0" i="0" u="none" kern="100" spc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这种资源是否是独特的，其他企业难以模仿</a:t>
            </a:r>
            <a:r>
              <a:rPr lang="en-CA" sz="1200" b="0" i="0" u="none" spc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200" b="0" i="0" u="none" spc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sz="1200" b="1" i="0" u="none" spc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充分利用的能力</a:t>
            </a:r>
            <a:r>
              <a:rPr lang="zh-CN" altLang="en-US" sz="1200" b="0" i="0" u="none" spc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b="0" i="0" u="none" kern="100" spc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企业是否有能力充分利用这类资源的竞争潜力</a:t>
            </a:r>
            <a:r>
              <a:rPr lang="en-CA" sz="1200" b="0" i="0" u="none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sz="1200" b="0" i="0" u="none" spc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CA" sz="1200" b="1" i="0" u="none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r>
              <a:rPr lang="zh-CN" altLang="en-US" sz="1200" b="0" i="0" u="none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ja-JP" altLang="en-CA" sz="1200" b="0" i="0" u="none" kern="100" spc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竞争劣势</a:t>
            </a:r>
            <a:r>
              <a:rPr lang="zh-CN" altLang="en-US" sz="1200" b="0" i="0" u="none" kern="100" spc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ja-JP" altLang="en-US" sz="1200" b="0" i="0" u="none" kern="100" spc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竞争均势</a:t>
            </a:r>
            <a:r>
              <a:rPr lang="zh-CN" altLang="en-US" sz="1200" b="0" i="0" u="none" kern="100" spc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ja-JP" altLang="en-US" sz="1200" b="0" i="0" u="none" kern="100" spc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短期优势还是持续性竞争优势</a:t>
            </a:r>
            <a:endParaRPr lang="en-US" b="0" i="0" u="none" spc="0" dirty="0"/>
          </a:p>
          <a:p>
            <a:endParaRPr lang="en-US" b="0" i="0" u="none" spc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22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3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73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36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737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5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5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roup 7"/>
          <p:cNvGrpSpPr/>
          <p:nvPr/>
        </p:nvGrpSpPr>
        <p:grpSpPr>
          <a:xfrm>
            <a:off x="1" y="5287432"/>
            <a:ext cx="12192000" cy="986368"/>
            <a:chOff x="0" y="0"/>
            <a:chExt cx="12191999" cy="986367"/>
          </a:xfrm>
        </p:grpSpPr>
        <p:sp>
          <p:nvSpPr>
            <p:cNvPr id="1767" name="Rectangle 7"/>
            <p:cNvSpPr/>
            <p:nvPr/>
          </p:nvSpPr>
          <p:spPr>
            <a:xfrm rot="16200000">
              <a:off x="520437" y="-520438"/>
              <a:ext cx="986368" cy="2027243"/>
            </a:xfrm>
            <a:prstGeom prst="rect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8" name="Rectangle 7"/>
            <p:cNvSpPr/>
            <p:nvPr/>
          </p:nvSpPr>
          <p:spPr>
            <a:xfrm rot="16200000">
              <a:off x="2547680" y="-520438"/>
              <a:ext cx="986368" cy="2027243"/>
            </a:xfrm>
            <a:prstGeom prst="rect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9" name="Rectangle 8"/>
            <p:cNvSpPr/>
            <p:nvPr/>
          </p:nvSpPr>
          <p:spPr>
            <a:xfrm rot="16200000">
              <a:off x="4577773" y="-523293"/>
              <a:ext cx="986368" cy="2032953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0" name="Rectangle 9"/>
            <p:cNvSpPr/>
            <p:nvPr/>
          </p:nvSpPr>
          <p:spPr>
            <a:xfrm rot="16200000">
              <a:off x="6607870" y="-520438"/>
              <a:ext cx="986368" cy="2027243"/>
            </a:xfrm>
            <a:prstGeom prst="rect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1" name="Rectangle 10"/>
            <p:cNvSpPr/>
            <p:nvPr/>
          </p:nvSpPr>
          <p:spPr>
            <a:xfrm rot="16200000">
              <a:off x="8640824" y="-526148"/>
              <a:ext cx="986368" cy="2038663"/>
            </a:xfrm>
            <a:prstGeom prst="rect">
              <a:avLst/>
            </a:prstGeom>
            <a:solidFill>
              <a:srgbClr val="BE38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2" name="Rectangle 11"/>
            <p:cNvSpPr/>
            <p:nvPr/>
          </p:nvSpPr>
          <p:spPr>
            <a:xfrm rot="16200000">
              <a:off x="10679484" y="-526148"/>
              <a:ext cx="986368" cy="2038663"/>
            </a:xfrm>
            <a:prstGeom prst="rect">
              <a:avLst/>
            </a:prstGeom>
            <a:solidFill>
              <a:srgbClr val="6332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1774" name="Isosceles Triangle 16"/>
          <p:cNvSpPr/>
          <p:nvPr/>
        </p:nvSpPr>
        <p:spPr>
          <a:xfrm rot="10800000">
            <a:off x="5585621" y="0"/>
            <a:ext cx="1020758" cy="711200"/>
          </a:xfrm>
          <a:prstGeom prst="triangle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77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080230" y="2288093"/>
            <a:ext cx="6031540" cy="851984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33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77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3254204"/>
            <a:ext cx="5486400" cy="6740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792" name="Group 19"/>
          <p:cNvGrpSpPr/>
          <p:nvPr/>
        </p:nvGrpSpPr>
        <p:grpSpPr>
          <a:xfrm>
            <a:off x="0" y="2022611"/>
            <a:ext cx="12192000" cy="2237046"/>
            <a:chOff x="0" y="0"/>
            <a:chExt cx="12191999" cy="2237045"/>
          </a:xfrm>
        </p:grpSpPr>
        <p:grpSp>
          <p:nvGrpSpPr>
            <p:cNvPr id="1785" name="Group 52"/>
            <p:cNvGrpSpPr/>
            <p:nvPr/>
          </p:nvGrpSpPr>
          <p:grpSpPr>
            <a:xfrm>
              <a:off x="3149600" y="-1"/>
              <a:ext cx="5892801" cy="2237047"/>
              <a:chOff x="0" y="0"/>
              <a:chExt cx="5892799" cy="2237045"/>
            </a:xfrm>
          </p:grpSpPr>
          <p:grpSp>
            <p:nvGrpSpPr>
              <p:cNvPr id="1780" name="Group 37"/>
              <p:cNvGrpSpPr/>
              <p:nvPr/>
            </p:nvGrpSpPr>
            <p:grpSpPr>
              <a:xfrm>
                <a:off x="0" y="-1"/>
                <a:ext cx="5892801" cy="408246"/>
                <a:chOff x="0" y="0"/>
                <a:chExt cx="5892799" cy="408244"/>
              </a:xfrm>
            </p:grpSpPr>
            <p:sp>
              <p:nvSpPr>
                <p:cNvPr id="1777" name="Straight Connector 34"/>
                <p:cNvSpPr/>
                <p:nvPr/>
              </p:nvSpPr>
              <p:spPr>
                <a:xfrm>
                  <a:off x="1278" y="-1"/>
                  <a:ext cx="5891523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8" name="Straight Connector 35"/>
                <p:cNvSpPr/>
                <p:nvPr/>
              </p:nvSpPr>
              <p:spPr>
                <a:xfrm flipH="1">
                  <a:off x="0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9" name="Straight Connector 36"/>
                <p:cNvSpPr/>
                <p:nvPr/>
              </p:nvSpPr>
              <p:spPr>
                <a:xfrm flipH="1">
                  <a:off x="5890243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784" name="Group 38"/>
              <p:cNvGrpSpPr/>
              <p:nvPr/>
            </p:nvGrpSpPr>
            <p:grpSpPr>
              <a:xfrm>
                <a:off x="0" y="1828800"/>
                <a:ext cx="5892801" cy="408246"/>
                <a:chOff x="0" y="0"/>
                <a:chExt cx="5892799" cy="408244"/>
              </a:xfrm>
            </p:grpSpPr>
            <p:sp>
              <p:nvSpPr>
                <p:cNvPr id="1781" name="Straight Connector 31"/>
                <p:cNvSpPr/>
                <p:nvPr/>
              </p:nvSpPr>
              <p:spPr>
                <a:xfrm flipV="1">
                  <a:off x="1278" y="405341"/>
                  <a:ext cx="5891522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2" name="Straight Connector 32"/>
                <p:cNvSpPr/>
                <p:nvPr/>
              </p:nvSpPr>
              <p:spPr>
                <a:xfrm flipH="1" flipV="1">
                  <a:off x="-1" y="0"/>
                  <a:ext cx="2559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3" name="Straight Connector 33"/>
                <p:cNvSpPr/>
                <p:nvPr/>
              </p:nvSpPr>
              <p:spPr>
                <a:xfrm flipH="1" flipV="1">
                  <a:off x="5890242" y="0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788" name="Group 48"/>
            <p:cNvGrpSpPr/>
            <p:nvPr/>
          </p:nvGrpSpPr>
          <p:grpSpPr>
            <a:xfrm>
              <a:off x="0" y="947553"/>
              <a:ext cx="3251200" cy="341939"/>
              <a:chOff x="0" y="0"/>
              <a:chExt cx="3251199" cy="341937"/>
            </a:xfrm>
          </p:grpSpPr>
          <p:sp>
            <p:nvSpPr>
              <p:cNvPr id="1786" name="Oval 27"/>
              <p:cNvSpPr/>
              <p:nvPr/>
            </p:nvSpPr>
            <p:spPr>
              <a:xfrm>
                <a:off x="2909261" y="0"/>
                <a:ext cx="341939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87" name="Straight Connector 28"/>
              <p:cNvSpPr/>
              <p:nvPr/>
            </p:nvSpPr>
            <p:spPr>
              <a:xfrm>
                <a:off x="-1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791" name="Group 49"/>
            <p:cNvGrpSpPr/>
            <p:nvPr/>
          </p:nvGrpSpPr>
          <p:grpSpPr>
            <a:xfrm>
              <a:off x="8940800" y="947553"/>
              <a:ext cx="3251200" cy="341939"/>
              <a:chOff x="0" y="0"/>
              <a:chExt cx="3251199" cy="341937"/>
            </a:xfrm>
          </p:grpSpPr>
          <p:sp>
            <p:nvSpPr>
              <p:cNvPr id="1789" name="Oval 25"/>
              <p:cNvSpPr/>
              <p:nvPr/>
            </p:nvSpPr>
            <p:spPr>
              <a:xfrm flipH="1">
                <a:off x="0" y="0"/>
                <a:ext cx="341938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90" name="Straight Connector 26"/>
              <p:cNvSpPr/>
              <p:nvPr/>
            </p:nvSpPr>
            <p:spPr>
              <a:xfrm flipH="1">
                <a:off x="304799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7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Rectangle 23"/>
          <p:cNvSpPr/>
          <p:nvPr/>
        </p:nvSpPr>
        <p:spPr>
          <a:xfrm>
            <a:off x="863600" y="1546944"/>
            <a:ext cx="5283200" cy="1501058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97445" y="1574141"/>
            <a:ext cx="5030957" cy="1473861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06905" y="1926095"/>
            <a:ext cx="5016912" cy="1033090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99881" y="1651492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4" name="Rectangle 24"/>
          <p:cNvSpPr/>
          <p:nvPr/>
        </p:nvSpPr>
        <p:spPr>
          <a:xfrm>
            <a:off x="863600" y="3196149"/>
            <a:ext cx="5283200" cy="1501057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297445" y="3223344"/>
            <a:ext cx="5030957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06906" y="3575299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999881" y="3300696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8" name="Rectangle 28"/>
          <p:cNvSpPr/>
          <p:nvPr/>
        </p:nvSpPr>
        <p:spPr>
          <a:xfrm>
            <a:off x="863600" y="4874343"/>
            <a:ext cx="5283200" cy="1501057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297445" y="4901539"/>
            <a:ext cx="5030957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1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006906" y="5253494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999881" y="4978891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1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46645" y="1580972"/>
            <a:ext cx="5030957" cy="2309605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88182" y="4154287"/>
            <a:ext cx="5030957" cy="2309605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4" name="Rectangle 15"/>
          <p:cNvSpPr/>
          <p:nvPr/>
        </p:nvSpPr>
        <p:spPr>
          <a:xfrm>
            <a:off x="876967" y="1580971"/>
            <a:ext cx="5042171" cy="2309605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5" name="Rectangle 22"/>
          <p:cNvSpPr/>
          <p:nvPr/>
        </p:nvSpPr>
        <p:spPr>
          <a:xfrm>
            <a:off x="6235429" y="4154287"/>
            <a:ext cx="5042172" cy="2309605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6" name="Freeform 45"/>
          <p:cNvSpPr/>
          <p:nvPr/>
        </p:nvSpPr>
        <p:spPr>
          <a:xfrm>
            <a:off x="1089056" y="21761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155924"/>
            <a:ext cx="4165601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28" name="Freeform 45"/>
          <p:cNvSpPr/>
          <p:nvPr/>
        </p:nvSpPr>
        <p:spPr>
          <a:xfrm>
            <a:off x="1089056" y="27222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0" y="27020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0" name="Freeform 45"/>
          <p:cNvSpPr/>
          <p:nvPr/>
        </p:nvSpPr>
        <p:spPr>
          <a:xfrm>
            <a:off x="1089056" y="32683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05280" y="32481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2" name="Freeform 45"/>
          <p:cNvSpPr/>
          <p:nvPr/>
        </p:nvSpPr>
        <p:spPr>
          <a:xfrm>
            <a:off x="6468774" y="474988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985000" y="4729636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4" name="Freeform 45"/>
          <p:cNvSpPr/>
          <p:nvPr/>
        </p:nvSpPr>
        <p:spPr>
          <a:xfrm>
            <a:off x="6468774" y="53108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985000" y="5290630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6" name="Freeform 45"/>
          <p:cNvSpPr/>
          <p:nvPr/>
        </p:nvSpPr>
        <p:spPr>
          <a:xfrm>
            <a:off x="6468774" y="58718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985000" y="5851624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8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66642" y="1762260"/>
            <a:ext cx="460424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68774" y="4319387"/>
            <a:ext cx="460424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0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43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Rectangle 14"/>
          <p:cNvSpPr/>
          <p:nvPr/>
        </p:nvSpPr>
        <p:spPr>
          <a:xfrm>
            <a:off x="5946023" y="1549808"/>
            <a:ext cx="5369678" cy="1487949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4267" y="1563896"/>
            <a:ext cx="4812633" cy="1473862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146986" y="1928552"/>
            <a:ext cx="5016912" cy="103308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9962" y="1653949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4" name="Isosceles Triangle 15"/>
          <p:cNvSpPr/>
          <p:nvPr/>
        </p:nvSpPr>
        <p:spPr>
          <a:xfrm rot="5400000">
            <a:off x="5598073" y="2176453"/>
            <a:ext cx="406401" cy="248746"/>
          </a:xfrm>
          <a:prstGeom prst="triangl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5" name="Rectangle 25"/>
          <p:cNvSpPr/>
          <p:nvPr/>
        </p:nvSpPr>
        <p:spPr>
          <a:xfrm>
            <a:off x="5946023" y="3174999"/>
            <a:ext cx="5369678" cy="1487949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64267" y="3189086"/>
            <a:ext cx="4812633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46987" y="35537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39962" y="32791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9" name="Isosceles Triangle 29"/>
          <p:cNvSpPr/>
          <p:nvPr/>
        </p:nvSpPr>
        <p:spPr>
          <a:xfrm rot="5400000">
            <a:off x="5598073" y="3801645"/>
            <a:ext cx="406401" cy="248745"/>
          </a:xfrm>
          <a:prstGeom prst="triangl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0" name="Rectangle 30"/>
          <p:cNvSpPr/>
          <p:nvPr/>
        </p:nvSpPr>
        <p:spPr>
          <a:xfrm>
            <a:off x="5946023" y="4787899"/>
            <a:ext cx="5369678" cy="1487949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64267" y="4801987"/>
            <a:ext cx="4812633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6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146987" y="51666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39962" y="48920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4" name="Isosceles Triangle 34"/>
          <p:cNvSpPr/>
          <p:nvPr/>
        </p:nvSpPr>
        <p:spPr>
          <a:xfrm rot="5400000">
            <a:off x="5598073" y="5414545"/>
            <a:ext cx="406401" cy="248745"/>
          </a:xfrm>
          <a:prstGeom prst="triangl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5" name="Round Same Side Corner Rectangle 2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6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6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4366345"/>
            <a:ext cx="3288634" cy="1862117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76" name="Rectangle 19"/>
          <p:cNvSpPr/>
          <p:nvPr/>
        </p:nvSpPr>
        <p:spPr>
          <a:xfrm>
            <a:off x="895684" y="1541642"/>
            <a:ext cx="10400635" cy="2660831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7" name="Freeform 45"/>
          <p:cNvSpPr/>
          <p:nvPr/>
        </p:nvSpPr>
        <p:spPr>
          <a:xfrm>
            <a:off x="1089056" y="2261932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241680"/>
            <a:ext cx="9469120" cy="434877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79" name="Freeform 45"/>
          <p:cNvSpPr/>
          <p:nvPr/>
        </p:nvSpPr>
        <p:spPr>
          <a:xfrm>
            <a:off x="1089056" y="292540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5281" y="2905156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1" name="Freeform 45"/>
          <p:cNvSpPr/>
          <p:nvPr/>
        </p:nvSpPr>
        <p:spPr>
          <a:xfrm>
            <a:off x="1089056" y="35507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1" y="3530529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66642" y="1777119"/>
            <a:ext cx="99077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442326" y="4366345"/>
            <a:ext cx="3288634" cy="1862117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007684" y="4366345"/>
            <a:ext cx="3288634" cy="1862117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6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8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7" name="Rectangle 19"/>
          <p:cNvSpPr/>
          <p:nvPr/>
        </p:nvSpPr>
        <p:spPr>
          <a:xfrm>
            <a:off x="895685" y="1408767"/>
            <a:ext cx="3269916" cy="1524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9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442326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007684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00" name="Rectangle 16"/>
          <p:cNvSpPr/>
          <p:nvPr/>
        </p:nvSpPr>
        <p:spPr>
          <a:xfrm>
            <a:off x="4461042" y="1408767"/>
            <a:ext cx="3269917" cy="15240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1" name="Rectangle 18"/>
          <p:cNvSpPr/>
          <p:nvPr/>
        </p:nvSpPr>
        <p:spPr>
          <a:xfrm>
            <a:off x="8026402" y="1408767"/>
            <a:ext cx="3269917" cy="15240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6966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95685" y="5273090"/>
            <a:ext cx="3269916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44232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46104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00768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802640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8" name="Freeform 62"/>
          <p:cNvSpPr/>
          <p:nvPr/>
        </p:nvSpPr>
        <p:spPr>
          <a:xfrm>
            <a:off x="2091794" y="1728411"/>
            <a:ext cx="877695" cy="884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9" name="Freeform 245"/>
          <p:cNvSpPr/>
          <p:nvPr/>
        </p:nvSpPr>
        <p:spPr>
          <a:xfrm>
            <a:off x="5668727" y="1743494"/>
            <a:ext cx="854546" cy="854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0" name="Freeform 132"/>
          <p:cNvSpPr/>
          <p:nvPr/>
        </p:nvSpPr>
        <p:spPr>
          <a:xfrm>
            <a:off x="9190983" y="1720843"/>
            <a:ext cx="940753" cy="899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1" name="Round Same Side Corner Rectangle 21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1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406401" y="1253450"/>
            <a:ext cx="3759201" cy="56045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22" name="Rectangle 21"/>
          <p:cNvSpPr/>
          <p:nvPr/>
        </p:nvSpPr>
        <p:spPr>
          <a:xfrm>
            <a:off x="3903940" y="1854200"/>
            <a:ext cx="2235201" cy="1041400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3" name="Rectangle 22"/>
          <p:cNvSpPr/>
          <p:nvPr/>
        </p:nvSpPr>
        <p:spPr>
          <a:xfrm>
            <a:off x="3903940" y="2946400"/>
            <a:ext cx="2235201" cy="1041400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4" name="Rectangle 23"/>
          <p:cNvSpPr/>
          <p:nvPr/>
        </p:nvSpPr>
        <p:spPr>
          <a:xfrm>
            <a:off x="3903940" y="4038600"/>
            <a:ext cx="2235201" cy="1041400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5" name="Rectangle 25"/>
          <p:cNvSpPr/>
          <p:nvPr/>
        </p:nvSpPr>
        <p:spPr>
          <a:xfrm>
            <a:off x="3903940" y="5130800"/>
            <a:ext cx="2235201" cy="1041400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6" name="Freeform 62"/>
          <p:cNvSpPr/>
          <p:nvPr/>
        </p:nvSpPr>
        <p:spPr>
          <a:xfrm>
            <a:off x="4781227" y="2169535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7" name="Freeform 245"/>
          <p:cNvSpPr/>
          <p:nvPr/>
        </p:nvSpPr>
        <p:spPr>
          <a:xfrm>
            <a:off x="4787565" y="3233125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8" name="Freeform 132"/>
          <p:cNvSpPr/>
          <p:nvPr/>
        </p:nvSpPr>
        <p:spPr>
          <a:xfrm>
            <a:off x="4763963" y="4312923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9" name="Freeform 52"/>
          <p:cNvSpPr/>
          <p:nvPr/>
        </p:nvSpPr>
        <p:spPr>
          <a:xfrm>
            <a:off x="4785450" y="5397500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827" y="2093652"/>
            <a:ext cx="5244915" cy="73844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22801" y="18190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29827" y="3221003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22801" y="2946399"/>
            <a:ext cx="5259601" cy="25704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29827" y="43415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322801" y="40669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9827" y="54337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2801" y="51591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8" name="Round Same Side Corner Rectangle 2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4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885770"/>
            <a:ext cx="4165600" cy="26608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49" name="Rectangle 19"/>
          <p:cNvSpPr/>
          <p:nvPr/>
        </p:nvSpPr>
        <p:spPr>
          <a:xfrm>
            <a:off x="4165599" y="1885770"/>
            <a:ext cx="8004845" cy="2660830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0" name="Freeform 45"/>
          <p:cNvSpPr/>
          <p:nvPr/>
        </p:nvSpPr>
        <p:spPr>
          <a:xfrm>
            <a:off x="4561640" y="2561069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7864" y="2540818"/>
            <a:ext cx="6379245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52" name="Freeform 45"/>
          <p:cNvSpPr/>
          <p:nvPr/>
        </p:nvSpPr>
        <p:spPr>
          <a:xfrm>
            <a:off x="4561640" y="3224544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77865" y="3204292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4" name="Freeform 45"/>
          <p:cNvSpPr/>
          <p:nvPr/>
        </p:nvSpPr>
        <p:spPr>
          <a:xfrm>
            <a:off x="4561640" y="3849918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077865" y="3829668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39228" y="2147528"/>
            <a:ext cx="686242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7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6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Rectangle 19"/>
          <p:cNvSpPr/>
          <p:nvPr/>
        </p:nvSpPr>
        <p:spPr>
          <a:xfrm>
            <a:off x="852128" y="1597799"/>
            <a:ext cx="3759201" cy="4554302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6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113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6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641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113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9641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2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7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Picture Placeholder 7"/>
          <p:cNvSpPr>
            <a:spLocks noGrp="1"/>
          </p:cNvSpPr>
          <p:nvPr>
            <p:ph type="pic" idx="13"/>
          </p:nvPr>
        </p:nvSpPr>
        <p:spPr>
          <a:xfrm>
            <a:off x="1" y="787400"/>
            <a:ext cx="12192000" cy="41009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icture Placeholder 7"/>
          <p:cNvSpPr>
            <a:spLocks noGrp="1"/>
          </p:cNvSpPr>
          <p:nvPr>
            <p:ph type="pic" idx="13"/>
          </p:nvPr>
        </p:nvSpPr>
        <p:spPr>
          <a:xfrm>
            <a:off x="1" y="-12700"/>
            <a:ext cx="12192000" cy="36449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022332" y="1764900"/>
            <a:ext cx="2743201" cy="43174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9" name="Rectangle 21"/>
          <p:cNvSpPr/>
          <p:nvPr/>
        </p:nvSpPr>
        <p:spPr>
          <a:xfrm>
            <a:off x="5771228" y="1764366"/>
            <a:ext cx="6420773" cy="10414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0" name="Rectangle 22"/>
          <p:cNvSpPr/>
          <p:nvPr/>
        </p:nvSpPr>
        <p:spPr>
          <a:xfrm>
            <a:off x="5791201" y="2856566"/>
            <a:ext cx="6400800" cy="10414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1" name="Rectangle 23"/>
          <p:cNvSpPr/>
          <p:nvPr/>
        </p:nvSpPr>
        <p:spPr>
          <a:xfrm>
            <a:off x="5791201" y="3948767"/>
            <a:ext cx="6400800" cy="10414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2" name="Rectangle 25"/>
          <p:cNvSpPr/>
          <p:nvPr/>
        </p:nvSpPr>
        <p:spPr>
          <a:xfrm>
            <a:off x="5791201" y="5040967"/>
            <a:ext cx="6400800" cy="10414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3" name="Freeform 62"/>
          <p:cNvSpPr/>
          <p:nvPr/>
        </p:nvSpPr>
        <p:spPr>
          <a:xfrm>
            <a:off x="6067611" y="2079703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4" name="Freeform 245"/>
          <p:cNvSpPr/>
          <p:nvPr/>
        </p:nvSpPr>
        <p:spPr>
          <a:xfrm>
            <a:off x="6073947" y="3143292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5" name="Freeform 132"/>
          <p:cNvSpPr/>
          <p:nvPr/>
        </p:nvSpPr>
        <p:spPr>
          <a:xfrm>
            <a:off x="6050345" y="4223089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6" name="Freeform 52"/>
          <p:cNvSpPr/>
          <p:nvPr/>
        </p:nvSpPr>
        <p:spPr>
          <a:xfrm>
            <a:off x="6071834" y="5307667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30538" y="2170652"/>
            <a:ext cx="4541374" cy="560352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0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723512" y="18960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730537" y="3298002"/>
            <a:ext cx="4541375" cy="480073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723512" y="3023399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730537" y="4418551"/>
            <a:ext cx="4541375" cy="46412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723512" y="41439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30537" y="5510753"/>
            <a:ext cx="4541375" cy="471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3512" y="52361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5" name="Rectangle 24"/>
          <p:cNvSpPr/>
          <p:nvPr/>
        </p:nvSpPr>
        <p:spPr>
          <a:xfrm>
            <a:off x="0" y="1764366"/>
            <a:ext cx="3022333" cy="4318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72957" y="3257672"/>
            <a:ext cx="2676420" cy="240759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69211" y="2260485"/>
            <a:ext cx="2683915" cy="852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8" name="Round Same Side Corner Rectangle 29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57321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57321" y="1963502"/>
            <a:ext cx="1895357" cy="1894791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9557" y="4552558"/>
            <a:ext cx="2270886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63524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763524" y="1963502"/>
            <a:ext cx="1895357" cy="1894791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75760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8789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438789" y="1963502"/>
            <a:ext cx="1895357" cy="1894791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251025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13800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113800" y="1963502"/>
            <a:ext cx="1895357" cy="1894791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9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926037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0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4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63"/>
          <p:cNvGrpSpPr/>
          <p:nvPr/>
        </p:nvGrpSpPr>
        <p:grpSpPr>
          <a:xfrm>
            <a:off x="8026400" y="2186847"/>
            <a:ext cx="3290616" cy="485332"/>
            <a:chOff x="0" y="0"/>
            <a:chExt cx="3290615" cy="485330"/>
          </a:xfrm>
        </p:grpSpPr>
        <p:sp>
          <p:nvSpPr>
            <p:cNvPr id="2050" name="Pentagon 12"/>
            <p:cNvSpPr/>
            <p:nvPr/>
          </p:nvSpPr>
          <p:spPr>
            <a:xfrm>
              <a:off x="-1" y="0"/>
              <a:ext cx="3290617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007" y="0"/>
                  </a:lnTo>
                  <a:lnTo>
                    <a:pt x="21600" y="10800"/>
                  </a:lnTo>
                  <a:lnTo>
                    <a:pt x="2000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1" name="TextBox 13"/>
            <p:cNvSpPr txBox="1"/>
            <p:nvPr/>
          </p:nvSpPr>
          <p:spPr>
            <a:xfrm>
              <a:off x="2445594" y="102966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80%</a:t>
              </a:r>
            </a:p>
          </p:txBody>
        </p:sp>
      </p:grpSp>
      <p:grpSp>
        <p:nvGrpSpPr>
          <p:cNvPr id="2055" name="Group 67"/>
          <p:cNvGrpSpPr/>
          <p:nvPr/>
        </p:nvGrpSpPr>
        <p:grpSpPr>
          <a:xfrm>
            <a:off x="8026400" y="2729123"/>
            <a:ext cx="2805285" cy="485332"/>
            <a:chOff x="0" y="0"/>
            <a:chExt cx="2805284" cy="485330"/>
          </a:xfrm>
        </p:grpSpPr>
        <p:sp>
          <p:nvSpPr>
            <p:cNvPr id="2053" name="Pentagon 15"/>
            <p:cNvSpPr/>
            <p:nvPr/>
          </p:nvSpPr>
          <p:spPr>
            <a:xfrm>
              <a:off x="-1" y="0"/>
              <a:ext cx="2805286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732" y="0"/>
                  </a:lnTo>
                  <a:lnTo>
                    <a:pt x="21600" y="10800"/>
                  </a:lnTo>
                  <a:lnTo>
                    <a:pt x="1973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4" name="TextBox 16"/>
            <p:cNvSpPr txBox="1"/>
            <p:nvPr/>
          </p:nvSpPr>
          <p:spPr>
            <a:xfrm>
              <a:off x="1970608" y="105834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70%</a:t>
              </a:r>
            </a:p>
          </p:txBody>
        </p:sp>
      </p:grpSp>
      <p:grpSp>
        <p:nvGrpSpPr>
          <p:cNvPr id="2058" name="Group 87"/>
          <p:cNvGrpSpPr/>
          <p:nvPr/>
        </p:nvGrpSpPr>
        <p:grpSpPr>
          <a:xfrm>
            <a:off x="8026400" y="3271399"/>
            <a:ext cx="2319953" cy="485332"/>
            <a:chOff x="0" y="0"/>
            <a:chExt cx="2319951" cy="485330"/>
          </a:xfrm>
        </p:grpSpPr>
        <p:sp>
          <p:nvSpPr>
            <p:cNvPr id="2056" name="Pentagon 18"/>
            <p:cNvSpPr/>
            <p:nvPr/>
          </p:nvSpPr>
          <p:spPr>
            <a:xfrm>
              <a:off x="0" y="0"/>
              <a:ext cx="2319953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41" y="0"/>
                  </a:lnTo>
                  <a:lnTo>
                    <a:pt x="21600" y="10800"/>
                  </a:lnTo>
                  <a:lnTo>
                    <a:pt x="1934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7" name="TextBox 19"/>
            <p:cNvSpPr txBox="1"/>
            <p:nvPr/>
          </p:nvSpPr>
          <p:spPr>
            <a:xfrm>
              <a:off x="1621758" y="108829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60%</a:t>
              </a:r>
            </a:p>
          </p:txBody>
        </p:sp>
      </p:grpSp>
      <p:grpSp>
        <p:nvGrpSpPr>
          <p:cNvPr id="2061" name="Group 90"/>
          <p:cNvGrpSpPr/>
          <p:nvPr/>
        </p:nvGrpSpPr>
        <p:grpSpPr>
          <a:xfrm>
            <a:off x="8026399" y="3813674"/>
            <a:ext cx="1726770" cy="485332"/>
            <a:chOff x="0" y="0"/>
            <a:chExt cx="1726768" cy="485330"/>
          </a:xfrm>
        </p:grpSpPr>
        <p:sp>
          <p:nvSpPr>
            <p:cNvPr id="2059" name="Pentagon 21"/>
            <p:cNvSpPr/>
            <p:nvPr/>
          </p:nvSpPr>
          <p:spPr>
            <a:xfrm>
              <a:off x="-1" y="0"/>
              <a:ext cx="1726770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65" y="0"/>
                  </a:lnTo>
                  <a:lnTo>
                    <a:pt x="21600" y="10800"/>
                  </a:lnTo>
                  <a:lnTo>
                    <a:pt x="1856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0" name="TextBox 22"/>
            <p:cNvSpPr txBox="1"/>
            <p:nvPr/>
          </p:nvSpPr>
          <p:spPr>
            <a:xfrm>
              <a:off x="1053869" y="93187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40%</a:t>
              </a:r>
            </a:p>
          </p:txBody>
        </p:sp>
      </p:grpSp>
      <p:grpSp>
        <p:nvGrpSpPr>
          <p:cNvPr id="2064" name="Group 285"/>
          <p:cNvGrpSpPr/>
          <p:nvPr/>
        </p:nvGrpSpPr>
        <p:grpSpPr>
          <a:xfrm>
            <a:off x="1653551" y="5022058"/>
            <a:ext cx="591293" cy="591295"/>
            <a:chOff x="0" y="0"/>
            <a:chExt cx="591292" cy="591293"/>
          </a:xfrm>
        </p:grpSpPr>
        <p:sp>
          <p:nvSpPr>
            <p:cNvPr id="2062" name="Oval 24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3" name="Freeform 154"/>
            <p:cNvSpPr/>
            <p:nvPr/>
          </p:nvSpPr>
          <p:spPr>
            <a:xfrm>
              <a:off x="149596" y="179230"/>
              <a:ext cx="292101" cy="23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38" y="5082"/>
                  </a:moveTo>
                  <a:cubicBezTo>
                    <a:pt x="19238" y="5506"/>
                    <a:pt x="19238" y="5929"/>
                    <a:pt x="19238" y="5929"/>
                  </a:cubicBezTo>
                  <a:cubicBezTo>
                    <a:pt x="19238" y="13129"/>
                    <a:pt x="14850" y="21600"/>
                    <a:pt x="6750" y="21600"/>
                  </a:cubicBezTo>
                  <a:cubicBezTo>
                    <a:pt x="4387" y="21600"/>
                    <a:pt x="2025" y="20753"/>
                    <a:pt x="0" y="19059"/>
                  </a:cubicBezTo>
                  <a:cubicBezTo>
                    <a:pt x="337" y="19059"/>
                    <a:pt x="675" y="19059"/>
                    <a:pt x="1012" y="19059"/>
                  </a:cubicBezTo>
                  <a:cubicBezTo>
                    <a:pt x="3037" y="19059"/>
                    <a:pt x="5062" y="18212"/>
                    <a:pt x="6412" y="16941"/>
                  </a:cubicBezTo>
                  <a:cubicBezTo>
                    <a:pt x="4725" y="16941"/>
                    <a:pt x="3037" y="15247"/>
                    <a:pt x="2362" y="13129"/>
                  </a:cubicBezTo>
                  <a:cubicBezTo>
                    <a:pt x="2700" y="13129"/>
                    <a:pt x="3037" y="13129"/>
                    <a:pt x="3375" y="13129"/>
                  </a:cubicBezTo>
                  <a:cubicBezTo>
                    <a:pt x="3712" y="13129"/>
                    <a:pt x="4050" y="13129"/>
                    <a:pt x="4387" y="13129"/>
                  </a:cubicBezTo>
                  <a:cubicBezTo>
                    <a:pt x="2362" y="12282"/>
                    <a:pt x="1012" y="10165"/>
                    <a:pt x="1012" y="7624"/>
                  </a:cubicBezTo>
                  <a:cubicBezTo>
                    <a:pt x="1012" y="7624"/>
                    <a:pt x="1012" y="7624"/>
                    <a:pt x="1012" y="7624"/>
                  </a:cubicBezTo>
                  <a:cubicBezTo>
                    <a:pt x="1687" y="8047"/>
                    <a:pt x="2362" y="8047"/>
                    <a:pt x="3037" y="8047"/>
                  </a:cubicBezTo>
                  <a:cubicBezTo>
                    <a:pt x="1687" y="7200"/>
                    <a:pt x="1012" y="5506"/>
                    <a:pt x="1012" y="3812"/>
                  </a:cubicBezTo>
                  <a:cubicBezTo>
                    <a:pt x="1012" y="2541"/>
                    <a:pt x="1350" y="1694"/>
                    <a:pt x="1687" y="847"/>
                  </a:cubicBezTo>
                  <a:cubicBezTo>
                    <a:pt x="3712" y="4235"/>
                    <a:pt x="7087" y="6353"/>
                    <a:pt x="10462" y="6776"/>
                  </a:cubicBezTo>
                  <a:cubicBezTo>
                    <a:pt x="10462" y="6353"/>
                    <a:pt x="10462" y="5929"/>
                    <a:pt x="10462" y="5506"/>
                  </a:cubicBezTo>
                  <a:cubicBezTo>
                    <a:pt x="10462" y="2118"/>
                    <a:pt x="12488" y="0"/>
                    <a:pt x="14850" y="0"/>
                  </a:cubicBezTo>
                  <a:cubicBezTo>
                    <a:pt x="16200" y="0"/>
                    <a:pt x="17213" y="424"/>
                    <a:pt x="18225" y="1694"/>
                  </a:cubicBezTo>
                  <a:cubicBezTo>
                    <a:pt x="18900" y="1271"/>
                    <a:pt x="19913" y="847"/>
                    <a:pt x="20925" y="424"/>
                  </a:cubicBezTo>
                  <a:cubicBezTo>
                    <a:pt x="20588" y="1694"/>
                    <a:pt x="19913" y="2541"/>
                    <a:pt x="18900" y="3388"/>
                  </a:cubicBezTo>
                  <a:cubicBezTo>
                    <a:pt x="19913" y="2965"/>
                    <a:pt x="20588" y="2965"/>
                    <a:pt x="21600" y="2541"/>
                  </a:cubicBezTo>
                  <a:cubicBezTo>
                    <a:pt x="20925" y="3388"/>
                    <a:pt x="20250" y="4659"/>
                    <a:pt x="19238" y="50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67" name="Group 287"/>
          <p:cNvGrpSpPr/>
          <p:nvPr/>
        </p:nvGrpSpPr>
        <p:grpSpPr>
          <a:xfrm>
            <a:off x="1017222" y="5022058"/>
            <a:ext cx="591293" cy="591295"/>
            <a:chOff x="0" y="0"/>
            <a:chExt cx="591292" cy="591293"/>
          </a:xfrm>
        </p:grpSpPr>
        <p:sp>
          <p:nvSpPr>
            <p:cNvPr id="2065" name="Oval 27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6" name="Freeform 78"/>
            <p:cNvSpPr/>
            <p:nvPr/>
          </p:nvSpPr>
          <p:spPr>
            <a:xfrm>
              <a:off x="215211" y="142187"/>
              <a:ext cx="160868" cy="306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546"/>
                  </a:moveTo>
                  <a:cubicBezTo>
                    <a:pt x="17897" y="3546"/>
                    <a:pt x="17897" y="3546"/>
                    <a:pt x="17897" y="3546"/>
                  </a:cubicBezTo>
                  <a:cubicBezTo>
                    <a:pt x="14811" y="3546"/>
                    <a:pt x="14194" y="4513"/>
                    <a:pt x="14194" y="5481"/>
                  </a:cubicBezTo>
                  <a:cubicBezTo>
                    <a:pt x="14194" y="8060"/>
                    <a:pt x="14194" y="8060"/>
                    <a:pt x="14194" y="8060"/>
                  </a:cubicBezTo>
                  <a:cubicBezTo>
                    <a:pt x="21600" y="8060"/>
                    <a:pt x="21600" y="8060"/>
                    <a:pt x="21600" y="8060"/>
                  </a:cubicBezTo>
                  <a:cubicBezTo>
                    <a:pt x="20366" y="11928"/>
                    <a:pt x="20366" y="11928"/>
                    <a:pt x="20366" y="11928"/>
                  </a:cubicBezTo>
                  <a:cubicBezTo>
                    <a:pt x="14194" y="11928"/>
                    <a:pt x="14194" y="11928"/>
                    <a:pt x="14194" y="11928"/>
                  </a:cubicBezTo>
                  <a:cubicBezTo>
                    <a:pt x="14194" y="21600"/>
                    <a:pt x="14194" y="21600"/>
                    <a:pt x="14194" y="21600"/>
                  </a:cubicBezTo>
                  <a:cubicBezTo>
                    <a:pt x="6789" y="21600"/>
                    <a:pt x="6789" y="21600"/>
                    <a:pt x="6789" y="21600"/>
                  </a:cubicBezTo>
                  <a:cubicBezTo>
                    <a:pt x="6789" y="11928"/>
                    <a:pt x="6789" y="11928"/>
                    <a:pt x="6789" y="11928"/>
                  </a:cubicBezTo>
                  <a:cubicBezTo>
                    <a:pt x="0" y="11928"/>
                    <a:pt x="0" y="11928"/>
                    <a:pt x="0" y="11928"/>
                  </a:cubicBezTo>
                  <a:cubicBezTo>
                    <a:pt x="0" y="8060"/>
                    <a:pt x="0" y="8060"/>
                    <a:pt x="0" y="8060"/>
                  </a:cubicBezTo>
                  <a:cubicBezTo>
                    <a:pt x="6789" y="8060"/>
                    <a:pt x="6789" y="8060"/>
                    <a:pt x="6789" y="8060"/>
                  </a:cubicBezTo>
                  <a:cubicBezTo>
                    <a:pt x="6789" y="5158"/>
                    <a:pt x="6789" y="5158"/>
                    <a:pt x="6789" y="5158"/>
                  </a:cubicBezTo>
                  <a:cubicBezTo>
                    <a:pt x="6789" y="1934"/>
                    <a:pt x="10491" y="0"/>
                    <a:pt x="16046" y="0"/>
                  </a:cubicBezTo>
                  <a:cubicBezTo>
                    <a:pt x="18514" y="0"/>
                    <a:pt x="20983" y="322"/>
                    <a:pt x="21600" y="322"/>
                  </a:cubicBezTo>
                  <a:lnTo>
                    <a:pt x="21600" y="354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0" name="Group 289"/>
          <p:cNvGrpSpPr/>
          <p:nvPr/>
        </p:nvGrpSpPr>
        <p:grpSpPr>
          <a:xfrm>
            <a:off x="2926208" y="5022058"/>
            <a:ext cx="591293" cy="591295"/>
            <a:chOff x="0" y="0"/>
            <a:chExt cx="591292" cy="591293"/>
          </a:xfrm>
        </p:grpSpPr>
        <p:sp>
          <p:nvSpPr>
            <p:cNvPr id="2068" name="Oval 31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9" name="Freeform 141"/>
            <p:cNvSpPr/>
            <p:nvPr/>
          </p:nvSpPr>
          <p:spPr>
            <a:xfrm>
              <a:off x="140070" y="183463"/>
              <a:ext cx="311152" cy="22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2" y="18073"/>
                  </a:moveTo>
                  <a:cubicBezTo>
                    <a:pt x="20965" y="19837"/>
                    <a:pt x="20012" y="21159"/>
                    <a:pt x="18741" y="21159"/>
                  </a:cubicBezTo>
                  <a:cubicBezTo>
                    <a:pt x="16200" y="21600"/>
                    <a:pt x="13341" y="21600"/>
                    <a:pt x="10800" y="21600"/>
                  </a:cubicBezTo>
                  <a:cubicBezTo>
                    <a:pt x="7941" y="21600"/>
                    <a:pt x="5400" y="21600"/>
                    <a:pt x="2541" y="21159"/>
                  </a:cubicBezTo>
                  <a:cubicBezTo>
                    <a:pt x="1588" y="21159"/>
                    <a:pt x="635" y="19837"/>
                    <a:pt x="318" y="18073"/>
                  </a:cubicBezTo>
                  <a:cubicBezTo>
                    <a:pt x="0" y="15869"/>
                    <a:pt x="0" y="13224"/>
                    <a:pt x="0" y="11020"/>
                  </a:cubicBezTo>
                  <a:cubicBezTo>
                    <a:pt x="0" y="8376"/>
                    <a:pt x="0" y="6171"/>
                    <a:pt x="318" y="3527"/>
                  </a:cubicBezTo>
                  <a:cubicBezTo>
                    <a:pt x="635" y="2204"/>
                    <a:pt x="1588" y="882"/>
                    <a:pt x="2541" y="441"/>
                  </a:cubicBezTo>
                  <a:cubicBezTo>
                    <a:pt x="5400" y="0"/>
                    <a:pt x="7941" y="0"/>
                    <a:pt x="10800" y="0"/>
                  </a:cubicBezTo>
                  <a:cubicBezTo>
                    <a:pt x="13341" y="0"/>
                    <a:pt x="16200" y="0"/>
                    <a:pt x="18741" y="441"/>
                  </a:cubicBezTo>
                  <a:cubicBezTo>
                    <a:pt x="20012" y="882"/>
                    <a:pt x="20965" y="2204"/>
                    <a:pt x="21282" y="3527"/>
                  </a:cubicBezTo>
                  <a:cubicBezTo>
                    <a:pt x="21600" y="6171"/>
                    <a:pt x="21600" y="8376"/>
                    <a:pt x="21600" y="11020"/>
                  </a:cubicBezTo>
                  <a:cubicBezTo>
                    <a:pt x="21600" y="13224"/>
                    <a:pt x="21600" y="15869"/>
                    <a:pt x="21282" y="18073"/>
                  </a:cubicBezTo>
                  <a:close/>
                  <a:moveTo>
                    <a:pt x="14929" y="10139"/>
                  </a:moveTo>
                  <a:cubicBezTo>
                    <a:pt x="8894" y="4849"/>
                    <a:pt x="8894" y="4849"/>
                    <a:pt x="8894" y="4849"/>
                  </a:cubicBezTo>
                  <a:cubicBezTo>
                    <a:pt x="8576" y="4408"/>
                    <a:pt x="8259" y="4408"/>
                    <a:pt x="7941" y="4408"/>
                  </a:cubicBezTo>
                  <a:cubicBezTo>
                    <a:pt x="7941" y="4849"/>
                    <a:pt x="7624" y="5290"/>
                    <a:pt x="7624" y="5731"/>
                  </a:cubicBezTo>
                  <a:cubicBezTo>
                    <a:pt x="7624" y="16310"/>
                    <a:pt x="7624" y="16310"/>
                    <a:pt x="7624" y="16310"/>
                  </a:cubicBezTo>
                  <a:cubicBezTo>
                    <a:pt x="7624" y="16751"/>
                    <a:pt x="7941" y="17192"/>
                    <a:pt x="7941" y="17192"/>
                  </a:cubicBezTo>
                  <a:cubicBezTo>
                    <a:pt x="8259" y="17192"/>
                    <a:pt x="8259" y="17192"/>
                    <a:pt x="8259" y="17192"/>
                  </a:cubicBezTo>
                  <a:cubicBezTo>
                    <a:pt x="8576" y="17192"/>
                    <a:pt x="8576" y="17192"/>
                    <a:pt x="8894" y="17192"/>
                  </a:cubicBezTo>
                  <a:cubicBezTo>
                    <a:pt x="14929" y="11902"/>
                    <a:pt x="14929" y="11902"/>
                    <a:pt x="14929" y="11902"/>
                  </a:cubicBezTo>
                  <a:cubicBezTo>
                    <a:pt x="15247" y="11461"/>
                    <a:pt x="15247" y="11461"/>
                    <a:pt x="15247" y="11020"/>
                  </a:cubicBezTo>
                  <a:cubicBezTo>
                    <a:pt x="15247" y="10580"/>
                    <a:pt x="15247" y="10139"/>
                    <a:pt x="14929" y="1013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3" name="Group 291"/>
          <p:cNvGrpSpPr/>
          <p:nvPr/>
        </p:nvGrpSpPr>
        <p:grpSpPr>
          <a:xfrm>
            <a:off x="2289880" y="5022058"/>
            <a:ext cx="591293" cy="591295"/>
            <a:chOff x="0" y="0"/>
            <a:chExt cx="591292" cy="591293"/>
          </a:xfrm>
        </p:grpSpPr>
        <p:sp>
          <p:nvSpPr>
            <p:cNvPr id="2071" name="Oval 35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72" name="Freeform 117"/>
            <p:cNvSpPr/>
            <p:nvPr/>
          </p:nvSpPr>
          <p:spPr>
            <a:xfrm>
              <a:off x="169703" y="173938"/>
              <a:ext cx="251886" cy="24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56" y="5298"/>
                  </a:moveTo>
                  <a:cubicBezTo>
                    <a:pt x="2356" y="5298"/>
                    <a:pt x="2356" y="5298"/>
                    <a:pt x="2356" y="5298"/>
                  </a:cubicBezTo>
                  <a:cubicBezTo>
                    <a:pt x="785" y="5298"/>
                    <a:pt x="0" y="4075"/>
                    <a:pt x="0" y="2853"/>
                  </a:cubicBezTo>
                  <a:cubicBezTo>
                    <a:pt x="0" y="1223"/>
                    <a:pt x="785" y="0"/>
                    <a:pt x="2356" y="0"/>
                  </a:cubicBezTo>
                  <a:cubicBezTo>
                    <a:pt x="3927" y="0"/>
                    <a:pt x="5105" y="1223"/>
                    <a:pt x="5105" y="2853"/>
                  </a:cubicBezTo>
                  <a:cubicBezTo>
                    <a:pt x="5105" y="4075"/>
                    <a:pt x="3927" y="5298"/>
                    <a:pt x="2356" y="5298"/>
                  </a:cubicBezTo>
                  <a:close/>
                  <a:moveTo>
                    <a:pt x="4713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6928"/>
                    <a:pt x="0" y="6928"/>
                    <a:pt x="0" y="6928"/>
                  </a:cubicBezTo>
                  <a:cubicBezTo>
                    <a:pt x="4713" y="6928"/>
                    <a:pt x="4713" y="6928"/>
                    <a:pt x="4713" y="6928"/>
                  </a:cubicBezTo>
                  <a:lnTo>
                    <a:pt x="4713" y="21600"/>
                  </a:lnTo>
                  <a:close/>
                  <a:moveTo>
                    <a:pt x="21600" y="21600"/>
                  </a:moveTo>
                  <a:cubicBezTo>
                    <a:pt x="16887" y="21600"/>
                    <a:pt x="16887" y="21600"/>
                    <a:pt x="16887" y="21600"/>
                  </a:cubicBezTo>
                  <a:cubicBezTo>
                    <a:pt x="16887" y="13857"/>
                    <a:pt x="16887" y="13857"/>
                    <a:pt x="16887" y="13857"/>
                  </a:cubicBezTo>
                  <a:cubicBezTo>
                    <a:pt x="16887" y="11819"/>
                    <a:pt x="16102" y="10596"/>
                    <a:pt x="14531" y="10596"/>
                  </a:cubicBezTo>
                  <a:cubicBezTo>
                    <a:pt x="13353" y="10596"/>
                    <a:pt x="12567" y="11411"/>
                    <a:pt x="12175" y="12226"/>
                  </a:cubicBezTo>
                  <a:cubicBezTo>
                    <a:pt x="12175" y="12634"/>
                    <a:pt x="11782" y="13042"/>
                    <a:pt x="11782" y="13449"/>
                  </a:cubicBezTo>
                  <a:cubicBezTo>
                    <a:pt x="11782" y="21600"/>
                    <a:pt x="11782" y="21600"/>
                    <a:pt x="11782" y="21600"/>
                  </a:cubicBezTo>
                  <a:cubicBezTo>
                    <a:pt x="7462" y="21600"/>
                    <a:pt x="7462" y="21600"/>
                    <a:pt x="7462" y="21600"/>
                  </a:cubicBezTo>
                  <a:cubicBezTo>
                    <a:pt x="7462" y="8558"/>
                    <a:pt x="7462" y="6928"/>
                    <a:pt x="7462" y="6928"/>
                  </a:cubicBezTo>
                  <a:cubicBezTo>
                    <a:pt x="11782" y="6928"/>
                    <a:pt x="11782" y="6928"/>
                    <a:pt x="11782" y="6928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2567" y="8151"/>
                    <a:pt x="13745" y="6928"/>
                    <a:pt x="16102" y="6928"/>
                  </a:cubicBezTo>
                  <a:cubicBezTo>
                    <a:pt x="19244" y="6928"/>
                    <a:pt x="21600" y="8966"/>
                    <a:pt x="21600" y="1344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07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2522" y="1843959"/>
            <a:ext cx="2805079" cy="280424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7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7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171" y="1981687"/>
            <a:ext cx="1895356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619283"/>
            <a:ext cx="1948894" cy="123110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11253" y="1981687"/>
            <a:ext cx="1895356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486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8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131882" y="1981687"/>
            <a:ext cx="1895356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05115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241706" y="1981687"/>
            <a:ext cx="1895356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214938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373141" y="1981687"/>
            <a:ext cx="1895356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346373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5" name="Rectangle 20"/>
          <p:cNvSpPr/>
          <p:nvPr/>
        </p:nvSpPr>
        <p:spPr>
          <a:xfrm>
            <a:off x="1029232" y="3831083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4022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7" name="Rectangle 24"/>
          <p:cNvSpPr/>
          <p:nvPr/>
        </p:nvSpPr>
        <p:spPr>
          <a:xfrm>
            <a:off x="3164315" y="3831083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8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327530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9" name="Rectangle 28"/>
          <p:cNvSpPr/>
          <p:nvPr/>
        </p:nvSpPr>
        <p:spPr>
          <a:xfrm>
            <a:off x="5284944" y="3831083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0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539593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1" name="Rectangle 34"/>
          <p:cNvSpPr/>
          <p:nvPr/>
        </p:nvSpPr>
        <p:spPr>
          <a:xfrm>
            <a:off x="7394768" y="3831083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505762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3" name="Rectangle 40"/>
          <p:cNvSpPr/>
          <p:nvPr/>
        </p:nvSpPr>
        <p:spPr>
          <a:xfrm>
            <a:off x="9526203" y="3831083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963719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08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Picture Placeholder 7"/>
          <p:cNvSpPr>
            <a:spLocks noGrp="1"/>
          </p:cNvSpPr>
          <p:nvPr>
            <p:ph type="pic" idx="13"/>
          </p:nvPr>
        </p:nvSpPr>
        <p:spPr>
          <a:xfrm>
            <a:off x="1" y="2"/>
            <a:ext cx="12192000" cy="3530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76171" y="2311400"/>
            <a:ext cx="1895357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948995"/>
            <a:ext cx="1948894" cy="1231109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11253" y="2311400"/>
            <a:ext cx="1895357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984486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131882" y="2311400"/>
            <a:ext cx="1895357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05115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7241706" y="2311400"/>
            <a:ext cx="1895357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214938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73141" y="2311400"/>
            <a:ext cx="1895357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5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346373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6" name="Rectangle 20"/>
          <p:cNvSpPr/>
          <p:nvPr/>
        </p:nvSpPr>
        <p:spPr>
          <a:xfrm>
            <a:off x="1029232" y="4160796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14022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8" name="Rectangle 24"/>
          <p:cNvSpPr/>
          <p:nvPr/>
        </p:nvSpPr>
        <p:spPr>
          <a:xfrm>
            <a:off x="3164315" y="4160796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9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327530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0" name="Rectangle 28"/>
          <p:cNvSpPr/>
          <p:nvPr/>
        </p:nvSpPr>
        <p:spPr>
          <a:xfrm>
            <a:off x="5284944" y="4160796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539593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2" name="Rectangle 34"/>
          <p:cNvSpPr/>
          <p:nvPr/>
        </p:nvSpPr>
        <p:spPr>
          <a:xfrm>
            <a:off x="7394768" y="4160796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3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7505762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4" name="Rectangle 40"/>
          <p:cNvSpPr/>
          <p:nvPr/>
        </p:nvSpPr>
        <p:spPr>
          <a:xfrm>
            <a:off x="9526203" y="4160796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5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963719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6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39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47" name="Straight Line buttom"/>
          <p:cNvSpPr/>
          <p:nvPr/>
        </p:nvSpPr>
        <p:spPr>
          <a:xfrm flipV="1">
            <a:off x="6097060" y="1805856"/>
            <a:ext cx="2" cy="5052146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8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4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1A5E8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0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3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4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5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108071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6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9" name="Round Same Side Corner Rectangle 2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6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0" name="Straight Line buttom"/>
          <p:cNvSpPr/>
          <p:nvPr/>
        </p:nvSpPr>
        <p:spPr>
          <a:xfrm flipV="1">
            <a:off x="6097059" y="-3"/>
            <a:ext cx="4" cy="5959479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head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71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768F3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3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768F3B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6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7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B9750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9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2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Rounded Rectangle 23"/>
          <p:cNvSpPr/>
          <p:nvPr/>
        </p:nvSpPr>
        <p:spPr>
          <a:xfrm>
            <a:off x="872965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29850" y="1870707"/>
            <a:ext cx="1868378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2" name="Oval 7"/>
          <p:cNvSpPr/>
          <p:nvPr/>
        </p:nvSpPr>
        <p:spPr>
          <a:xfrm>
            <a:off x="4765475" y="1390204"/>
            <a:ext cx="915721" cy="915721"/>
          </a:xfrm>
          <a:prstGeom prst="ellipse">
            <a:avLst/>
          </a:prstGeom>
          <a:solidFill>
            <a:srgbClr val="237DB9"/>
          </a:solidFill>
          <a:ln w="19050">
            <a:solidFill>
              <a:srgbClr val="1A5E8B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3" name="Freeform 62"/>
          <p:cNvSpPr/>
          <p:nvPr/>
        </p:nvSpPr>
        <p:spPr>
          <a:xfrm>
            <a:off x="5015612" y="1638679"/>
            <a:ext cx="415450" cy="418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26614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9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126614" y="2577156"/>
            <a:ext cx="2554582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6" name="Rounded Rectangle 11"/>
          <p:cNvSpPr/>
          <p:nvPr/>
        </p:nvSpPr>
        <p:spPr>
          <a:xfrm>
            <a:off x="6253159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10043" y="1870707"/>
            <a:ext cx="1868377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8" name="Oval 13"/>
          <p:cNvSpPr/>
          <p:nvPr/>
        </p:nvSpPr>
        <p:spPr>
          <a:xfrm>
            <a:off x="10145668" y="1390204"/>
            <a:ext cx="915721" cy="915721"/>
          </a:xfrm>
          <a:prstGeom prst="ellipse">
            <a:avLst/>
          </a:prstGeom>
          <a:solidFill>
            <a:srgbClr val="15AA96"/>
          </a:solidFill>
          <a:ln w="19050">
            <a:solidFill>
              <a:srgbClr val="108071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506808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506808" y="2577156"/>
            <a:ext cx="2554581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1" name="Freeform 178"/>
          <p:cNvSpPr/>
          <p:nvPr/>
        </p:nvSpPr>
        <p:spPr>
          <a:xfrm>
            <a:off x="10380251" y="1679900"/>
            <a:ext cx="446553" cy="336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230" y="0"/>
                </a:lnTo>
                <a:lnTo>
                  <a:pt x="1230" y="19603"/>
                </a:lnTo>
                <a:lnTo>
                  <a:pt x="21600" y="19603"/>
                </a:lnTo>
                <a:lnTo>
                  <a:pt x="21600" y="21600"/>
                </a:lnTo>
                <a:close/>
                <a:moveTo>
                  <a:pt x="6835" y="17970"/>
                </a:moveTo>
                <a:lnTo>
                  <a:pt x="3965" y="17970"/>
                </a:lnTo>
                <a:lnTo>
                  <a:pt x="3965" y="10891"/>
                </a:lnTo>
                <a:lnTo>
                  <a:pt x="6835" y="10891"/>
                </a:lnTo>
                <a:lnTo>
                  <a:pt x="6835" y="17970"/>
                </a:lnTo>
                <a:close/>
                <a:moveTo>
                  <a:pt x="10663" y="17970"/>
                </a:moveTo>
                <a:lnTo>
                  <a:pt x="8066" y="17970"/>
                </a:lnTo>
                <a:lnTo>
                  <a:pt x="8066" y="3449"/>
                </a:lnTo>
                <a:lnTo>
                  <a:pt x="10663" y="3449"/>
                </a:lnTo>
                <a:lnTo>
                  <a:pt x="10663" y="17970"/>
                </a:lnTo>
                <a:close/>
                <a:moveTo>
                  <a:pt x="14901" y="17970"/>
                </a:moveTo>
                <a:lnTo>
                  <a:pt x="12167" y="17970"/>
                </a:lnTo>
                <a:lnTo>
                  <a:pt x="12167" y="7079"/>
                </a:lnTo>
                <a:lnTo>
                  <a:pt x="14901" y="7079"/>
                </a:lnTo>
                <a:lnTo>
                  <a:pt x="14901" y="17970"/>
                </a:lnTo>
                <a:close/>
                <a:moveTo>
                  <a:pt x="19003" y="17970"/>
                </a:moveTo>
                <a:lnTo>
                  <a:pt x="16268" y="17970"/>
                </a:lnTo>
                <a:lnTo>
                  <a:pt x="16268" y="1997"/>
                </a:lnTo>
                <a:lnTo>
                  <a:pt x="19003" y="1997"/>
                </a:lnTo>
                <a:lnTo>
                  <a:pt x="19003" y="1797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0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Rounded Rectangle 48"/>
          <p:cNvSpPr/>
          <p:nvPr/>
        </p:nvSpPr>
        <p:spPr>
          <a:xfrm>
            <a:off x="6299200" y="417068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3" name="Rounded Rectangle 40"/>
          <p:cNvSpPr/>
          <p:nvPr/>
        </p:nvSpPr>
        <p:spPr>
          <a:xfrm>
            <a:off x="6299200" y="173165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9BB955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4" name="Rounded Rectangle 36"/>
          <p:cNvSpPr/>
          <p:nvPr/>
        </p:nvSpPr>
        <p:spPr>
          <a:xfrm>
            <a:off x="1411259" y="4150367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5" name="Rounded Rectangle 19"/>
          <p:cNvSpPr/>
          <p:nvPr/>
        </p:nvSpPr>
        <p:spPr>
          <a:xfrm>
            <a:off x="1411259" y="1731654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96035" y="1916159"/>
            <a:ext cx="1523839" cy="155122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8400" y="1836234"/>
            <a:ext cx="1851787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1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38400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5235" y="4334874"/>
            <a:ext cx="1523839" cy="1551222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438400" y="4254946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438400" y="4805503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992222" y="1916159"/>
            <a:ext cx="1523838" cy="1551222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900255" y="1836234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351073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992222" y="4355189"/>
            <a:ext cx="1523838" cy="1551222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7900255" y="4275263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7351073" y="482581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8" name="Rounded Rectangle 64"/>
          <p:cNvSpPr/>
          <p:nvPr/>
        </p:nvSpPr>
        <p:spPr>
          <a:xfrm>
            <a:off x="4965698" y="2870200"/>
            <a:ext cx="2032004" cy="1914038"/>
          </a:xfrm>
          <a:prstGeom prst="roundRect">
            <a:avLst>
              <a:gd name="adj" fmla="val 8041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9" name="Freeform 245"/>
          <p:cNvSpPr/>
          <p:nvPr/>
        </p:nvSpPr>
        <p:spPr>
          <a:xfrm>
            <a:off x="5598412" y="3443930"/>
            <a:ext cx="766578" cy="766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0" name="Round Same Side Corner Rectangle 2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3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3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42732" y="2100700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29176" y="3386780"/>
            <a:ext cx="2444557" cy="2443828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605877" y="2087866"/>
            <a:ext cx="2444556" cy="2443828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893883" y="3373947"/>
            <a:ext cx="2444556" cy="2443828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69021" y="2075033"/>
            <a:ext cx="2444556" cy="2443828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458588" y="3361113"/>
            <a:ext cx="2444556" cy="2443828"/>
          </a:xfrm>
          <a:prstGeom prst="rect">
            <a:avLst/>
          </a:prstGeom>
          <a:ln w="19050">
            <a:solidFill>
              <a:srgbClr val="633247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6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732163" y="2075033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7" name="Round Same Side Corner Rectangle 12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4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4" name="Group 17"/>
          <p:cNvGrpSpPr/>
          <p:nvPr/>
        </p:nvGrpSpPr>
        <p:grpSpPr>
          <a:xfrm>
            <a:off x="3968592" y="1726607"/>
            <a:ext cx="4343762" cy="3456122"/>
            <a:chOff x="0" y="0"/>
            <a:chExt cx="4343760" cy="3456120"/>
          </a:xfrm>
        </p:grpSpPr>
        <p:sp>
          <p:nvSpPr>
            <p:cNvPr id="2257" name="Rectangle 19"/>
            <p:cNvSpPr/>
            <p:nvPr/>
          </p:nvSpPr>
          <p:spPr>
            <a:xfrm>
              <a:off x="164147" y="163677"/>
              <a:ext cx="4028587" cy="22306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8" name="Freeform 5"/>
            <p:cNvSpPr/>
            <p:nvPr/>
          </p:nvSpPr>
          <p:spPr>
            <a:xfrm>
              <a:off x="-1" y="-1"/>
              <a:ext cx="4343762" cy="2574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8" y="0"/>
                  </a:moveTo>
                  <a:cubicBezTo>
                    <a:pt x="10955" y="0"/>
                    <a:pt x="10955" y="0"/>
                    <a:pt x="10955" y="0"/>
                  </a:cubicBezTo>
                  <a:cubicBezTo>
                    <a:pt x="10622" y="0"/>
                    <a:pt x="10622" y="0"/>
                    <a:pt x="10622" y="0"/>
                  </a:cubicBezTo>
                  <a:cubicBezTo>
                    <a:pt x="666" y="0"/>
                    <a:pt x="666" y="0"/>
                    <a:pt x="666" y="0"/>
                  </a:cubicBezTo>
                  <a:cubicBezTo>
                    <a:pt x="321" y="0"/>
                    <a:pt x="0" y="341"/>
                    <a:pt x="0" y="94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43"/>
                    <a:pt x="21600" y="943"/>
                    <a:pt x="21600" y="943"/>
                  </a:cubicBezTo>
                  <a:cubicBezTo>
                    <a:pt x="21600" y="341"/>
                    <a:pt x="21255" y="0"/>
                    <a:pt x="20898" y="0"/>
                  </a:cubicBezTo>
                  <a:moveTo>
                    <a:pt x="20601" y="20074"/>
                  </a:moveTo>
                  <a:cubicBezTo>
                    <a:pt x="904" y="20074"/>
                    <a:pt x="904" y="20074"/>
                    <a:pt x="904" y="20074"/>
                  </a:cubicBezTo>
                  <a:cubicBezTo>
                    <a:pt x="904" y="1365"/>
                    <a:pt x="904" y="1365"/>
                    <a:pt x="904" y="1365"/>
                  </a:cubicBezTo>
                  <a:cubicBezTo>
                    <a:pt x="20601" y="1365"/>
                    <a:pt x="20601" y="1365"/>
                    <a:pt x="20601" y="1365"/>
                  </a:cubicBezTo>
                  <a:cubicBezTo>
                    <a:pt x="20601" y="20074"/>
                    <a:pt x="20601" y="20074"/>
                    <a:pt x="20601" y="20074"/>
                  </a:cubicBezTo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9" name="Freeform 23"/>
            <p:cNvSpPr/>
            <p:nvPr/>
          </p:nvSpPr>
          <p:spPr>
            <a:xfrm>
              <a:off x="214040" y="163677"/>
              <a:ext cx="3928270" cy="2230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grpSp>
          <p:nvGrpSpPr>
            <p:cNvPr id="2262" name="Freeform 27"/>
            <p:cNvGrpSpPr/>
            <p:nvPr/>
          </p:nvGrpSpPr>
          <p:grpSpPr>
            <a:xfrm>
              <a:off x="-1" y="2574776"/>
              <a:ext cx="4343762" cy="485141"/>
              <a:chOff x="0" y="0"/>
              <a:chExt cx="4343760" cy="485140"/>
            </a:xfrm>
          </p:grpSpPr>
          <p:sp>
            <p:nvSpPr>
              <p:cNvPr id="2260" name="形状"/>
              <p:cNvSpPr/>
              <p:nvPr/>
            </p:nvSpPr>
            <p:spPr>
              <a:xfrm>
                <a:off x="0" y="0"/>
                <a:ext cx="4343761" cy="392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3171"/>
                      <a:pt x="0" y="13171"/>
                      <a:pt x="0" y="13171"/>
                    </a:cubicBezTo>
                    <a:cubicBezTo>
                      <a:pt x="0" y="17122"/>
                      <a:pt x="321" y="21600"/>
                      <a:pt x="666" y="21600"/>
                    </a:cubicBezTo>
                    <a:cubicBezTo>
                      <a:pt x="10622" y="21600"/>
                      <a:pt x="10622" y="21600"/>
                      <a:pt x="10622" y="21600"/>
                    </a:cubicBezTo>
                    <a:cubicBezTo>
                      <a:pt x="10955" y="21600"/>
                      <a:pt x="10955" y="21600"/>
                      <a:pt x="10955" y="21600"/>
                    </a:cubicBezTo>
                    <a:cubicBezTo>
                      <a:pt x="20898" y="21600"/>
                      <a:pt x="20898" y="21600"/>
                      <a:pt x="20898" y="21600"/>
                    </a:cubicBezTo>
                    <a:cubicBezTo>
                      <a:pt x="21255" y="21600"/>
                      <a:pt x="21600" y="17122"/>
                      <a:pt x="21600" y="13171"/>
                    </a:cubicBezTo>
                    <a:cubicBezTo>
                      <a:pt x="21600" y="0"/>
                      <a:pt x="21600" y="0"/>
                      <a:pt x="216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54000">
                    <a:srgbClr val="D9D9D9"/>
                  </a:gs>
                  <a:gs pos="83000">
                    <a:srgbClr val="BFBFBF"/>
                  </a:gs>
                </a:gsLst>
                <a:lin ang="1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261" name="文本"/>
              <p:cNvSpPr txBox="1"/>
              <p:nvPr/>
            </p:nvSpPr>
            <p:spPr>
              <a:xfrm>
                <a:off x="0" y="0"/>
                <a:ext cx="4343761" cy="485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 </a:t>
                </a:r>
              </a:p>
            </p:txBody>
          </p:sp>
        </p:grpSp>
        <p:sp>
          <p:nvSpPr>
            <p:cNvPr id="2263" name="Freeform 29"/>
            <p:cNvSpPr/>
            <p:nvPr/>
          </p:nvSpPr>
          <p:spPr>
            <a:xfrm>
              <a:off x="1507378" y="2967184"/>
              <a:ext cx="1342245" cy="488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71" h="21600" extrusionOk="0">
                  <a:moveTo>
                    <a:pt x="9461" y="0"/>
                  </a:moveTo>
                  <a:cubicBezTo>
                    <a:pt x="9033" y="0"/>
                    <a:pt x="9033" y="0"/>
                    <a:pt x="9033" y="0"/>
                  </a:cubicBezTo>
                  <a:cubicBezTo>
                    <a:pt x="3140" y="0"/>
                    <a:pt x="3140" y="0"/>
                    <a:pt x="3140" y="0"/>
                  </a:cubicBezTo>
                  <a:cubicBezTo>
                    <a:pt x="3140" y="0"/>
                    <a:pt x="3107" y="9318"/>
                    <a:pt x="1790" y="13553"/>
                  </a:cubicBezTo>
                  <a:cubicBezTo>
                    <a:pt x="472" y="17894"/>
                    <a:pt x="-1569" y="21600"/>
                    <a:pt x="1987" y="21600"/>
                  </a:cubicBezTo>
                  <a:cubicBezTo>
                    <a:pt x="9033" y="21600"/>
                    <a:pt x="9033" y="21600"/>
                    <a:pt x="9033" y="21600"/>
                  </a:cubicBezTo>
                  <a:cubicBezTo>
                    <a:pt x="9461" y="21600"/>
                    <a:pt x="9461" y="21600"/>
                    <a:pt x="9461" y="21600"/>
                  </a:cubicBezTo>
                  <a:cubicBezTo>
                    <a:pt x="16508" y="21600"/>
                    <a:pt x="16508" y="21600"/>
                    <a:pt x="16508" y="21600"/>
                  </a:cubicBezTo>
                  <a:cubicBezTo>
                    <a:pt x="20031" y="21600"/>
                    <a:pt x="17990" y="17894"/>
                    <a:pt x="16705" y="13553"/>
                  </a:cubicBezTo>
                  <a:cubicBezTo>
                    <a:pt x="15388" y="9318"/>
                    <a:pt x="15322" y="0"/>
                    <a:pt x="15322" y="0"/>
                  </a:cubicBezTo>
                  <a:lnTo>
                    <a:pt x="946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6A6A6"/>
                </a:gs>
                <a:gs pos="6000">
                  <a:srgbClr val="D9D9D9"/>
                </a:gs>
                <a:gs pos="42000">
                  <a:srgbClr val="BFBFB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26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153966" y="1879600"/>
            <a:ext cx="3944649" cy="22306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66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6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Rectangle 19"/>
          <p:cNvSpPr/>
          <p:nvPr/>
        </p:nvSpPr>
        <p:spPr>
          <a:xfrm>
            <a:off x="5791200" y="1477051"/>
            <a:ext cx="6400800" cy="1558384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7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7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521532" y="1552984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8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8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1" y="1589733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01" y="1986824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4" name="Picture Placeholder 7"/>
          <p:cNvSpPr>
            <a:spLocks noGrp="1"/>
          </p:cNvSpPr>
          <p:nvPr>
            <p:ph type="pic" sz="half" idx="16"/>
          </p:nvPr>
        </p:nvSpPr>
        <p:spPr>
          <a:xfrm>
            <a:off x="0" y="1477051"/>
            <a:ext cx="5791200" cy="46951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5" name="Rectangle 38"/>
          <p:cNvSpPr/>
          <p:nvPr/>
        </p:nvSpPr>
        <p:spPr>
          <a:xfrm>
            <a:off x="5791200" y="3035433"/>
            <a:ext cx="6400800" cy="1558384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521532" y="3111367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1" y="3148116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096001" y="3545206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9" name="Rectangle 46"/>
          <p:cNvSpPr/>
          <p:nvPr/>
        </p:nvSpPr>
        <p:spPr>
          <a:xfrm>
            <a:off x="5791200" y="4600985"/>
            <a:ext cx="6400800" cy="1558384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521532" y="4676918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096001" y="4713668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096001" y="5110757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3"/>
            <a:ext cx="12170444" cy="37174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0" name="Round Same Side Corner Rectangle 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0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4"/>
            <a:ext cx="12192000" cy="30062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48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096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144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5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3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3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38" name="Picture Placeholder 7"/>
          <p:cNvSpPr>
            <a:spLocks noGrp="1"/>
          </p:cNvSpPr>
          <p:nvPr>
            <p:ph type="pic" sz="half" idx="14"/>
          </p:nvPr>
        </p:nvSpPr>
        <p:spPr>
          <a:xfrm>
            <a:off x="6197600" y="2337904"/>
            <a:ext cx="5486400" cy="352949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Round Same Side Corner Rectangle 5"/>
          <p:cNvSpPr/>
          <p:nvPr/>
        </p:nvSpPr>
        <p:spPr>
          <a:xfrm rot="16200000" flipH="1">
            <a:off x="11731145" y="6331908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6457188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50" name="Rounded Rectangle 18"/>
          <p:cNvSpPr/>
          <p:nvPr/>
        </p:nvSpPr>
        <p:spPr>
          <a:xfrm>
            <a:off x="863600" y="1477051"/>
            <a:ext cx="10464800" cy="2155150"/>
          </a:xfrm>
          <a:prstGeom prst="roundRect">
            <a:avLst>
              <a:gd name="adj" fmla="val 760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19200" y="1741825"/>
            <a:ext cx="2235200" cy="16256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0" y="1791499"/>
            <a:ext cx="73152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657600" y="2188589"/>
            <a:ext cx="7315200" cy="117883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4" name="Rounded Rectangle 25"/>
          <p:cNvSpPr/>
          <p:nvPr/>
        </p:nvSpPr>
        <p:spPr>
          <a:xfrm>
            <a:off x="863600" y="3732734"/>
            <a:ext cx="10464800" cy="2675982"/>
          </a:xfrm>
          <a:prstGeom prst="roundRect">
            <a:avLst>
              <a:gd name="adj" fmla="val 7608"/>
            </a:avLst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2192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25084" y="5803234"/>
            <a:ext cx="3042118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35100" y="3923100"/>
            <a:ext cx="3048001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6409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9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79248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6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9306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15432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72" name="Group 12"/>
          <p:cNvGrpSpPr/>
          <p:nvPr/>
        </p:nvGrpSpPr>
        <p:grpSpPr>
          <a:xfrm>
            <a:off x="723900" y="1915865"/>
            <a:ext cx="2540000" cy="537777"/>
            <a:chOff x="0" y="0"/>
            <a:chExt cx="2540000" cy="537775"/>
          </a:xfrm>
        </p:grpSpPr>
        <p:grpSp>
          <p:nvGrpSpPr>
            <p:cNvPr id="2370" name="Rectangle 1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68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237D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69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71" name="Isosceles Triangle 1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73" name="Rectangle 13"/>
          <p:cNvSpPr/>
          <p:nvPr/>
        </p:nvSpPr>
        <p:spPr>
          <a:xfrm>
            <a:off x="7239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509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50900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45931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81" name="Group 20"/>
          <p:cNvGrpSpPr/>
          <p:nvPr/>
        </p:nvGrpSpPr>
        <p:grpSpPr>
          <a:xfrm>
            <a:off x="3454400" y="1915865"/>
            <a:ext cx="2540000" cy="537777"/>
            <a:chOff x="0" y="0"/>
            <a:chExt cx="2540000" cy="537775"/>
          </a:xfrm>
        </p:grpSpPr>
        <p:grpSp>
          <p:nvGrpSpPr>
            <p:cNvPr id="2379" name="Rectangle 24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77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15AA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78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0" name="Isosceles Triangle 25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82" name="Rectangle 26"/>
          <p:cNvSpPr/>
          <p:nvPr/>
        </p:nvSpPr>
        <p:spPr>
          <a:xfrm>
            <a:off x="34544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5814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814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180666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0" name="Group 32"/>
          <p:cNvGrpSpPr/>
          <p:nvPr/>
        </p:nvGrpSpPr>
        <p:grpSpPr>
          <a:xfrm>
            <a:off x="6197600" y="1915865"/>
            <a:ext cx="2540000" cy="537777"/>
            <a:chOff x="0" y="0"/>
            <a:chExt cx="2540000" cy="537775"/>
          </a:xfrm>
        </p:grpSpPr>
        <p:grpSp>
          <p:nvGrpSpPr>
            <p:cNvPr id="2388" name="Rectangle 33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86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9BB9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87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9" name="Isosceles Triangle 34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91" name="Rectangle 35"/>
          <p:cNvSpPr/>
          <p:nvPr/>
        </p:nvSpPr>
        <p:spPr>
          <a:xfrm>
            <a:off x="61976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46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46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940768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9" name="Group 39"/>
          <p:cNvGrpSpPr/>
          <p:nvPr/>
        </p:nvGrpSpPr>
        <p:grpSpPr>
          <a:xfrm>
            <a:off x="8949235" y="1915865"/>
            <a:ext cx="2540001" cy="537777"/>
            <a:chOff x="0" y="0"/>
            <a:chExt cx="2540000" cy="537775"/>
          </a:xfrm>
        </p:grpSpPr>
        <p:grpSp>
          <p:nvGrpSpPr>
            <p:cNvPr id="2397" name="Rectangle 4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95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F19B1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96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98" name="Isosceles Triangle 4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400" name="Rectangle 42"/>
          <p:cNvSpPr/>
          <p:nvPr/>
        </p:nvSpPr>
        <p:spPr>
          <a:xfrm>
            <a:off x="8949235" y="3987800"/>
            <a:ext cx="2540001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076235" y="4089401"/>
            <a:ext cx="2286001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9076235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3" name="Round Same Side Corner Rectangle 4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06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0" y="1498600"/>
            <a:ext cx="6705600" cy="49101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4" name="Rectangle 10"/>
          <p:cNvSpPr/>
          <p:nvPr/>
        </p:nvSpPr>
        <p:spPr>
          <a:xfrm>
            <a:off x="6705600" y="1498596"/>
            <a:ext cx="2641600" cy="2455062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5" name="Rectangle 39"/>
          <p:cNvSpPr/>
          <p:nvPr/>
        </p:nvSpPr>
        <p:spPr>
          <a:xfrm>
            <a:off x="6705600" y="3953657"/>
            <a:ext cx="2641600" cy="245506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347200" y="1498599"/>
            <a:ext cx="2844800" cy="49101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3400" y="1803400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83400" y="2200491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83400" y="4251109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883400" y="4648199"/>
            <a:ext cx="2286002" cy="143171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1" name="Round Same Side Corner Rectangle 1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2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3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4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5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0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8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9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9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1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4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3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4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8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8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2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1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9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2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4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4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5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5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7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8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8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9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9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9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0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0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3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3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4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4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5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6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6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6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71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72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0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9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10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18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1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2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2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3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4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8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9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6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04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605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619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-1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roup 6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3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3">
    <p:bg>
      <p:bgPr>
        <a:gradFill flip="none" rotWithShape="1">
          <a:gsLst>
            <a:gs pos="0">
              <a:srgbClr val="1E222A"/>
            </a:gs>
            <a:gs pos="100000">
              <a:srgbClr val="11131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roup 3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7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42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111319">
                <a:alpha val="39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00000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61920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2F3540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77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77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77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782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777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8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9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0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1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7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32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3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4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5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6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7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8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9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0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1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2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3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4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5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6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7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8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9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0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1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2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3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4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5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6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7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8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9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6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86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86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86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86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86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6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7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87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7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8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8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14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09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13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10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1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2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1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1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2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1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21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sp>
        <p:nvSpPr>
          <p:cNvPr id="9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29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0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1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2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3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4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5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6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7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8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9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0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1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2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3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4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5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6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7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8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9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0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1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2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3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4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5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6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3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58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62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59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0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1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66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64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5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9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67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8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0" name="Rectangle 56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976" name="Group 35"/>
          <p:cNvGrpSpPr/>
          <p:nvPr/>
        </p:nvGrpSpPr>
        <p:grpSpPr>
          <a:xfrm>
            <a:off x="661998" y="1514904"/>
            <a:ext cx="67507" cy="383328"/>
            <a:chOff x="0" y="0"/>
            <a:chExt cx="67505" cy="383327"/>
          </a:xfrm>
        </p:grpSpPr>
        <p:sp>
          <p:nvSpPr>
            <p:cNvPr id="971" name="Oval 5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2" name="Oval 52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3" name="Oval 60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4" name="Oval 61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5" name="Oval 62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8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1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1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2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2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2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3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3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39" name="Oval 2"/>
          <p:cNvSpPr/>
          <p:nvPr/>
        </p:nvSpPr>
        <p:spPr>
          <a:xfrm>
            <a:off x="1454623" y="1286518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0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1" name="Oval 66"/>
          <p:cNvSpPr/>
          <p:nvPr/>
        </p:nvSpPr>
        <p:spPr>
          <a:xfrm>
            <a:off x="2643203" y="944178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2" name="Oval 67"/>
          <p:cNvSpPr/>
          <p:nvPr/>
        </p:nvSpPr>
        <p:spPr>
          <a:xfrm>
            <a:off x="6438693" y="2175266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3" name="Oval 68"/>
          <p:cNvSpPr/>
          <p:nvPr/>
        </p:nvSpPr>
        <p:spPr>
          <a:xfrm>
            <a:off x="7857649" y="3344498"/>
            <a:ext cx="668177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4" name="Oval 69"/>
          <p:cNvSpPr/>
          <p:nvPr/>
        </p:nvSpPr>
        <p:spPr>
          <a:xfrm>
            <a:off x="5965557" y="3024953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5" name="Oval 70"/>
          <p:cNvSpPr/>
          <p:nvPr/>
        </p:nvSpPr>
        <p:spPr>
          <a:xfrm>
            <a:off x="9420696" y="-7205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6" name="Oval 71"/>
          <p:cNvSpPr/>
          <p:nvPr/>
        </p:nvSpPr>
        <p:spPr>
          <a:xfrm>
            <a:off x="10247107" y="513222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7" name="Oval 72"/>
          <p:cNvSpPr/>
          <p:nvPr/>
        </p:nvSpPr>
        <p:spPr>
          <a:xfrm>
            <a:off x="999588" y="5279364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8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077" name="Group 5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049" name="Donut 60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0" name="Donut 61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1" name="Donut 62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2" name="Donut 7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3" name="Donut 75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4" name="Oval 76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5" name="Oval 77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6" name="Donut 78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7" name="Donut 79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8" name="Oval 80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9" name="Oval 81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0" name="Donut 82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1" name="Donut 83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2" name="Donut 84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3" name="Donut 85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4" name="Oval 86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5" name="Oval 87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6" name="Oval 88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7" name="Oval 89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8" name="Donut 90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9" name="Donut 91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0" name="Oval 92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1" name="Donut 93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2" name="Donut 94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3" name="Donut 95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4" name="Oval 96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5" name="Oval 97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6" name="Oval 98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8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8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9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8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91" name="Oval 2"/>
          <p:cNvSpPr/>
          <p:nvPr/>
        </p:nvSpPr>
        <p:spPr>
          <a:xfrm>
            <a:off x="2148974" y="1977515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2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3" name="Oval 66"/>
          <p:cNvSpPr/>
          <p:nvPr/>
        </p:nvSpPr>
        <p:spPr>
          <a:xfrm>
            <a:off x="2590259" y="1735309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4" name="Oval 67"/>
          <p:cNvSpPr/>
          <p:nvPr/>
        </p:nvSpPr>
        <p:spPr>
          <a:xfrm>
            <a:off x="4521468" y="1051819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5" name="Oval 68"/>
          <p:cNvSpPr/>
          <p:nvPr/>
        </p:nvSpPr>
        <p:spPr>
          <a:xfrm>
            <a:off x="6198267" y="2093400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6" name="Oval 69"/>
          <p:cNvSpPr/>
          <p:nvPr/>
        </p:nvSpPr>
        <p:spPr>
          <a:xfrm>
            <a:off x="6438693" y="2066424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7" name="Oval 70"/>
          <p:cNvSpPr/>
          <p:nvPr/>
        </p:nvSpPr>
        <p:spPr>
          <a:xfrm>
            <a:off x="9421818" y="1729081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8" name="Oval 71"/>
          <p:cNvSpPr/>
          <p:nvPr/>
        </p:nvSpPr>
        <p:spPr>
          <a:xfrm>
            <a:off x="9894179" y="1216321"/>
            <a:ext cx="668176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9" name="Oval 72"/>
          <p:cNvSpPr/>
          <p:nvPr/>
        </p:nvSpPr>
        <p:spPr>
          <a:xfrm>
            <a:off x="2148975" y="4983977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00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129" name="Group 91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01" name="Donut 92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2" name="Donut 93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3" name="Donut 94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4" name="Donut 95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5" name="Donut 96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6" name="Oval 97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7" name="Oval 98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8" name="Donut 99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9" name="Donut 100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0" name="Oval 101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1" name="Oval 102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2" name="Donut 103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3" name="Donut 104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4" name="Donut 105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5" name="Donut 106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6" name="Oval 107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7" name="Oval 108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8" name="Oval 109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9" name="Oval 110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0" name="Donut 111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1" name="Donut 112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2" name="Oval 113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3" name="Donut 114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4" name="Donut 115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5" name="Donut 116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6" name="Oval 117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7" name="Oval 118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8" name="Oval 119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roup 60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36" name="Donut 61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7" name="Donut 62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8" name="Donut 63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9" name="Donut 6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0" name="Donut 74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1" name="Oval 75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2" name="Oval 76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3" name="Donut 77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4" name="Donut 78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5" name="Oval 79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6" name="Oval 80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7" name="Donut 81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8" name="Donut 82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9" name="Donut 83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0" name="Donut 84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1" name="Oval 85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2" name="Oval 86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3" name="Oval 87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4" name="Oval 88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5" name="Donut 89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6" name="Donut 90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7" name="Oval 91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8" name="Donut 92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9" name="Donut 93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0" name="Donut 94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1" name="Oval 95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2" name="Oval 96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3" name="Oval 97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168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166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7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171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169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70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72" name="Oval 2"/>
          <p:cNvSpPr/>
          <p:nvPr/>
        </p:nvSpPr>
        <p:spPr>
          <a:xfrm>
            <a:off x="537726" y="114818"/>
            <a:ext cx="1366984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3" name="Oval 65"/>
          <p:cNvSpPr/>
          <p:nvPr/>
        </p:nvSpPr>
        <p:spPr>
          <a:xfrm>
            <a:off x="796945" y="1460737"/>
            <a:ext cx="848546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4" name="Oval 66"/>
          <p:cNvSpPr/>
          <p:nvPr/>
        </p:nvSpPr>
        <p:spPr>
          <a:xfrm>
            <a:off x="2816355" y="605104"/>
            <a:ext cx="484413" cy="484412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5" name="Oval 67"/>
          <p:cNvSpPr/>
          <p:nvPr/>
        </p:nvSpPr>
        <p:spPr>
          <a:xfrm>
            <a:off x="7674933" y="2185609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6" name="Oval 68"/>
          <p:cNvSpPr/>
          <p:nvPr/>
        </p:nvSpPr>
        <p:spPr>
          <a:xfrm>
            <a:off x="5586909" y="3317211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7" name="Oval 69"/>
          <p:cNvSpPr/>
          <p:nvPr/>
        </p:nvSpPr>
        <p:spPr>
          <a:xfrm>
            <a:off x="4671298" y="3077231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8" name="Oval 70"/>
          <p:cNvSpPr/>
          <p:nvPr/>
        </p:nvSpPr>
        <p:spPr>
          <a:xfrm>
            <a:off x="7093370" y="-11820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9" name="Oval 71"/>
          <p:cNvSpPr/>
          <p:nvPr/>
        </p:nvSpPr>
        <p:spPr>
          <a:xfrm>
            <a:off x="8766768" y="2451873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0" name="Oval 72"/>
          <p:cNvSpPr/>
          <p:nvPr/>
        </p:nvSpPr>
        <p:spPr>
          <a:xfrm>
            <a:off x="1832657" y="5104093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1" name="Oval 73"/>
          <p:cNvSpPr/>
          <p:nvPr/>
        </p:nvSpPr>
        <p:spPr>
          <a:xfrm>
            <a:off x="2225710" y="3951556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2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262626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1188" name="Group 52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1183" name="TextBox 53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1187" name="Group 56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1184" name="Oval 57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5" name="Oval 58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6" name="Oval 59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1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1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2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2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2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2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3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3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23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3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4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5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pic>
        <p:nvPicPr>
          <p:cNvPr id="1252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6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6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6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8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8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8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8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8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9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9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9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9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1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1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1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3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3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3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4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4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4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4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2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6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6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6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5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7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7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7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7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8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9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9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3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1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0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1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2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3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3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4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5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5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5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5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7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7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7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7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8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8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8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97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9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0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0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2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1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1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1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2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3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3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3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40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5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5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6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8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8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8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9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97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98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0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07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1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17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2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3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38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47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5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5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5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6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7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9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99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slideLayout" Target="../slideLayouts/slideLayout134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5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5" r:id="rId55"/>
    <p:sldLayoutId id="2147483706" r:id="rId56"/>
    <p:sldLayoutId id="2147483707" r:id="rId57"/>
    <p:sldLayoutId id="2147483708" r:id="rId58"/>
    <p:sldLayoutId id="2147483709" r:id="rId59"/>
    <p:sldLayoutId id="2147483710" r:id="rId60"/>
    <p:sldLayoutId id="2147483711" r:id="rId61"/>
    <p:sldLayoutId id="2147483712" r:id="rId62"/>
    <p:sldLayoutId id="2147483714" r:id="rId63"/>
    <p:sldLayoutId id="2147483715" r:id="rId64"/>
    <p:sldLayoutId id="2147483716" r:id="rId65"/>
    <p:sldLayoutId id="2147483717" r:id="rId66"/>
    <p:sldLayoutId id="2147483718" r:id="rId67"/>
    <p:sldLayoutId id="2147483719" r:id="rId68"/>
    <p:sldLayoutId id="2147483720" r:id="rId69"/>
    <p:sldLayoutId id="2147483721" r:id="rId70"/>
    <p:sldLayoutId id="2147483722" r:id="rId71"/>
    <p:sldLayoutId id="2147483723" r:id="rId72"/>
    <p:sldLayoutId id="2147483724" r:id="rId73"/>
    <p:sldLayoutId id="2147483725" r:id="rId74"/>
    <p:sldLayoutId id="2147483726" r:id="rId75"/>
    <p:sldLayoutId id="2147483727" r:id="rId76"/>
    <p:sldLayoutId id="2147483728" r:id="rId77"/>
    <p:sldLayoutId id="2147483729" r:id="rId78"/>
    <p:sldLayoutId id="2147483730" r:id="rId79"/>
    <p:sldLayoutId id="2147483731" r:id="rId80"/>
    <p:sldLayoutId id="2147483732" r:id="rId81"/>
    <p:sldLayoutId id="2147483733" r:id="rId82"/>
    <p:sldLayoutId id="2147483734" r:id="rId83"/>
    <p:sldLayoutId id="2147483735" r:id="rId84"/>
    <p:sldLayoutId id="2147483736" r:id="rId85"/>
    <p:sldLayoutId id="2147483737" r:id="rId86"/>
    <p:sldLayoutId id="2147483738" r:id="rId87"/>
    <p:sldLayoutId id="2147483739" r:id="rId88"/>
    <p:sldLayoutId id="2147483740" r:id="rId89"/>
    <p:sldLayoutId id="2147483741" r:id="rId90"/>
    <p:sldLayoutId id="2147483742" r:id="rId91"/>
    <p:sldLayoutId id="2147483743" r:id="rId92"/>
    <p:sldLayoutId id="2147483744" r:id="rId93"/>
    <p:sldLayoutId id="2147483745" r:id="rId94"/>
    <p:sldLayoutId id="2147483746" r:id="rId95"/>
    <p:sldLayoutId id="2147483747" r:id="rId96"/>
    <p:sldLayoutId id="2147483748" r:id="rId97"/>
    <p:sldLayoutId id="2147483749" r:id="rId98"/>
    <p:sldLayoutId id="2147483750" r:id="rId99"/>
    <p:sldLayoutId id="2147483751" r:id="rId100"/>
    <p:sldLayoutId id="2147483752" r:id="rId101"/>
    <p:sldLayoutId id="2147483753" r:id="rId102"/>
    <p:sldLayoutId id="2147483754" r:id="rId103"/>
    <p:sldLayoutId id="2147483755" r:id="rId104"/>
    <p:sldLayoutId id="2147483756" r:id="rId105"/>
    <p:sldLayoutId id="2147483757" r:id="rId106"/>
    <p:sldLayoutId id="2147483758" r:id="rId107"/>
    <p:sldLayoutId id="2147483759" r:id="rId108"/>
    <p:sldLayoutId id="2147483760" r:id="rId109"/>
    <p:sldLayoutId id="2147483761" r:id="rId110"/>
    <p:sldLayoutId id="2147483762" r:id="rId111"/>
    <p:sldLayoutId id="2147483763" r:id="rId112"/>
    <p:sldLayoutId id="2147483764" r:id="rId113"/>
    <p:sldLayoutId id="2147483765" r:id="rId114"/>
    <p:sldLayoutId id="2147483766" r:id="rId115"/>
    <p:sldLayoutId id="2147483767" r:id="rId116"/>
    <p:sldLayoutId id="2147483768" r:id="rId117"/>
    <p:sldLayoutId id="2147483769" r:id="rId118"/>
    <p:sldLayoutId id="2147483770" r:id="rId119"/>
    <p:sldLayoutId id="2147483771" r:id="rId120"/>
    <p:sldLayoutId id="2147483772" r:id="rId121"/>
    <p:sldLayoutId id="2147483773" r:id="rId122"/>
    <p:sldLayoutId id="2147483774" r:id="rId123"/>
    <p:sldLayoutId id="2147483775" r:id="rId124"/>
    <p:sldLayoutId id="2147483776" r:id="rId125"/>
    <p:sldLayoutId id="2147483777" r:id="rId126"/>
    <p:sldLayoutId id="2147483778" r:id="rId127"/>
    <p:sldLayoutId id="2147483779" r:id="rId128"/>
    <p:sldLayoutId id="2147483780" r:id="rId129"/>
    <p:sldLayoutId id="2147483781" r:id="rId130"/>
    <p:sldLayoutId id="2147483782" r:id="rId131"/>
    <p:sldLayoutId id="2147483783" r:id="rId132"/>
    <p:sldLayoutId id="2147483784" r:id="rId133"/>
    <p:sldLayoutId id="2147483785" r:id="rId13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21469" y="1377935"/>
            <a:ext cx="10514718" cy="4427573"/>
            <a:chOff x="497499" y="1899223"/>
            <a:chExt cx="10514718" cy="4427573"/>
          </a:xfrm>
        </p:grpSpPr>
        <p:grpSp>
          <p:nvGrpSpPr>
            <p:cNvPr id="3684" name="Group 3"/>
            <p:cNvGrpSpPr/>
            <p:nvPr/>
          </p:nvGrpSpPr>
          <p:grpSpPr>
            <a:xfrm>
              <a:off x="9012778" y="2008709"/>
              <a:ext cx="1999439" cy="1646432"/>
              <a:chOff x="0" y="-3"/>
              <a:chExt cx="2758258" cy="2408364"/>
            </a:xfrm>
          </p:grpSpPr>
          <p:pic>
            <p:nvPicPr>
              <p:cNvPr id="3680" name="Picture 4" descr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507452"/>
                <a:ext cx="2758258" cy="900909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3681" name="形状"/>
              <p:cNvSpPr/>
              <p:nvPr/>
            </p:nvSpPr>
            <p:spPr>
              <a:xfrm>
                <a:off x="279057" y="-3"/>
                <a:ext cx="2218836" cy="2218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4" h="21491" extrusionOk="0">
                    <a:moveTo>
                      <a:pt x="10692" y="0"/>
                    </a:moveTo>
                    <a:cubicBezTo>
                      <a:pt x="10975" y="0"/>
                      <a:pt x="11259" y="109"/>
                      <a:pt x="11475" y="326"/>
                    </a:cubicBezTo>
                    <a:lnTo>
                      <a:pt x="21059" y="9958"/>
                    </a:lnTo>
                    <a:cubicBezTo>
                      <a:pt x="21492" y="10393"/>
                      <a:pt x="21492" y="11098"/>
                      <a:pt x="21059" y="11533"/>
                    </a:cubicBezTo>
                    <a:lnTo>
                      <a:pt x="11475" y="21165"/>
                    </a:lnTo>
                    <a:cubicBezTo>
                      <a:pt x="11043" y="21600"/>
                      <a:pt x="10341" y="21600"/>
                      <a:pt x="9909" y="21165"/>
                    </a:cubicBezTo>
                    <a:lnTo>
                      <a:pt x="325" y="11533"/>
                    </a:lnTo>
                    <a:cubicBezTo>
                      <a:pt x="-108" y="11098"/>
                      <a:pt x="-108" y="10393"/>
                      <a:pt x="325" y="9958"/>
                    </a:cubicBezTo>
                    <a:lnTo>
                      <a:pt x="9909" y="326"/>
                    </a:lnTo>
                    <a:cubicBezTo>
                      <a:pt x="10125" y="109"/>
                      <a:pt x="10409" y="0"/>
                      <a:pt x="10692" y="0"/>
                    </a:cubicBezTo>
                    <a:close/>
                  </a:path>
                </a:pathLst>
              </a:custGeom>
              <a:solidFill>
                <a:srgbClr val="F270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 b="1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/>
              </a:p>
            </p:txBody>
          </p:sp>
        </p:grpSp>
        <p:grpSp>
          <p:nvGrpSpPr>
            <p:cNvPr id="3689" name="Group 6"/>
            <p:cNvGrpSpPr/>
            <p:nvPr/>
          </p:nvGrpSpPr>
          <p:grpSpPr>
            <a:xfrm>
              <a:off x="497499" y="2008709"/>
              <a:ext cx="1999439" cy="1646432"/>
              <a:chOff x="0" y="-3"/>
              <a:chExt cx="2758258" cy="2408364"/>
            </a:xfrm>
          </p:grpSpPr>
          <p:pic>
            <p:nvPicPr>
              <p:cNvPr id="3685" name="Picture 7" descr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507452"/>
                <a:ext cx="2758258" cy="900909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grpSp>
            <p:nvGrpSpPr>
              <p:cNvPr id="3688" name="Freeform 8"/>
              <p:cNvGrpSpPr/>
              <p:nvPr/>
            </p:nvGrpSpPr>
            <p:grpSpPr>
              <a:xfrm>
                <a:off x="279057" y="-3"/>
                <a:ext cx="2218836" cy="2218837"/>
                <a:chOff x="-2" y="-1"/>
                <a:chExt cx="2218834" cy="2218835"/>
              </a:xfrm>
            </p:grpSpPr>
            <p:sp>
              <p:nvSpPr>
                <p:cNvPr id="3686" name="形状"/>
                <p:cNvSpPr/>
                <p:nvPr/>
              </p:nvSpPr>
              <p:spPr>
                <a:xfrm>
                  <a:off x="-2" y="-1"/>
                  <a:ext cx="2218834" cy="22188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84" h="21491" extrusionOk="0">
                      <a:moveTo>
                        <a:pt x="10692" y="0"/>
                      </a:moveTo>
                      <a:cubicBezTo>
                        <a:pt x="10975" y="0"/>
                        <a:pt x="11259" y="109"/>
                        <a:pt x="11475" y="326"/>
                      </a:cubicBezTo>
                      <a:lnTo>
                        <a:pt x="21059" y="9958"/>
                      </a:lnTo>
                      <a:cubicBezTo>
                        <a:pt x="21492" y="10393"/>
                        <a:pt x="21492" y="11098"/>
                        <a:pt x="21059" y="11533"/>
                      </a:cubicBezTo>
                      <a:lnTo>
                        <a:pt x="11475" y="21165"/>
                      </a:lnTo>
                      <a:cubicBezTo>
                        <a:pt x="11043" y="21600"/>
                        <a:pt x="10341" y="21600"/>
                        <a:pt x="9909" y="21165"/>
                      </a:cubicBezTo>
                      <a:lnTo>
                        <a:pt x="325" y="11533"/>
                      </a:lnTo>
                      <a:cubicBezTo>
                        <a:pt x="-108" y="11098"/>
                        <a:pt x="-108" y="10393"/>
                        <a:pt x="325" y="9958"/>
                      </a:cubicBezTo>
                      <a:lnTo>
                        <a:pt x="9909" y="326"/>
                      </a:lnTo>
                      <a:cubicBezTo>
                        <a:pt x="10125" y="109"/>
                        <a:pt x="10409" y="0"/>
                        <a:pt x="10692" y="0"/>
                      </a:cubicBezTo>
                      <a:close/>
                    </a:path>
                  </a:pathLst>
                </a:custGeom>
                <a:solidFill>
                  <a:srgbClr val="F6858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400" b="1">
                      <a:solidFill>
                        <a:srgbClr val="FFFFFF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defRPr>
                  </a:pPr>
                  <a:endParaRPr/>
                </a:p>
              </p:txBody>
            </p:sp>
            <p:sp>
              <p:nvSpPr>
                <p:cNvPr id="3687" name="L…"/>
                <p:cNvSpPr txBox="1"/>
                <p:nvPr/>
              </p:nvSpPr>
              <p:spPr>
                <a:xfrm>
                  <a:off x="-1" y="816786"/>
                  <a:ext cx="2218833" cy="58526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spAutoFit/>
                </a:bodyPr>
                <a:lstStyle/>
                <a:p>
                  <a:pPr algn="ctr">
                    <a:defRPr sz="6000">
                      <a:solidFill>
                        <a:srgbClr val="FFFFFF"/>
                      </a:solidFill>
                      <a:latin typeface="Socialico"/>
                      <a:ea typeface="Socialico"/>
                      <a:cs typeface="Socialico"/>
                      <a:sym typeface="Socialico"/>
                    </a:defRPr>
                  </a:pPr>
                  <a:r>
                    <a:rPr lang="ja-JP" altLang="en-CA" sz="2000" b="1">
                      <a:latin typeface="等线" panose="02010600030101010101" charset="-122"/>
                      <a:ea typeface="等线" panose="02010600030101010101" charset="-122"/>
                    </a:rPr>
                    <a:t>有价值吗</a:t>
                  </a:r>
                  <a:r>
                    <a:rPr lang="zh-CN" altLang="en-US" sz="2000" b="1" dirty="0">
                      <a:latin typeface="等线" panose="02010600030101010101" charset="-122"/>
                      <a:ea typeface="等线" panose="02010600030101010101" charset="-122"/>
                    </a:rPr>
                    <a:t>？</a:t>
                  </a:r>
                  <a:endParaRPr sz="2000" b="1" dirty="0"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p:grpSp>
        </p:grpSp>
        <p:grpSp>
          <p:nvGrpSpPr>
            <p:cNvPr id="3694" name="Group 9"/>
            <p:cNvGrpSpPr/>
            <p:nvPr/>
          </p:nvGrpSpPr>
          <p:grpSpPr>
            <a:xfrm>
              <a:off x="2728786" y="2008709"/>
              <a:ext cx="1999439" cy="1646432"/>
              <a:chOff x="0" y="-3"/>
              <a:chExt cx="2758258" cy="2408364"/>
            </a:xfrm>
          </p:grpSpPr>
          <p:pic>
            <p:nvPicPr>
              <p:cNvPr id="3690" name="Picture 10" descr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507452"/>
                <a:ext cx="2758258" cy="900909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3691" name="形状"/>
              <p:cNvSpPr/>
              <p:nvPr/>
            </p:nvSpPr>
            <p:spPr>
              <a:xfrm>
                <a:off x="279057" y="-3"/>
                <a:ext cx="2218836" cy="2218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4" h="21491" extrusionOk="0">
                    <a:moveTo>
                      <a:pt x="10692" y="0"/>
                    </a:moveTo>
                    <a:cubicBezTo>
                      <a:pt x="10975" y="0"/>
                      <a:pt x="11259" y="109"/>
                      <a:pt x="11475" y="326"/>
                    </a:cubicBezTo>
                    <a:lnTo>
                      <a:pt x="21059" y="9958"/>
                    </a:lnTo>
                    <a:cubicBezTo>
                      <a:pt x="21492" y="10393"/>
                      <a:pt x="21492" y="11098"/>
                      <a:pt x="21059" y="11533"/>
                    </a:cubicBezTo>
                    <a:lnTo>
                      <a:pt x="11475" y="21165"/>
                    </a:lnTo>
                    <a:cubicBezTo>
                      <a:pt x="11043" y="21600"/>
                      <a:pt x="10341" y="21600"/>
                      <a:pt x="9909" y="21165"/>
                    </a:cubicBezTo>
                    <a:lnTo>
                      <a:pt x="325" y="11533"/>
                    </a:lnTo>
                    <a:cubicBezTo>
                      <a:pt x="-108" y="11098"/>
                      <a:pt x="-108" y="10393"/>
                      <a:pt x="325" y="9958"/>
                    </a:cubicBezTo>
                    <a:lnTo>
                      <a:pt x="9909" y="326"/>
                    </a:lnTo>
                    <a:cubicBezTo>
                      <a:pt x="10125" y="109"/>
                      <a:pt x="10409" y="0"/>
                      <a:pt x="10692" y="0"/>
                    </a:cubicBezTo>
                    <a:close/>
                  </a:path>
                </a:pathLst>
              </a:custGeom>
              <a:solidFill>
                <a:srgbClr val="E5282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 b="1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/>
              </a:p>
            </p:txBody>
          </p:sp>
        </p:grpSp>
        <p:grpSp>
          <p:nvGrpSpPr>
            <p:cNvPr id="3699" name="Group 12"/>
            <p:cNvGrpSpPr/>
            <p:nvPr/>
          </p:nvGrpSpPr>
          <p:grpSpPr>
            <a:xfrm>
              <a:off x="7012801" y="2016358"/>
              <a:ext cx="1999439" cy="1646431"/>
              <a:chOff x="0" y="-2"/>
              <a:chExt cx="2758258" cy="2408363"/>
            </a:xfrm>
          </p:grpSpPr>
          <p:pic>
            <p:nvPicPr>
              <p:cNvPr id="3695" name="Picture 13" descr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507452"/>
                <a:ext cx="2758258" cy="900909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3696" name="形状"/>
              <p:cNvSpPr/>
              <p:nvPr/>
            </p:nvSpPr>
            <p:spPr>
              <a:xfrm>
                <a:off x="279057" y="-2"/>
                <a:ext cx="2218836" cy="2218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4" h="21491" extrusionOk="0">
                    <a:moveTo>
                      <a:pt x="10692" y="0"/>
                    </a:moveTo>
                    <a:cubicBezTo>
                      <a:pt x="10975" y="0"/>
                      <a:pt x="11259" y="109"/>
                      <a:pt x="11475" y="326"/>
                    </a:cubicBezTo>
                    <a:lnTo>
                      <a:pt x="21059" y="9958"/>
                    </a:lnTo>
                    <a:cubicBezTo>
                      <a:pt x="21492" y="10393"/>
                      <a:pt x="21492" y="11098"/>
                      <a:pt x="21059" y="11533"/>
                    </a:cubicBezTo>
                    <a:lnTo>
                      <a:pt x="11475" y="21165"/>
                    </a:lnTo>
                    <a:cubicBezTo>
                      <a:pt x="11043" y="21600"/>
                      <a:pt x="10341" y="21600"/>
                      <a:pt x="9909" y="21165"/>
                    </a:cubicBezTo>
                    <a:lnTo>
                      <a:pt x="325" y="11533"/>
                    </a:lnTo>
                    <a:cubicBezTo>
                      <a:pt x="-108" y="11098"/>
                      <a:pt x="-108" y="10393"/>
                      <a:pt x="325" y="9958"/>
                    </a:cubicBezTo>
                    <a:lnTo>
                      <a:pt x="9909" y="326"/>
                    </a:lnTo>
                    <a:cubicBezTo>
                      <a:pt x="10125" y="109"/>
                      <a:pt x="10409" y="0"/>
                      <a:pt x="10692" y="0"/>
                    </a:cubicBezTo>
                    <a:close/>
                  </a:path>
                </a:pathLst>
              </a:custGeom>
              <a:solidFill>
                <a:srgbClr val="F0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 b="1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/>
              </a:p>
            </p:txBody>
          </p:sp>
        </p:grpSp>
        <p:grpSp>
          <p:nvGrpSpPr>
            <p:cNvPr id="3704" name="Group 15"/>
            <p:cNvGrpSpPr/>
            <p:nvPr/>
          </p:nvGrpSpPr>
          <p:grpSpPr>
            <a:xfrm>
              <a:off x="4903383" y="2008709"/>
              <a:ext cx="1999439" cy="1646432"/>
              <a:chOff x="0" y="-3"/>
              <a:chExt cx="2758258" cy="2408364"/>
            </a:xfrm>
          </p:grpSpPr>
          <p:pic>
            <p:nvPicPr>
              <p:cNvPr id="3700" name="Picture 16" descr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507452"/>
                <a:ext cx="2758258" cy="900909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sp>
            <p:nvSpPr>
              <p:cNvPr id="3701" name="形状"/>
              <p:cNvSpPr/>
              <p:nvPr/>
            </p:nvSpPr>
            <p:spPr>
              <a:xfrm>
                <a:off x="279057" y="-3"/>
                <a:ext cx="2218836" cy="2218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4" h="21491" extrusionOk="0">
                    <a:moveTo>
                      <a:pt x="10692" y="0"/>
                    </a:moveTo>
                    <a:cubicBezTo>
                      <a:pt x="10975" y="0"/>
                      <a:pt x="11259" y="109"/>
                      <a:pt x="11475" y="326"/>
                    </a:cubicBezTo>
                    <a:lnTo>
                      <a:pt x="21059" y="9958"/>
                    </a:lnTo>
                    <a:cubicBezTo>
                      <a:pt x="21492" y="10393"/>
                      <a:pt x="21492" y="11098"/>
                      <a:pt x="21059" y="11533"/>
                    </a:cubicBezTo>
                    <a:lnTo>
                      <a:pt x="11475" y="21165"/>
                    </a:lnTo>
                    <a:cubicBezTo>
                      <a:pt x="11043" y="21600"/>
                      <a:pt x="10341" y="21600"/>
                      <a:pt x="9909" y="21165"/>
                    </a:cubicBezTo>
                    <a:lnTo>
                      <a:pt x="325" y="11533"/>
                    </a:lnTo>
                    <a:cubicBezTo>
                      <a:pt x="-108" y="11098"/>
                      <a:pt x="-108" y="10393"/>
                      <a:pt x="325" y="9958"/>
                    </a:cubicBezTo>
                    <a:lnTo>
                      <a:pt x="9909" y="326"/>
                    </a:lnTo>
                    <a:cubicBezTo>
                      <a:pt x="10125" y="109"/>
                      <a:pt x="10409" y="0"/>
                      <a:pt x="10692" y="0"/>
                    </a:cubicBezTo>
                    <a:close/>
                  </a:path>
                </a:pathLst>
              </a:custGeom>
              <a:solidFill>
                <a:srgbClr val="EC42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400" b="1">
                    <a:solidFill>
                      <a:srgbClr val="FFFFFF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defRPr>
                </a:pPr>
                <a:endParaRPr/>
              </a:p>
            </p:txBody>
          </p:sp>
        </p:grpSp>
        <p:sp>
          <p:nvSpPr>
            <p:cNvPr id="30" name="L…"/>
            <p:cNvSpPr txBox="1"/>
            <p:nvPr/>
          </p:nvSpPr>
          <p:spPr>
            <a:xfrm>
              <a:off x="3023695" y="2569551"/>
              <a:ext cx="1608415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6000">
                  <a:solidFill>
                    <a:srgbClr val="FFFFFF"/>
                  </a:solidFill>
                  <a:latin typeface="Socialico"/>
                  <a:ea typeface="Socialico"/>
                  <a:cs typeface="Socialico"/>
                  <a:sym typeface="Socialico"/>
                </a:defRPr>
              </a:pPr>
              <a:r>
                <a:rPr lang="ja-JP" altLang="en-US" sz="2000" b="1">
                  <a:latin typeface="等线" panose="02010600030101010101" charset="-122"/>
                  <a:ea typeface="等线" panose="02010600030101010101" charset="-122"/>
                </a:rPr>
                <a:t>稀缺吗</a:t>
              </a:r>
              <a:r>
                <a:rPr lang="zh-CN" altLang="en-US" sz="2000" b="1" dirty="0">
                  <a:latin typeface="等线" panose="02010600030101010101" charset="-122"/>
                  <a:ea typeface="等线" panose="02010600030101010101" charset="-122"/>
                </a:rPr>
                <a:t>？</a:t>
              </a:r>
              <a:endParaRPr sz="2000" b="1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2" name="L…"/>
            <p:cNvSpPr txBox="1"/>
            <p:nvPr/>
          </p:nvSpPr>
          <p:spPr>
            <a:xfrm>
              <a:off x="5207546" y="2567087"/>
              <a:ext cx="1608415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6000">
                  <a:solidFill>
                    <a:srgbClr val="FFFFFF"/>
                  </a:solidFill>
                  <a:latin typeface="Socialico"/>
                  <a:ea typeface="Socialico"/>
                  <a:cs typeface="Socialico"/>
                  <a:sym typeface="Socialico"/>
                </a:defRPr>
              </a:pPr>
              <a:r>
                <a:rPr lang="ja-JP" altLang="en-US" sz="2000" b="1">
                  <a:latin typeface="等线" panose="02010600030101010101" charset="-122"/>
                  <a:ea typeface="等线" panose="02010600030101010101" charset="-122"/>
                </a:rPr>
                <a:t>难以模仿</a:t>
              </a:r>
              <a:r>
                <a:rPr lang="zh-CN" altLang="en-US" sz="2000" b="1" dirty="0">
                  <a:latin typeface="等线" panose="02010600030101010101" charset="-122"/>
                  <a:ea typeface="等线" panose="02010600030101010101" charset="-122"/>
                </a:rPr>
                <a:t>？</a:t>
              </a:r>
              <a:endParaRPr sz="2000" b="1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3" name="L…"/>
            <p:cNvSpPr txBox="1"/>
            <p:nvPr/>
          </p:nvSpPr>
          <p:spPr>
            <a:xfrm>
              <a:off x="7301948" y="2482936"/>
              <a:ext cx="1440908" cy="707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6000">
                  <a:solidFill>
                    <a:srgbClr val="FFFFFF"/>
                  </a:solidFill>
                  <a:latin typeface="Socialico"/>
                  <a:ea typeface="Socialico"/>
                  <a:cs typeface="Socialico"/>
                  <a:sym typeface="Socialico"/>
                </a:defRPr>
              </a:pPr>
              <a:r>
                <a:rPr lang="ja-JP" altLang="en-US" sz="2000" b="1">
                  <a:latin typeface="等线" panose="02010600030101010101" charset="-122"/>
                  <a:ea typeface="等线" panose="02010600030101010101" charset="-122"/>
                </a:rPr>
                <a:t>有能力充分利用吗</a:t>
              </a:r>
              <a:r>
                <a:rPr lang="zh-CN" altLang="en-US" sz="2000" b="1" dirty="0">
                  <a:latin typeface="等线" panose="02010600030101010101" charset="-122"/>
                  <a:ea typeface="等线" panose="02010600030101010101" charset="-122"/>
                </a:rPr>
                <a:t>？</a:t>
              </a:r>
              <a:endParaRPr sz="2000" b="1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136675" y="1918971"/>
              <a:ext cx="828188" cy="576065"/>
              <a:chOff x="2136675" y="1918971"/>
              <a:chExt cx="828188" cy="576065"/>
            </a:xfrm>
          </p:grpSpPr>
          <p:sp>
            <p:nvSpPr>
              <p:cNvPr id="2" name="Striped Right Arrow 1"/>
              <p:cNvSpPr/>
              <p:nvPr/>
            </p:nvSpPr>
            <p:spPr>
              <a:xfrm>
                <a:off x="2169491" y="2183415"/>
                <a:ext cx="795372" cy="311621"/>
              </a:xfrm>
              <a:prstGeom prst="stripedRightArrow">
                <a:avLst/>
              </a:prstGeom>
              <a:solidFill>
                <a:srgbClr val="F05959"/>
              </a:solidFill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等线" panose="02010600030101010101" charset="-122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136675" y="1918971"/>
                <a:ext cx="67518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kern="100" dirty="0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kern="100" dirty="0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YES</a:t>
                </a:r>
                <a:endParaRPr lang="en-US" sz="2000" b="1" dirty="0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434569" y="1918971"/>
              <a:ext cx="828188" cy="576065"/>
              <a:chOff x="2136675" y="1918971"/>
              <a:chExt cx="828188" cy="576065"/>
            </a:xfrm>
          </p:grpSpPr>
          <p:sp>
            <p:nvSpPr>
              <p:cNvPr id="38" name="Striped Right Arrow 37"/>
              <p:cNvSpPr/>
              <p:nvPr/>
            </p:nvSpPr>
            <p:spPr>
              <a:xfrm>
                <a:off x="2169491" y="2183415"/>
                <a:ext cx="795372" cy="311621"/>
              </a:xfrm>
              <a:prstGeom prst="stripedRightArrow">
                <a:avLst/>
              </a:prstGeom>
              <a:solidFill>
                <a:srgbClr val="F05959"/>
              </a:solidFill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等线" panose="02010600030101010101" charset="-122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136675" y="1918971"/>
                <a:ext cx="67518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kern="100" dirty="0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kern="100" dirty="0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YES</a:t>
                </a:r>
                <a:endParaRPr lang="en-US" sz="2000" b="1" dirty="0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550492" y="1918971"/>
              <a:ext cx="828188" cy="576065"/>
              <a:chOff x="2136675" y="1918971"/>
              <a:chExt cx="828188" cy="576065"/>
            </a:xfrm>
          </p:grpSpPr>
          <p:sp>
            <p:nvSpPr>
              <p:cNvPr id="41" name="Striped Right Arrow 40"/>
              <p:cNvSpPr/>
              <p:nvPr/>
            </p:nvSpPr>
            <p:spPr>
              <a:xfrm>
                <a:off x="2169491" y="2183415"/>
                <a:ext cx="795372" cy="311621"/>
              </a:xfrm>
              <a:prstGeom prst="stripedRightArrow">
                <a:avLst/>
              </a:prstGeom>
              <a:solidFill>
                <a:srgbClr val="F05959"/>
              </a:solidFill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等线" panose="02010600030101010101" charset="-122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136675" y="1918971"/>
                <a:ext cx="67518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kern="100" dirty="0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kern="100" dirty="0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YES</a:t>
                </a:r>
                <a:endParaRPr lang="en-US" sz="2000" b="1" dirty="0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8642808" y="1899223"/>
              <a:ext cx="828188" cy="576065"/>
              <a:chOff x="2136675" y="1918971"/>
              <a:chExt cx="828188" cy="576065"/>
            </a:xfrm>
          </p:grpSpPr>
          <p:sp>
            <p:nvSpPr>
              <p:cNvPr id="44" name="Striped Right Arrow 43"/>
              <p:cNvSpPr/>
              <p:nvPr/>
            </p:nvSpPr>
            <p:spPr>
              <a:xfrm>
                <a:off x="2169491" y="2183415"/>
                <a:ext cx="795372" cy="311621"/>
              </a:xfrm>
              <a:prstGeom prst="stripedRightArrow">
                <a:avLst/>
              </a:prstGeom>
              <a:solidFill>
                <a:srgbClr val="F05959"/>
              </a:solidFill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等线" panose="02010600030101010101" charset="-122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136675" y="1918971"/>
                <a:ext cx="67518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kern="100" dirty="0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kern="100" dirty="0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YES</a:t>
                </a:r>
                <a:endParaRPr lang="en-US" sz="2000" b="1" dirty="0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5400000">
              <a:off x="1305735" y="3722227"/>
              <a:ext cx="795372" cy="768639"/>
              <a:chOff x="2169491" y="1726397"/>
              <a:chExt cx="795372" cy="768639"/>
            </a:xfrm>
          </p:grpSpPr>
          <p:sp>
            <p:nvSpPr>
              <p:cNvPr id="47" name="Striped Right Arrow 46"/>
              <p:cNvSpPr/>
              <p:nvPr/>
            </p:nvSpPr>
            <p:spPr>
              <a:xfrm>
                <a:off x="2169491" y="2183415"/>
                <a:ext cx="795372" cy="311621"/>
              </a:xfrm>
              <a:prstGeom prst="stripedRightArrow">
                <a:avLst/>
              </a:prstGeom>
              <a:solidFill>
                <a:srgbClr val="F05959"/>
              </a:solidFill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等线" panose="02010600030101010101" charset="-122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221424" y="1849508"/>
                <a:ext cx="6463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kern="100" dirty="0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kern="100" dirty="0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NO</a:t>
                </a:r>
                <a:endParaRPr lang="en-US" sz="2000" b="1" dirty="0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5400000">
              <a:off x="3569529" y="3685473"/>
              <a:ext cx="795372" cy="768639"/>
              <a:chOff x="2169491" y="1726397"/>
              <a:chExt cx="795372" cy="768639"/>
            </a:xfrm>
          </p:grpSpPr>
          <p:sp>
            <p:nvSpPr>
              <p:cNvPr id="50" name="Striped Right Arrow 49"/>
              <p:cNvSpPr/>
              <p:nvPr/>
            </p:nvSpPr>
            <p:spPr>
              <a:xfrm>
                <a:off x="2169491" y="2183415"/>
                <a:ext cx="795372" cy="311621"/>
              </a:xfrm>
              <a:prstGeom prst="stripedRightArrow">
                <a:avLst/>
              </a:prstGeom>
              <a:solidFill>
                <a:srgbClr val="F05959"/>
              </a:solidFill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等线" panose="02010600030101010101" charset="-122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2221424" y="1849508"/>
                <a:ext cx="6463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kern="100" dirty="0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kern="100" dirty="0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NO</a:t>
                </a:r>
                <a:endParaRPr lang="en-US" sz="2000" b="1" dirty="0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3637098">
              <a:off x="5972238" y="3582603"/>
              <a:ext cx="795372" cy="790278"/>
              <a:chOff x="2169491" y="1704758"/>
              <a:chExt cx="795372" cy="790278"/>
            </a:xfrm>
          </p:grpSpPr>
          <p:sp>
            <p:nvSpPr>
              <p:cNvPr id="53" name="Striped Right Arrow 52"/>
              <p:cNvSpPr/>
              <p:nvPr/>
            </p:nvSpPr>
            <p:spPr>
              <a:xfrm>
                <a:off x="2169491" y="2183415"/>
                <a:ext cx="795372" cy="311621"/>
              </a:xfrm>
              <a:prstGeom prst="stripedRightArrow">
                <a:avLst/>
              </a:prstGeom>
              <a:solidFill>
                <a:srgbClr val="F05959"/>
              </a:solidFill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等线" panose="02010600030101010101" charset="-122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16200000">
                <a:off x="2221424" y="1827869"/>
                <a:ext cx="6463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kern="100" dirty="0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kern="100" dirty="0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NO</a:t>
                </a:r>
                <a:endParaRPr lang="en-US" sz="2000" b="1" dirty="0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7200967">
              <a:off x="7459214" y="3842175"/>
              <a:ext cx="795372" cy="790280"/>
              <a:chOff x="2169491" y="1704756"/>
              <a:chExt cx="795372" cy="790280"/>
            </a:xfrm>
          </p:grpSpPr>
          <p:sp>
            <p:nvSpPr>
              <p:cNvPr id="56" name="Striped Right Arrow 55"/>
              <p:cNvSpPr/>
              <p:nvPr/>
            </p:nvSpPr>
            <p:spPr>
              <a:xfrm>
                <a:off x="2169491" y="2183415"/>
                <a:ext cx="795372" cy="311621"/>
              </a:xfrm>
              <a:prstGeom prst="stripedRightArrow">
                <a:avLst/>
              </a:prstGeom>
              <a:solidFill>
                <a:srgbClr val="F05959"/>
              </a:solidFill>
              <a:ln w="12700" cap="flat">
                <a:solidFill>
                  <a:schemeClr val="bg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等线" panose="02010600030101010101" charset="-122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16200000">
                <a:off x="2221423" y="1827867"/>
                <a:ext cx="6463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kern="100" dirty="0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kern="100" dirty="0">
                    <a:solidFill>
                      <a:srgbClr val="E53238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NO</a:t>
                </a:r>
                <a:endParaRPr lang="en-US" sz="2000" b="1" dirty="0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61" name="Freeform 60"/>
            <p:cNvSpPr/>
            <p:nvPr/>
          </p:nvSpPr>
          <p:spPr>
            <a:xfrm>
              <a:off x="926501" y="4790161"/>
              <a:ext cx="1096817" cy="1096817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F68585"/>
            </a:solidFill>
            <a:ln w="1270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839" tIns="141839" rIns="141839" bIns="141839" numCol="1" spcCol="1270" anchor="ctr" anchorCtr="0">
              <a:noAutofit/>
            </a:bodyPr>
            <a:lstStyle/>
            <a:p>
              <a:pPr algn="ctr" defTabSz="8883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156792" y="4790160"/>
              <a:ext cx="1096817" cy="1096817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E53238"/>
            </a:solidFill>
            <a:ln w="1270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839" tIns="141839" rIns="141839" bIns="141839" numCol="1" spcCol="1270" anchor="ctr" anchorCtr="0">
              <a:noAutofit/>
            </a:bodyPr>
            <a:lstStyle/>
            <a:p>
              <a:pPr algn="ctr" defTabSz="8883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6366125" y="4790159"/>
              <a:ext cx="1096817" cy="1096817"/>
            </a:xfrm>
            <a:custGeom>
              <a:avLst/>
              <a:gdLst>
                <a:gd name="connsiteX0" fmla="*/ 0 w 661361"/>
                <a:gd name="connsiteY0" fmla="*/ 330681 h 661361"/>
                <a:gd name="connsiteX1" fmla="*/ 96855 w 661361"/>
                <a:gd name="connsiteY1" fmla="*/ 96854 h 661361"/>
                <a:gd name="connsiteX2" fmla="*/ 330682 w 661361"/>
                <a:gd name="connsiteY2" fmla="*/ 0 h 661361"/>
                <a:gd name="connsiteX3" fmla="*/ 564509 w 661361"/>
                <a:gd name="connsiteY3" fmla="*/ 96855 h 661361"/>
                <a:gd name="connsiteX4" fmla="*/ 661363 w 661361"/>
                <a:gd name="connsiteY4" fmla="*/ 330682 h 661361"/>
                <a:gd name="connsiteX5" fmla="*/ 564509 w 661361"/>
                <a:gd name="connsiteY5" fmla="*/ 564509 h 661361"/>
                <a:gd name="connsiteX6" fmla="*/ 330682 w 661361"/>
                <a:gd name="connsiteY6" fmla="*/ 661363 h 661361"/>
                <a:gd name="connsiteX7" fmla="*/ 96855 w 661361"/>
                <a:gd name="connsiteY7" fmla="*/ 564509 h 661361"/>
                <a:gd name="connsiteX8" fmla="*/ 1 w 661361"/>
                <a:gd name="connsiteY8" fmla="*/ 330682 h 661361"/>
                <a:gd name="connsiteX9" fmla="*/ 0 w 661361"/>
                <a:gd name="connsiteY9" fmla="*/ 330681 h 66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361" h="661361">
                  <a:moveTo>
                    <a:pt x="0" y="330681"/>
                  </a:moveTo>
                  <a:cubicBezTo>
                    <a:pt x="0" y="242979"/>
                    <a:pt x="34840" y="158869"/>
                    <a:pt x="96855" y="96854"/>
                  </a:cubicBezTo>
                  <a:cubicBezTo>
                    <a:pt x="158870" y="34839"/>
                    <a:pt x="242980" y="0"/>
                    <a:pt x="330682" y="0"/>
                  </a:cubicBezTo>
                  <a:cubicBezTo>
                    <a:pt x="418384" y="0"/>
                    <a:pt x="502494" y="34840"/>
                    <a:pt x="564509" y="96855"/>
                  </a:cubicBezTo>
                  <a:cubicBezTo>
                    <a:pt x="626524" y="158870"/>
                    <a:pt x="661363" y="242980"/>
                    <a:pt x="661363" y="330682"/>
                  </a:cubicBezTo>
                  <a:cubicBezTo>
                    <a:pt x="661363" y="418384"/>
                    <a:pt x="626523" y="502494"/>
                    <a:pt x="564509" y="564509"/>
                  </a:cubicBezTo>
                  <a:cubicBezTo>
                    <a:pt x="502494" y="626524"/>
                    <a:pt x="418384" y="661363"/>
                    <a:pt x="330682" y="661363"/>
                  </a:cubicBezTo>
                  <a:cubicBezTo>
                    <a:pt x="242980" y="661363"/>
                    <a:pt x="158870" y="626523"/>
                    <a:pt x="96855" y="564509"/>
                  </a:cubicBezTo>
                  <a:cubicBezTo>
                    <a:pt x="34840" y="502494"/>
                    <a:pt x="1" y="418384"/>
                    <a:pt x="1" y="330682"/>
                  </a:cubicBezTo>
                  <a:lnTo>
                    <a:pt x="0" y="330681"/>
                  </a:lnTo>
                  <a:close/>
                </a:path>
              </a:pathLst>
            </a:custGeom>
            <a:solidFill>
              <a:srgbClr val="F05959"/>
            </a:solidFill>
            <a:ln w="12700"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839" tIns="141839" rIns="141839" bIns="141839" numCol="1" spcCol="1270" anchor="ctr" anchorCtr="0">
              <a:noAutofit/>
            </a:bodyPr>
            <a:lstStyle/>
            <a:p>
              <a:pPr algn="ctr" defTabSz="8883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3027" y="2299333"/>
              <a:ext cx="810212" cy="81021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1085" y="5062282"/>
              <a:ext cx="580155" cy="580155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>
            <a:xfrm>
              <a:off x="984257" y="6019019"/>
              <a:ext cx="1025922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US" sz="2000" b="1">
                  <a:solidFill>
                    <a:srgbClr val="F05959"/>
                  </a:solidFill>
                  <a:latin typeface="等线" panose="02010600030101010101" charset="-122"/>
                  <a:ea typeface="等线" panose="02010600030101010101" charset="-122"/>
                </a:rPr>
                <a:t>竞争劣势</a:t>
              </a:r>
              <a:endParaRPr lang="en-US" sz="2000" b="1" dirty="0">
                <a:solidFill>
                  <a:srgbClr val="F05959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27687" y="6019019"/>
              <a:ext cx="1025922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CA" sz="2000" b="1">
                  <a:solidFill>
                    <a:srgbClr val="FF0000"/>
                  </a:solidFill>
                  <a:latin typeface="等线" panose="02010600030101010101" charset="-122"/>
                  <a:ea typeface="等线" panose="02010600030101010101" charset="-122"/>
                </a:rPr>
                <a:t>竞争均势</a:t>
              </a:r>
              <a:endParaRPr lang="en-US" sz="2000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9518" y="5020332"/>
              <a:ext cx="617870" cy="61787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3748" y="5033584"/>
              <a:ext cx="1397843" cy="775239"/>
            </a:xfrm>
            <a:prstGeom prst="rect">
              <a:avLst/>
            </a:prstGeom>
          </p:spPr>
        </p:pic>
        <p:sp>
          <p:nvSpPr>
            <p:cNvPr id="74" name="Rectangle 73"/>
            <p:cNvSpPr/>
            <p:nvPr/>
          </p:nvSpPr>
          <p:spPr>
            <a:xfrm>
              <a:off x="6421558" y="6019019"/>
              <a:ext cx="1025922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US" sz="2000" b="1">
                  <a:solidFill>
                    <a:srgbClr val="F05959"/>
                  </a:solidFill>
                  <a:latin typeface="等线" panose="02010600030101010101" charset="-122"/>
                  <a:ea typeface="等线" panose="02010600030101010101" charset="-122"/>
                </a:rPr>
                <a:t>短期优势</a:t>
              </a:r>
              <a:endParaRPr lang="en-US" sz="2000" b="1" dirty="0">
                <a:solidFill>
                  <a:srgbClr val="F05959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215064" y="3730011"/>
              <a:ext cx="1795363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US" sz="2000" b="1">
                  <a:solidFill>
                    <a:srgbClr val="F05959"/>
                  </a:solidFill>
                  <a:latin typeface="等线" panose="02010600030101010101" charset="-122"/>
                  <a:ea typeface="等线" panose="02010600030101010101" charset="-122"/>
                </a:rPr>
                <a:t>持续性竞争优势</a:t>
              </a:r>
              <a:endParaRPr lang="en-US" sz="2000" b="1" dirty="0">
                <a:solidFill>
                  <a:srgbClr val="F05959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0" y="265328"/>
            <a:ext cx="6078828" cy="607218"/>
            <a:chOff x="0" y="271272"/>
            <a:chExt cx="6078828" cy="607218"/>
          </a:xfrm>
        </p:grpSpPr>
        <p:sp>
          <p:nvSpPr>
            <p:cNvPr id="77" name="Rectangle 716"/>
            <p:cNvSpPr/>
            <p:nvPr/>
          </p:nvSpPr>
          <p:spPr>
            <a:xfrm>
              <a:off x="0" y="326457"/>
              <a:ext cx="233504" cy="514470"/>
            </a:xfrm>
            <a:prstGeom prst="rect">
              <a:avLst/>
            </a:prstGeom>
            <a:solidFill>
              <a:srgbClr val="E52828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" name="Rectangle 54"/>
            <p:cNvSpPr txBox="1"/>
            <p:nvPr/>
          </p:nvSpPr>
          <p:spPr>
            <a:xfrm>
              <a:off x="315838" y="271272"/>
              <a:ext cx="5762990" cy="60721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lnSpc>
                  <a:spcPct val="120000"/>
                </a:lnSpc>
                <a:defRPr sz="3000">
                  <a:solidFill>
                    <a:srgbClr val="22222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</a:lstStyle>
            <a:p>
              <a:r>
                <a:rPr lang="en-US" altLang="zh-CN" spc="300" dirty="0">
                  <a:latin typeface="等线" panose="02010600030101010101" charset="-122"/>
                  <a:ea typeface="等线" panose="02010600030101010101" charset="-122"/>
                </a:rPr>
                <a:t>VRIO</a:t>
              </a:r>
              <a:r>
                <a:rPr lang="zh-CN" altLang="en-US" spc="300" dirty="0">
                  <a:latin typeface="等线" panose="02010600030101010101" charset="-122"/>
                  <a:ea typeface="等线" panose="02010600030101010101" charset="-122"/>
                </a:rPr>
                <a:t>分析法</a:t>
              </a:r>
              <a:r>
                <a:rPr lang="en-CA" spc="300" dirty="0">
                  <a:latin typeface="等线" panose="02010600030101010101" charset="-122"/>
                  <a:ea typeface="等线" panose="02010600030101010101" charset="-122"/>
                </a:rPr>
                <a:t> </a:t>
              </a:r>
              <a:endParaRPr spc="3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0" y="265328"/>
            <a:ext cx="6078828" cy="607218"/>
            <a:chOff x="0" y="271272"/>
            <a:chExt cx="6078828" cy="607218"/>
          </a:xfrm>
        </p:grpSpPr>
        <p:sp>
          <p:nvSpPr>
            <p:cNvPr id="90" name="Rectangle 716"/>
            <p:cNvSpPr/>
            <p:nvPr/>
          </p:nvSpPr>
          <p:spPr>
            <a:xfrm>
              <a:off x="0" y="326457"/>
              <a:ext cx="233504" cy="514470"/>
            </a:xfrm>
            <a:prstGeom prst="rect">
              <a:avLst/>
            </a:prstGeom>
            <a:solidFill>
              <a:srgbClr val="E52828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91" name="Rectangle 54"/>
            <p:cNvSpPr txBox="1"/>
            <p:nvPr/>
          </p:nvSpPr>
          <p:spPr>
            <a:xfrm>
              <a:off x="315838" y="271272"/>
              <a:ext cx="5762990" cy="60721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lnSpc>
                  <a:spcPct val="120000"/>
                </a:lnSpc>
                <a:defRPr sz="3000">
                  <a:solidFill>
                    <a:srgbClr val="22222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</a:lstStyle>
            <a:p>
              <a:r>
                <a:rPr lang="en-US" altLang="zh-CN" spc="300" dirty="0">
                  <a:latin typeface="等线" panose="02010600030101010101" charset="-122"/>
                  <a:ea typeface="等线" panose="02010600030101010101" charset="-122"/>
                </a:rPr>
                <a:t>VRIO</a:t>
              </a:r>
              <a:r>
                <a:rPr lang="zh-CN" altLang="en-US" spc="300" dirty="0">
                  <a:latin typeface="等线" panose="02010600030101010101" charset="-122"/>
                  <a:ea typeface="等线" panose="02010600030101010101" charset="-122"/>
                </a:rPr>
                <a:t>分析法</a:t>
              </a:r>
              <a:r>
                <a:rPr lang="en-CA" spc="300" dirty="0">
                  <a:latin typeface="等线" panose="02010600030101010101" charset="-122"/>
                  <a:ea typeface="等线" panose="02010600030101010101" charset="-122"/>
                </a:rPr>
                <a:t> </a:t>
              </a:r>
              <a:endParaRPr spc="3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44182" y="1528623"/>
            <a:ext cx="9927442" cy="4226011"/>
            <a:chOff x="952917" y="1425332"/>
            <a:chExt cx="9927442" cy="3667794"/>
          </a:xfrm>
        </p:grpSpPr>
        <p:grpSp>
          <p:nvGrpSpPr>
            <p:cNvPr id="4" name="Group 3"/>
            <p:cNvGrpSpPr/>
            <p:nvPr/>
          </p:nvGrpSpPr>
          <p:grpSpPr>
            <a:xfrm>
              <a:off x="952917" y="1425332"/>
              <a:ext cx="9927442" cy="3218832"/>
              <a:chOff x="989987" y="2611581"/>
              <a:chExt cx="9927442" cy="32188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989987" y="2611581"/>
                <a:ext cx="9926782" cy="415259"/>
              </a:xfrm>
              <a:prstGeom prst="rect">
                <a:avLst/>
              </a:prstGeom>
              <a:solidFill>
                <a:srgbClr val="E532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1120112" y="3491899"/>
                <a:ext cx="979665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ctangle 4"/>
              <p:cNvSpPr/>
              <p:nvPr/>
            </p:nvSpPr>
            <p:spPr>
              <a:xfrm>
                <a:off x="1172301" y="2645580"/>
                <a:ext cx="1467068" cy="347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ja-JP" altLang="en-US" sz="2000" b="1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企业的资源</a:t>
                </a:r>
                <a:endParaRPr lang="en-US" sz="2000" b="1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117709" y="3127874"/>
                <a:ext cx="306494" cy="320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rPr>
                  <a:t>1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117709" y="3576617"/>
                <a:ext cx="306494" cy="320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rPr>
                  <a:t>2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121093" y="4079220"/>
                <a:ext cx="306494" cy="320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rPr>
                  <a:t>3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117709" y="4549586"/>
                <a:ext cx="306494" cy="320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rPr>
                  <a:t>4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117708" y="5025219"/>
                <a:ext cx="306494" cy="320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rPr>
                  <a:t>5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147276" y="5461081"/>
                <a:ext cx="247357" cy="320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rPr>
                  <a:t>6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020740" y="2647134"/>
                <a:ext cx="889987" cy="347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kern="100" spc="3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价值</a:t>
                </a:r>
                <a:r>
                  <a:rPr lang="en-CA" sz="2000" b="1" spc="3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 </a:t>
                </a:r>
                <a:endParaRPr lang="en-US" sz="2000" b="1" spc="3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4185787" y="2649099"/>
                <a:ext cx="1184940" cy="347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kern="100" spc="3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稀缺性</a:t>
                </a:r>
                <a:r>
                  <a:rPr lang="en-CA" sz="2000" b="1" spc="3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 </a:t>
                </a:r>
                <a:endParaRPr lang="en-US" sz="2000" b="1" spc="3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536496" y="2645580"/>
                <a:ext cx="1479892" cy="347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kern="100" spc="30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难以模仿</a:t>
                </a:r>
                <a:r>
                  <a:rPr lang="en-CA" sz="2000" b="1" spc="3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 </a:t>
                </a:r>
                <a:endParaRPr lang="en-US" sz="2000" b="1" spc="3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164325" y="2637509"/>
                <a:ext cx="2364750" cy="347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kern="100" spc="30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充分利用的能力</a:t>
                </a:r>
                <a:r>
                  <a:rPr lang="en-CA" sz="2000" b="1" spc="300" dirty="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 </a:t>
                </a:r>
                <a:endParaRPr lang="en-US" sz="2000" b="1" spc="3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1120773" y="3953757"/>
                <a:ext cx="979665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120773" y="4463856"/>
                <a:ext cx="979665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120773" y="4895611"/>
                <a:ext cx="979665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120773" y="5830413"/>
                <a:ext cx="979665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093609" y="5366532"/>
                <a:ext cx="9796656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/>
              <p:cNvSpPr/>
              <p:nvPr/>
            </p:nvSpPr>
            <p:spPr>
              <a:xfrm>
                <a:off x="9529075" y="2634542"/>
                <a:ext cx="866210" cy="347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000" b="1" kern="100" spc="30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结论</a:t>
                </a:r>
                <a:endParaRPr lang="en-US" sz="2000" b="1" spc="30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02" name="Freeform 7"/>
              <p:cNvSpPr/>
              <p:nvPr/>
            </p:nvSpPr>
            <p:spPr bwMode="auto">
              <a:xfrm>
                <a:off x="3204528" y="3173393"/>
                <a:ext cx="280429" cy="184386"/>
              </a:xfrm>
              <a:custGeom>
                <a:avLst/>
                <a:gdLst>
                  <a:gd name="T0" fmla="*/ 1515 w 1812"/>
                  <a:gd name="T1" fmla="*/ 0 h 1434"/>
                  <a:gd name="T2" fmla="*/ 1563 w 1812"/>
                  <a:gd name="T3" fmla="*/ 0 h 1434"/>
                  <a:gd name="T4" fmla="*/ 1608 w 1812"/>
                  <a:gd name="T5" fmla="*/ 7 h 1434"/>
                  <a:gd name="T6" fmla="*/ 1654 w 1812"/>
                  <a:gd name="T7" fmla="*/ 23 h 1434"/>
                  <a:gd name="T8" fmla="*/ 1694 w 1812"/>
                  <a:gd name="T9" fmla="*/ 47 h 1434"/>
                  <a:gd name="T10" fmla="*/ 1732 w 1812"/>
                  <a:gd name="T11" fmla="*/ 80 h 1434"/>
                  <a:gd name="T12" fmla="*/ 1765 w 1812"/>
                  <a:gd name="T13" fmla="*/ 118 h 1434"/>
                  <a:gd name="T14" fmla="*/ 1788 w 1812"/>
                  <a:gd name="T15" fmla="*/ 160 h 1434"/>
                  <a:gd name="T16" fmla="*/ 1803 w 1812"/>
                  <a:gd name="T17" fmla="*/ 204 h 1434"/>
                  <a:gd name="T18" fmla="*/ 1812 w 1812"/>
                  <a:gd name="T19" fmla="*/ 249 h 1434"/>
                  <a:gd name="T20" fmla="*/ 1810 w 1812"/>
                  <a:gd name="T21" fmla="*/ 297 h 1434"/>
                  <a:gd name="T22" fmla="*/ 1803 w 1812"/>
                  <a:gd name="T23" fmla="*/ 343 h 1434"/>
                  <a:gd name="T24" fmla="*/ 1788 w 1812"/>
                  <a:gd name="T25" fmla="*/ 386 h 1434"/>
                  <a:gd name="T26" fmla="*/ 1763 w 1812"/>
                  <a:gd name="T27" fmla="*/ 428 h 1434"/>
                  <a:gd name="T28" fmla="*/ 1732 w 1812"/>
                  <a:gd name="T29" fmla="*/ 466 h 1434"/>
                  <a:gd name="T30" fmla="*/ 1035 w 1812"/>
                  <a:gd name="T31" fmla="*/ 1160 h 1434"/>
                  <a:gd name="T32" fmla="*/ 835 w 1812"/>
                  <a:gd name="T33" fmla="*/ 1358 h 1434"/>
                  <a:gd name="T34" fmla="*/ 799 w 1812"/>
                  <a:gd name="T35" fmla="*/ 1389 h 1434"/>
                  <a:gd name="T36" fmla="*/ 757 w 1812"/>
                  <a:gd name="T37" fmla="*/ 1412 h 1434"/>
                  <a:gd name="T38" fmla="*/ 715 w 1812"/>
                  <a:gd name="T39" fmla="*/ 1427 h 1434"/>
                  <a:gd name="T40" fmla="*/ 669 w 1812"/>
                  <a:gd name="T41" fmla="*/ 1434 h 1434"/>
                  <a:gd name="T42" fmla="*/ 623 w 1812"/>
                  <a:gd name="T43" fmla="*/ 1434 h 1434"/>
                  <a:gd name="T44" fmla="*/ 579 w 1812"/>
                  <a:gd name="T45" fmla="*/ 1427 h 1434"/>
                  <a:gd name="T46" fmla="*/ 536 w 1812"/>
                  <a:gd name="T47" fmla="*/ 1412 h 1434"/>
                  <a:gd name="T48" fmla="*/ 496 w 1812"/>
                  <a:gd name="T49" fmla="*/ 1387 h 1434"/>
                  <a:gd name="T50" fmla="*/ 457 w 1812"/>
                  <a:gd name="T51" fmla="*/ 1356 h 1434"/>
                  <a:gd name="T52" fmla="*/ 257 w 1812"/>
                  <a:gd name="T53" fmla="*/ 1156 h 1434"/>
                  <a:gd name="T54" fmla="*/ 78 w 1812"/>
                  <a:gd name="T55" fmla="*/ 975 h 1434"/>
                  <a:gd name="T56" fmla="*/ 48 w 1812"/>
                  <a:gd name="T57" fmla="*/ 937 h 1434"/>
                  <a:gd name="T58" fmla="*/ 23 w 1812"/>
                  <a:gd name="T59" fmla="*/ 895 h 1434"/>
                  <a:gd name="T60" fmla="*/ 8 w 1812"/>
                  <a:gd name="T61" fmla="*/ 851 h 1434"/>
                  <a:gd name="T62" fmla="*/ 0 w 1812"/>
                  <a:gd name="T63" fmla="*/ 806 h 1434"/>
                  <a:gd name="T64" fmla="*/ 0 w 1812"/>
                  <a:gd name="T65" fmla="*/ 758 h 1434"/>
                  <a:gd name="T66" fmla="*/ 8 w 1812"/>
                  <a:gd name="T67" fmla="*/ 712 h 1434"/>
                  <a:gd name="T68" fmla="*/ 25 w 1812"/>
                  <a:gd name="T69" fmla="*/ 668 h 1434"/>
                  <a:gd name="T70" fmla="*/ 48 w 1812"/>
                  <a:gd name="T71" fmla="*/ 627 h 1434"/>
                  <a:gd name="T72" fmla="*/ 80 w 1812"/>
                  <a:gd name="T73" fmla="*/ 588 h 1434"/>
                  <a:gd name="T74" fmla="*/ 118 w 1812"/>
                  <a:gd name="T75" fmla="*/ 556 h 1434"/>
                  <a:gd name="T76" fmla="*/ 160 w 1812"/>
                  <a:gd name="T77" fmla="*/ 533 h 1434"/>
                  <a:gd name="T78" fmla="*/ 204 w 1812"/>
                  <a:gd name="T79" fmla="*/ 518 h 1434"/>
                  <a:gd name="T80" fmla="*/ 252 w 1812"/>
                  <a:gd name="T81" fmla="*/ 510 h 1434"/>
                  <a:gd name="T82" fmla="*/ 297 w 1812"/>
                  <a:gd name="T83" fmla="*/ 510 h 1434"/>
                  <a:gd name="T84" fmla="*/ 345 w 1812"/>
                  <a:gd name="T85" fmla="*/ 518 h 1434"/>
                  <a:gd name="T86" fmla="*/ 389 w 1812"/>
                  <a:gd name="T87" fmla="*/ 533 h 1434"/>
                  <a:gd name="T88" fmla="*/ 431 w 1812"/>
                  <a:gd name="T89" fmla="*/ 558 h 1434"/>
                  <a:gd name="T90" fmla="*/ 469 w 1812"/>
                  <a:gd name="T91" fmla="*/ 590 h 1434"/>
                  <a:gd name="T92" fmla="*/ 648 w 1812"/>
                  <a:gd name="T93" fmla="*/ 769 h 1434"/>
                  <a:gd name="T94" fmla="*/ 1346 w 1812"/>
                  <a:gd name="T95" fmla="*/ 78 h 1434"/>
                  <a:gd name="T96" fmla="*/ 1384 w 1812"/>
                  <a:gd name="T97" fmla="*/ 45 h 1434"/>
                  <a:gd name="T98" fmla="*/ 1426 w 1812"/>
                  <a:gd name="T99" fmla="*/ 23 h 1434"/>
                  <a:gd name="T100" fmla="*/ 1469 w 1812"/>
                  <a:gd name="T101" fmla="*/ 7 h 1434"/>
                  <a:gd name="T102" fmla="*/ 1515 w 1812"/>
                  <a:gd name="T103" fmla="*/ 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12" h="1434">
                    <a:moveTo>
                      <a:pt x="1515" y="0"/>
                    </a:moveTo>
                    <a:lnTo>
                      <a:pt x="1563" y="0"/>
                    </a:lnTo>
                    <a:lnTo>
                      <a:pt x="1608" y="7"/>
                    </a:lnTo>
                    <a:lnTo>
                      <a:pt x="1654" y="23"/>
                    </a:lnTo>
                    <a:lnTo>
                      <a:pt x="1694" y="47"/>
                    </a:lnTo>
                    <a:lnTo>
                      <a:pt x="1732" y="80"/>
                    </a:lnTo>
                    <a:lnTo>
                      <a:pt x="1765" y="118"/>
                    </a:lnTo>
                    <a:lnTo>
                      <a:pt x="1788" y="160"/>
                    </a:lnTo>
                    <a:lnTo>
                      <a:pt x="1803" y="204"/>
                    </a:lnTo>
                    <a:lnTo>
                      <a:pt x="1812" y="249"/>
                    </a:lnTo>
                    <a:lnTo>
                      <a:pt x="1810" y="297"/>
                    </a:lnTo>
                    <a:lnTo>
                      <a:pt x="1803" y="343"/>
                    </a:lnTo>
                    <a:lnTo>
                      <a:pt x="1788" y="386"/>
                    </a:lnTo>
                    <a:lnTo>
                      <a:pt x="1763" y="428"/>
                    </a:lnTo>
                    <a:lnTo>
                      <a:pt x="1732" y="466"/>
                    </a:lnTo>
                    <a:lnTo>
                      <a:pt x="1035" y="1160"/>
                    </a:lnTo>
                    <a:lnTo>
                      <a:pt x="835" y="1358"/>
                    </a:lnTo>
                    <a:lnTo>
                      <a:pt x="799" y="1389"/>
                    </a:lnTo>
                    <a:lnTo>
                      <a:pt x="757" y="1412"/>
                    </a:lnTo>
                    <a:lnTo>
                      <a:pt x="715" y="1427"/>
                    </a:lnTo>
                    <a:lnTo>
                      <a:pt x="669" y="1434"/>
                    </a:lnTo>
                    <a:lnTo>
                      <a:pt x="623" y="1434"/>
                    </a:lnTo>
                    <a:lnTo>
                      <a:pt x="579" y="1427"/>
                    </a:lnTo>
                    <a:lnTo>
                      <a:pt x="536" y="1412"/>
                    </a:lnTo>
                    <a:lnTo>
                      <a:pt x="496" y="1387"/>
                    </a:lnTo>
                    <a:lnTo>
                      <a:pt x="457" y="1356"/>
                    </a:lnTo>
                    <a:lnTo>
                      <a:pt x="257" y="1156"/>
                    </a:lnTo>
                    <a:lnTo>
                      <a:pt x="78" y="975"/>
                    </a:lnTo>
                    <a:lnTo>
                      <a:pt x="48" y="937"/>
                    </a:lnTo>
                    <a:lnTo>
                      <a:pt x="23" y="895"/>
                    </a:lnTo>
                    <a:lnTo>
                      <a:pt x="8" y="851"/>
                    </a:lnTo>
                    <a:lnTo>
                      <a:pt x="0" y="806"/>
                    </a:lnTo>
                    <a:lnTo>
                      <a:pt x="0" y="758"/>
                    </a:lnTo>
                    <a:lnTo>
                      <a:pt x="8" y="712"/>
                    </a:lnTo>
                    <a:lnTo>
                      <a:pt x="25" y="668"/>
                    </a:lnTo>
                    <a:lnTo>
                      <a:pt x="48" y="627"/>
                    </a:lnTo>
                    <a:lnTo>
                      <a:pt x="80" y="588"/>
                    </a:lnTo>
                    <a:lnTo>
                      <a:pt x="118" y="556"/>
                    </a:lnTo>
                    <a:lnTo>
                      <a:pt x="160" y="533"/>
                    </a:lnTo>
                    <a:lnTo>
                      <a:pt x="204" y="518"/>
                    </a:lnTo>
                    <a:lnTo>
                      <a:pt x="252" y="510"/>
                    </a:lnTo>
                    <a:lnTo>
                      <a:pt x="297" y="510"/>
                    </a:lnTo>
                    <a:lnTo>
                      <a:pt x="345" y="518"/>
                    </a:lnTo>
                    <a:lnTo>
                      <a:pt x="389" y="533"/>
                    </a:lnTo>
                    <a:lnTo>
                      <a:pt x="431" y="558"/>
                    </a:lnTo>
                    <a:lnTo>
                      <a:pt x="469" y="590"/>
                    </a:lnTo>
                    <a:lnTo>
                      <a:pt x="648" y="769"/>
                    </a:lnTo>
                    <a:lnTo>
                      <a:pt x="1346" y="78"/>
                    </a:lnTo>
                    <a:lnTo>
                      <a:pt x="1384" y="45"/>
                    </a:lnTo>
                    <a:lnTo>
                      <a:pt x="1426" y="23"/>
                    </a:lnTo>
                    <a:lnTo>
                      <a:pt x="1469" y="7"/>
                    </a:lnTo>
                    <a:lnTo>
                      <a:pt x="1515" y="0"/>
                    </a:lnTo>
                    <a:close/>
                  </a:path>
                </a:pathLst>
              </a:custGeom>
              <a:solidFill>
                <a:srgbClr val="E53238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1083042" y="5093126"/>
              <a:ext cx="979665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110206" y="4737869"/>
              <a:ext cx="247357" cy="320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…</a:t>
              </a:r>
            </a:p>
          </p:txBody>
        </p:sp>
      </p:grpSp>
      <p:sp>
        <p:nvSpPr>
          <p:cNvPr id="38" name="Freeform 7"/>
          <p:cNvSpPr/>
          <p:nvPr/>
        </p:nvSpPr>
        <p:spPr bwMode="auto">
          <a:xfrm>
            <a:off x="3261765" y="2761627"/>
            <a:ext cx="280429" cy="212448"/>
          </a:xfrm>
          <a:custGeom>
            <a:avLst/>
            <a:gdLst>
              <a:gd name="T0" fmla="*/ 1515 w 1812"/>
              <a:gd name="T1" fmla="*/ 0 h 1434"/>
              <a:gd name="T2" fmla="*/ 1563 w 1812"/>
              <a:gd name="T3" fmla="*/ 0 h 1434"/>
              <a:gd name="T4" fmla="*/ 1608 w 1812"/>
              <a:gd name="T5" fmla="*/ 7 h 1434"/>
              <a:gd name="T6" fmla="*/ 1654 w 1812"/>
              <a:gd name="T7" fmla="*/ 23 h 1434"/>
              <a:gd name="T8" fmla="*/ 1694 w 1812"/>
              <a:gd name="T9" fmla="*/ 47 h 1434"/>
              <a:gd name="T10" fmla="*/ 1732 w 1812"/>
              <a:gd name="T11" fmla="*/ 80 h 1434"/>
              <a:gd name="T12" fmla="*/ 1765 w 1812"/>
              <a:gd name="T13" fmla="*/ 118 h 1434"/>
              <a:gd name="T14" fmla="*/ 1788 w 1812"/>
              <a:gd name="T15" fmla="*/ 160 h 1434"/>
              <a:gd name="T16" fmla="*/ 1803 w 1812"/>
              <a:gd name="T17" fmla="*/ 204 h 1434"/>
              <a:gd name="T18" fmla="*/ 1812 w 1812"/>
              <a:gd name="T19" fmla="*/ 249 h 1434"/>
              <a:gd name="T20" fmla="*/ 1810 w 1812"/>
              <a:gd name="T21" fmla="*/ 297 h 1434"/>
              <a:gd name="T22" fmla="*/ 1803 w 1812"/>
              <a:gd name="T23" fmla="*/ 343 h 1434"/>
              <a:gd name="T24" fmla="*/ 1788 w 1812"/>
              <a:gd name="T25" fmla="*/ 386 h 1434"/>
              <a:gd name="T26" fmla="*/ 1763 w 1812"/>
              <a:gd name="T27" fmla="*/ 428 h 1434"/>
              <a:gd name="T28" fmla="*/ 1732 w 1812"/>
              <a:gd name="T29" fmla="*/ 466 h 1434"/>
              <a:gd name="T30" fmla="*/ 1035 w 1812"/>
              <a:gd name="T31" fmla="*/ 1160 h 1434"/>
              <a:gd name="T32" fmla="*/ 835 w 1812"/>
              <a:gd name="T33" fmla="*/ 1358 h 1434"/>
              <a:gd name="T34" fmla="*/ 799 w 1812"/>
              <a:gd name="T35" fmla="*/ 1389 h 1434"/>
              <a:gd name="T36" fmla="*/ 757 w 1812"/>
              <a:gd name="T37" fmla="*/ 1412 h 1434"/>
              <a:gd name="T38" fmla="*/ 715 w 1812"/>
              <a:gd name="T39" fmla="*/ 1427 h 1434"/>
              <a:gd name="T40" fmla="*/ 669 w 1812"/>
              <a:gd name="T41" fmla="*/ 1434 h 1434"/>
              <a:gd name="T42" fmla="*/ 623 w 1812"/>
              <a:gd name="T43" fmla="*/ 1434 h 1434"/>
              <a:gd name="T44" fmla="*/ 579 w 1812"/>
              <a:gd name="T45" fmla="*/ 1427 h 1434"/>
              <a:gd name="T46" fmla="*/ 536 w 1812"/>
              <a:gd name="T47" fmla="*/ 1412 h 1434"/>
              <a:gd name="T48" fmla="*/ 496 w 1812"/>
              <a:gd name="T49" fmla="*/ 1387 h 1434"/>
              <a:gd name="T50" fmla="*/ 457 w 1812"/>
              <a:gd name="T51" fmla="*/ 1356 h 1434"/>
              <a:gd name="T52" fmla="*/ 257 w 1812"/>
              <a:gd name="T53" fmla="*/ 1156 h 1434"/>
              <a:gd name="T54" fmla="*/ 78 w 1812"/>
              <a:gd name="T55" fmla="*/ 975 h 1434"/>
              <a:gd name="T56" fmla="*/ 48 w 1812"/>
              <a:gd name="T57" fmla="*/ 937 h 1434"/>
              <a:gd name="T58" fmla="*/ 23 w 1812"/>
              <a:gd name="T59" fmla="*/ 895 h 1434"/>
              <a:gd name="T60" fmla="*/ 8 w 1812"/>
              <a:gd name="T61" fmla="*/ 851 h 1434"/>
              <a:gd name="T62" fmla="*/ 0 w 1812"/>
              <a:gd name="T63" fmla="*/ 806 h 1434"/>
              <a:gd name="T64" fmla="*/ 0 w 1812"/>
              <a:gd name="T65" fmla="*/ 758 h 1434"/>
              <a:gd name="T66" fmla="*/ 8 w 1812"/>
              <a:gd name="T67" fmla="*/ 712 h 1434"/>
              <a:gd name="T68" fmla="*/ 25 w 1812"/>
              <a:gd name="T69" fmla="*/ 668 h 1434"/>
              <a:gd name="T70" fmla="*/ 48 w 1812"/>
              <a:gd name="T71" fmla="*/ 627 h 1434"/>
              <a:gd name="T72" fmla="*/ 80 w 1812"/>
              <a:gd name="T73" fmla="*/ 588 h 1434"/>
              <a:gd name="T74" fmla="*/ 118 w 1812"/>
              <a:gd name="T75" fmla="*/ 556 h 1434"/>
              <a:gd name="T76" fmla="*/ 160 w 1812"/>
              <a:gd name="T77" fmla="*/ 533 h 1434"/>
              <a:gd name="T78" fmla="*/ 204 w 1812"/>
              <a:gd name="T79" fmla="*/ 518 h 1434"/>
              <a:gd name="T80" fmla="*/ 252 w 1812"/>
              <a:gd name="T81" fmla="*/ 510 h 1434"/>
              <a:gd name="T82" fmla="*/ 297 w 1812"/>
              <a:gd name="T83" fmla="*/ 510 h 1434"/>
              <a:gd name="T84" fmla="*/ 345 w 1812"/>
              <a:gd name="T85" fmla="*/ 518 h 1434"/>
              <a:gd name="T86" fmla="*/ 389 w 1812"/>
              <a:gd name="T87" fmla="*/ 533 h 1434"/>
              <a:gd name="T88" fmla="*/ 431 w 1812"/>
              <a:gd name="T89" fmla="*/ 558 h 1434"/>
              <a:gd name="T90" fmla="*/ 469 w 1812"/>
              <a:gd name="T91" fmla="*/ 590 h 1434"/>
              <a:gd name="T92" fmla="*/ 648 w 1812"/>
              <a:gd name="T93" fmla="*/ 769 h 1434"/>
              <a:gd name="T94" fmla="*/ 1346 w 1812"/>
              <a:gd name="T95" fmla="*/ 78 h 1434"/>
              <a:gd name="T96" fmla="*/ 1384 w 1812"/>
              <a:gd name="T97" fmla="*/ 45 h 1434"/>
              <a:gd name="T98" fmla="*/ 1426 w 1812"/>
              <a:gd name="T99" fmla="*/ 23 h 1434"/>
              <a:gd name="T100" fmla="*/ 1469 w 1812"/>
              <a:gd name="T101" fmla="*/ 7 h 1434"/>
              <a:gd name="T102" fmla="*/ 1515 w 1812"/>
              <a:gd name="T103" fmla="*/ 0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812" h="1434">
                <a:moveTo>
                  <a:pt x="1515" y="0"/>
                </a:moveTo>
                <a:lnTo>
                  <a:pt x="1563" y="0"/>
                </a:lnTo>
                <a:lnTo>
                  <a:pt x="1608" y="7"/>
                </a:lnTo>
                <a:lnTo>
                  <a:pt x="1654" y="23"/>
                </a:lnTo>
                <a:lnTo>
                  <a:pt x="1694" y="47"/>
                </a:lnTo>
                <a:lnTo>
                  <a:pt x="1732" y="80"/>
                </a:lnTo>
                <a:lnTo>
                  <a:pt x="1765" y="118"/>
                </a:lnTo>
                <a:lnTo>
                  <a:pt x="1788" y="160"/>
                </a:lnTo>
                <a:lnTo>
                  <a:pt x="1803" y="204"/>
                </a:lnTo>
                <a:lnTo>
                  <a:pt x="1812" y="249"/>
                </a:lnTo>
                <a:lnTo>
                  <a:pt x="1810" y="297"/>
                </a:lnTo>
                <a:lnTo>
                  <a:pt x="1803" y="343"/>
                </a:lnTo>
                <a:lnTo>
                  <a:pt x="1788" y="386"/>
                </a:lnTo>
                <a:lnTo>
                  <a:pt x="1763" y="428"/>
                </a:lnTo>
                <a:lnTo>
                  <a:pt x="1732" y="466"/>
                </a:lnTo>
                <a:lnTo>
                  <a:pt x="1035" y="1160"/>
                </a:lnTo>
                <a:lnTo>
                  <a:pt x="835" y="1358"/>
                </a:lnTo>
                <a:lnTo>
                  <a:pt x="799" y="1389"/>
                </a:lnTo>
                <a:lnTo>
                  <a:pt x="757" y="1412"/>
                </a:lnTo>
                <a:lnTo>
                  <a:pt x="715" y="1427"/>
                </a:lnTo>
                <a:lnTo>
                  <a:pt x="669" y="1434"/>
                </a:lnTo>
                <a:lnTo>
                  <a:pt x="623" y="1434"/>
                </a:lnTo>
                <a:lnTo>
                  <a:pt x="579" y="1427"/>
                </a:lnTo>
                <a:lnTo>
                  <a:pt x="536" y="1412"/>
                </a:lnTo>
                <a:lnTo>
                  <a:pt x="496" y="1387"/>
                </a:lnTo>
                <a:lnTo>
                  <a:pt x="457" y="1356"/>
                </a:lnTo>
                <a:lnTo>
                  <a:pt x="257" y="1156"/>
                </a:lnTo>
                <a:lnTo>
                  <a:pt x="78" y="975"/>
                </a:lnTo>
                <a:lnTo>
                  <a:pt x="48" y="937"/>
                </a:lnTo>
                <a:lnTo>
                  <a:pt x="23" y="895"/>
                </a:lnTo>
                <a:lnTo>
                  <a:pt x="8" y="851"/>
                </a:lnTo>
                <a:lnTo>
                  <a:pt x="0" y="806"/>
                </a:lnTo>
                <a:lnTo>
                  <a:pt x="0" y="758"/>
                </a:lnTo>
                <a:lnTo>
                  <a:pt x="8" y="712"/>
                </a:lnTo>
                <a:lnTo>
                  <a:pt x="25" y="668"/>
                </a:lnTo>
                <a:lnTo>
                  <a:pt x="48" y="627"/>
                </a:lnTo>
                <a:lnTo>
                  <a:pt x="80" y="588"/>
                </a:lnTo>
                <a:lnTo>
                  <a:pt x="118" y="556"/>
                </a:lnTo>
                <a:lnTo>
                  <a:pt x="160" y="533"/>
                </a:lnTo>
                <a:lnTo>
                  <a:pt x="204" y="518"/>
                </a:lnTo>
                <a:lnTo>
                  <a:pt x="252" y="510"/>
                </a:lnTo>
                <a:lnTo>
                  <a:pt x="297" y="510"/>
                </a:lnTo>
                <a:lnTo>
                  <a:pt x="345" y="518"/>
                </a:lnTo>
                <a:lnTo>
                  <a:pt x="389" y="533"/>
                </a:lnTo>
                <a:lnTo>
                  <a:pt x="431" y="558"/>
                </a:lnTo>
                <a:lnTo>
                  <a:pt x="469" y="590"/>
                </a:lnTo>
                <a:lnTo>
                  <a:pt x="648" y="769"/>
                </a:lnTo>
                <a:lnTo>
                  <a:pt x="1346" y="78"/>
                </a:lnTo>
                <a:lnTo>
                  <a:pt x="1384" y="45"/>
                </a:lnTo>
                <a:lnTo>
                  <a:pt x="1426" y="23"/>
                </a:lnTo>
                <a:lnTo>
                  <a:pt x="1469" y="7"/>
                </a:lnTo>
                <a:lnTo>
                  <a:pt x="1515" y="0"/>
                </a:lnTo>
                <a:close/>
              </a:path>
            </a:pathLst>
          </a:custGeom>
          <a:solidFill>
            <a:srgbClr val="E53238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7"/>
          <p:cNvSpPr/>
          <p:nvPr/>
        </p:nvSpPr>
        <p:spPr bwMode="auto">
          <a:xfrm>
            <a:off x="3258723" y="3346143"/>
            <a:ext cx="280429" cy="212448"/>
          </a:xfrm>
          <a:custGeom>
            <a:avLst/>
            <a:gdLst>
              <a:gd name="T0" fmla="*/ 1515 w 1812"/>
              <a:gd name="T1" fmla="*/ 0 h 1434"/>
              <a:gd name="T2" fmla="*/ 1563 w 1812"/>
              <a:gd name="T3" fmla="*/ 0 h 1434"/>
              <a:gd name="T4" fmla="*/ 1608 w 1812"/>
              <a:gd name="T5" fmla="*/ 7 h 1434"/>
              <a:gd name="T6" fmla="*/ 1654 w 1812"/>
              <a:gd name="T7" fmla="*/ 23 h 1434"/>
              <a:gd name="T8" fmla="*/ 1694 w 1812"/>
              <a:gd name="T9" fmla="*/ 47 h 1434"/>
              <a:gd name="T10" fmla="*/ 1732 w 1812"/>
              <a:gd name="T11" fmla="*/ 80 h 1434"/>
              <a:gd name="T12" fmla="*/ 1765 w 1812"/>
              <a:gd name="T13" fmla="*/ 118 h 1434"/>
              <a:gd name="T14" fmla="*/ 1788 w 1812"/>
              <a:gd name="T15" fmla="*/ 160 h 1434"/>
              <a:gd name="T16" fmla="*/ 1803 w 1812"/>
              <a:gd name="T17" fmla="*/ 204 h 1434"/>
              <a:gd name="T18" fmla="*/ 1812 w 1812"/>
              <a:gd name="T19" fmla="*/ 249 h 1434"/>
              <a:gd name="T20" fmla="*/ 1810 w 1812"/>
              <a:gd name="T21" fmla="*/ 297 h 1434"/>
              <a:gd name="T22" fmla="*/ 1803 w 1812"/>
              <a:gd name="T23" fmla="*/ 343 h 1434"/>
              <a:gd name="T24" fmla="*/ 1788 w 1812"/>
              <a:gd name="T25" fmla="*/ 386 h 1434"/>
              <a:gd name="T26" fmla="*/ 1763 w 1812"/>
              <a:gd name="T27" fmla="*/ 428 h 1434"/>
              <a:gd name="T28" fmla="*/ 1732 w 1812"/>
              <a:gd name="T29" fmla="*/ 466 h 1434"/>
              <a:gd name="T30" fmla="*/ 1035 w 1812"/>
              <a:gd name="T31" fmla="*/ 1160 h 1434"/>
              <a:gd name="T32" fmla="*/ 835 w 1812"/>
              <a:gd name="T33" fmla="*/ 1358 h 1434"/>
              <a:gd name="T34" fmla="*/ 799 w 1812"/>
              <a:gd name="T35" fmla="*/ 1389 h 1434"/>
              <a:gd name="T36" fmla="*/ 757 w 1812"/>
              <a:gd name="T37" fmla="*/ 1412 h 1434"/>
              <a:gd name="T38" fmla="*/ 715 w 1812"/>
              <a:gd name="T39" fmla="*/ 1427 h 1434"/>
              <a:gd name="T40" fmla="*/ 669 w 1812"/>
              <a:gd name="T41" fmla="*/ 1434 h 1434"/>
              <a:gd name="T42" fmla="*/ 623 w 1812"/>
              <a:gd name="T43" fmla="*/ 1434 h 1434"/>
              <a:gd name="T44" fmla="*/ 579 w 1812"/>
              <a:gd name="T45" fmla="*/ 1427 h 1434"/>
              <a:gd name="T46" fmla="*/ 536 w 1812"/>
              <a:gd name="T47" fmla="*/ 1412 h 1434"/>
              <a:gd name="T48" fmla="*/ 496 w 1812"/>
              <a:gd name="T49" fmla="*/ 1387 h 1434"/>
              <a:gd name="T50" fmla="*/ 457 w 1812"/>
              <a:gd name="T51" fmla="*/ 1356 h 1434"/>
              <a:gd name="T52" fmla="*/ 257 w 1812"/>
              <a:gd name="T53" fmla="*/ 1156 h 1434"/>
              <a:gd name="T54" fmla="*/ 78 w 1812"/>
              <a:gd name="T55" fmla="*/ 975 h 1434"/>
              <a:gd name="T56" fmla="*/ 48 w 1812"/>
              <a:gd name="T57" fmla="*/ 937 h 1434"/>
              <a:gd name="T58" fmla="*/ 23 w 1812"/>
              <a:gd name="T59" fmla="*/ 895 h 1434"/>
              <a:gd name="T60" fmla="*/ 8 w 1812"/>
              <a:gd name="T61" fmla="*/ 851 h 1434"/>
              <a:gd name="T62" fmla="*/ 0 w 1812"/>
              <a:gd name="T63" fmla="*/ 806 h 1434"/>
              <a:gd name="T64" fmla="*/ 0 w 1812"/>
              <a:gd name="T65" fmla="*/ 758 h 1434"/>
              <a:gd name="T66" fmla="*/ 8 w 1812"/>
              <a:gd name="T67" fmla="*/ 712 h 1434"/>
              <a:gd name="T68" fmla="*/ 25 w 1812"/>
              <a:gd name="T69" fmla="*/ 668 h 1434"/>
              <a:gd name="T70" fmla="*/ 48 w 1812"/>
              <a:gd name="T71" fmla="*/ 627 h 1434"/>
              <a:gd name="T72" fmla="*/ 80 w 1812"/>
              <a:gd name="T73" fmla="*/ 588 h 1434"/>
              <a:gd name="T74" fmla="*/ 118 w 1812"/>
              <a:gd name="T75" fmla="*/ 556 h 1434"/>
              <a:gd name="T76" fmla="*/ 160 w 1812"/>
              <a:gd name="T77" fmla="*/ 533 h 1434"/>
              <a:gd name="T78" fmla="*/ 204 w 1812"/>
              <a:gd name="T79" fmla="*/ 518 h 1434"/>
              <a:gd name="T80" fmla="*/ 252 w 1812"/>
              <a:gd name="T81" fmla="*/ 510 h 1434"/>
              <a:gd name="T82" fmla="*/ 297 w 1812"/>
              <a:gd name="T83" fmla="*/ 510 h 1434"/>
              <a:gd name="T84" fmla="*/ 345 w 1812"/>
              <a:gd name="T85" fmla="*/ 518 h 1434"/>
              <a:gd name="T86" fmla="*/ 389 w 1812"/>
              <a:gd name="T87" fmla="*/ 533 h 1434"/>
              <a:gd name="T88" fmla="*/ 431 w 1812"/>
              <a:gd name="T89" fmla="*/ 558 h 1434"/>
              <a:gd name="T90" fmla="*/ 469 w 1812"/>
              <a:gd name="T91" fmla="*/ 590 h 1434"/>
              <a:gd name="T92" fmla="*/ 648 w 1812"/>
              <a:gd name="T93" fmla="*/ 769 h 1434"/>
              <a:gd name="T94" fmla="*/ 1346 w 1812"/>
              <a:gd name="T95" fmla="*/ 78 h 1434"/>
              <a:gd name="T96" fmla="*/ 1384 w 1812"/>
              <a:gd name="T97" fmla="*/ 45 h 1434"/>
              <a:gd name="T98" fmla="*/ 1426 w 1812"/>
              <a:gd name="T99" fmla="*/ 23 h 1434"/>
              <a:gd name="T100" fmla="*/ 1469 w 1812"/>
              <a:gd name="T101" fmla="*/ 7 h 1434"/>
              <a:gd name="T102" fmla="*/ 1515 w 1812"/>
              <a:gd name="T103" fmla="*/ 0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812" h="1434">
                <a:moveTo>
                  <a:pt x="1515" y="0"/>
                </a:moveTo>
                <a:lnTo>
                  <a:pt x="1563" y="0"/>
                </a:lnTo>
                <a:lnTo>
                  <a:pt x="1608" y="7"/>
                </a:lnTo>
                <a:lnTo>
                  <a:pt x="1654" y="23"/>
                </a:lnTo>
                <a:lnTo>
                  <a:pt x="1694" y="47"/>
                </a:lnTo>
                <a:lnTo>
                  <a:pt x="1732" y="80"/>
                </a:lnTo>
                <a:lnTo>
                  <a:pt x="1765" y="118"/>
                </a:lnTo>
                <a:lnTo>
                  <a:pt x="1788" y="160"/>
                </a:lnTo>
                <a:lnTo>
                  <a:pt x="1803" y="204"/>
                </a:lnTo>
                <a:lnTo>
                  <a:pt x="1812" y="249"/>
                </a:lnTo>
                <a:lnTo>
                  <a:pt x="1810" y="297"/>
                </a:lnTo>
                <a:lnTo>
                  <a:pt x="1803" y="343"/>
                </a:lnTo>
                <a:lnTo>
                  <a:pt x="1788" y="386"/>
                </a:lnTo>
                <a:lnTo>
                  <a:pt x="1763" y="428"/>
                </a:lnTo>
                <a:lnTo>
                  <a:pt x="1732" y="466"/>
                </a:lnTo>
                <a:lnTo>
                  <a:pt x="1035" y="1160"/>
                </a:lnTo>
                <a:lnTo>
                  <a:pt x="835" y="1358"/>
                </a:lnTo>
                <a:lnTo>
                  <a:pt x="799" y="1389"/>
                </a:lnTo>
                <a:lnTo>
                  <a:pt x="757" y="1412"/>
                </a:lnTo>
                <a:lnTo>
                  <a:pt x="715" y="1427"/>
                </a:lnTo>
                <a:lnTo>
                  <a:pt x="669" y="1434"/>
                </a:lnTo>
                <a:lnTo>
                  <a:pt x="623" y="1434"/>
                </a:lnTo>
                <a:lnTo>
                  <a:pt x="579" y="1427"/>
                </a:lnTo>
                <a:lnTo>
                  <a:pt x="536" y="1412"/>
                </a:lnTo>
                <a:lnTo>
                  <a:pt x="496" y="1387"/>
                </a:lnTo>
                <a:lnTo>
                  <a:pt x="457" y="1356"/>
                </a:lnTo>
                <a:lnTo>
                  <a:pt x="257" y="1156"/>
                </a:lnTo>
                <a:lnTo>
                  <a:pt x="78" y="975"/>
                </a:lnTo>
                <a:lnTo>
                  <a:pt x="48" y="937"/>
                </a:lnTo>
                <a:lnTo>
                  <a:pt x="23" y="895"/>
                </a:lnTo>
                <a:lnTo>
                  <a:pt x="8" y="851"/>
                </a:lnTo>
                <a:lnTo>
                  <a:pt x="0" y="806"/>
                </a:lnTo>
                <a:lnTo>
                  <a:pt x="0" y="758"/>
                </a:lnTo>
                <a:lnTo>
                  <a:pt x="8" y="712"/>
                </a:lnTo>
                <a:lnTo>
                  <a:pt x="25" y="668"/>
                </a:lnTo>
                <a:lnTo>
                  <a:pt x="48" y="627"/>
                </a:lnTo>
                <a:lnTo>
                  <a:pt x="80" y="588"/>
                </a:lnTo>
                <a:lnTo>
                  <a:pt x="118" y="556"/>
                </a:lnTo>
                <a:lnTo>
                  <a:pt x="160" y="533"/>
                </a:lnTo>
                <a:lnTo>
                  <a:pt x="204" y="518"/>
                </a:lnTo>
                <a:lnTo>
                  <a:pt x="252" y="510"/>
                </a:lnTo>
                <a:lnTo>
                  <a:pt x="297" y="510"/>
                </a:lnTo>
                <a:lnTo>
                  <a:pt x="345" y="518"/>
                </a:lnTo>
                <a:lnTo>
                  <a:pt x="389" y="533"/>
                </a:lnTo>
                <a:lnTo>
                  <a:pt x="431" y="558"/>
                </a:lnTo>
                <a:lnTo>
                  <a:pt x="469" y="590"/>
                </a:lnTo>
                <a:lnTo>
                  <a:pt x="648" y="769"/>
                </a:lnTo>
                <a:lnTo>
                  <a:pt x="1346" y="78"/>
                </a:lnTo>
                <a:lnTo>
                  <a:pt x="1384" y="45"/>
                </a:lnTo>
                <a:lnTo>
                  <a:pt x="1426" y="23"/>
                </a:lnTo>
                <a:lnTo>
                  <a:pt x="1469" y="7"/>
                </a:lnTo>
                <a:lnTo>
                  <a:pt x="1515" y="0"/>
                </a:lnTo>
                <a:close/>
              </a:path>
            </a:pathLst>
          </a:custGeom>
          <a:solidFill>
            <a:srgbClr val="E53238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Macintosh PowerPoint</Application>
  <PresentationFormat>Widescreen</PresentationFormat>
  <Paragraphs>47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8" baseType="lpstr">
      <vt:lpstr>Bebas Neue</vt:lpstr>
      <vt:lpstr>等线</vt:lpstr>
      <vt:lpstr>等线 Light</vt:lpstr>
      <vt:lpstr>FontAwesome</vt:lpstr>
      <vt:lpstr>微软雅黑</vt:lpstr>
      <vt:lpstr>Raleway</vt:lpstr>
      <vt:lpstr>Roboto Condensed</vt:lpstr>
      <vt:lpstr>Roboto Medium</vt:lpstr>
      <vt:lpstr>Socialico</vt:lpstr>
      <vt:lpstr>Source Sans Pro</vt:lpstr>
      <vt:lpstr>Arial</vt:lpstr>
      <vt:lpstr>Calibri</vt:lpstr>
      <vt:lpstr>Helvetica</vt:lpstr>
      <vt:lpstr>Times New Roman</vt:lpstr>
      <vt:lpstr>Wingdings</vt:lpstr>
      <vt:lpstr>Office 主题​​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Jennifer Zheng</cp:lastModifiedBy>
  <cp:revision>221</cp:revision>
  <dcterms:created xsi:type="dcterms:W3CDTF">2018-06-24T11:10:00Z</dcterms:created>
  <dcterms:modified xsi:type="dcterms:W3CDTF">2018-08-02T09:57:01Z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