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9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70"/>
    <a:srgbClr val="E53238"/>
    <a:srgbClr val="F05959"/>
    <a:srgbClr val="F68585"/>
    <a:srgbClr val="FF6D6D"/>
    <a:srgbClr val="E5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2"/>
    <p:restoredTop sz="66436"/>
  </p:normalViewPr>
  <p:slideViewPr>
    <p:cSldViewPr snapToGrid="0" snapToObjects="1">
      <p:cViewPr varScale="1">
        <p:scale>
          <a:sx n="75" d="100"/>
          <a:sy n="75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sz="1200" b="1" u="sng" spc="0" dirty="0">
                <a:latin typeface="等线" panose="02010600030101010101" charset="-122"/>
                <a:ea typeface="等线" panose="02010600030101010101" charset="-122"/>
              </a:rPr>
              <a:t>怎么用</a:t>
            </a:r>
            <a:r>
              <a:rPr lang="zh-CN" altLang="en-US" sz="1200" b="1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1200" b="0" spc="0" dirty="0">
                <a:latin typeface="等线" panose="02010600030101010101" charset="-122"/>
                <a:ea typeface="等线" panose="02010600030101010101" charset="-122"/>
              </a:rPr>
              <a:t>运用</a:t>
            </a:r>
            <a:r>
              <a:rPr lang="en-US" altLang="ja-JP" sz="1200" b="0" spc="0" dirty="0">
                <a:latin typeface="等线" panose="02010600030101010101" charset="-122"/>
                <a:ea typeface="等线" panose="02010600030101010101" charset="-122"/>
              </a:rPr>
              <a:t>SWOT</a:t>
            </a:r>
            <a:r>
              <a:rPr lang="ja-JP" altLang="en-US" sz="1200" b="0" spc="0" dirty="0">
                <a:latin typeface="等线" panose="02010600030101010101" charset="-122"/>
                <a:ea typeface="等线" panose="02010600030101010101" charset="-122"/>
              </a:rPr>
              <a:t>法</a:t>
            </a:r>
            <a:r>
              <a:rPr lang="zh-CN" altLang="en-US" sz="1200" spc="0" dirty="0">
                <a:latin typeface="等线" panose="02010600030101010101" charset="-122"/>
                <a:ea typeface="等线" panose="02010600030101010101" charset="-122"/>
              </a:rPr>
              <a:t>分析后，使</a:t>
            </a:r>
            <a:r>
              <a:rPr lang="ja-JP" altLang="en-US" sz="1200" spc="0" dirty="0">
                <a:latin typeface="等线" panose="02010600030101010101" charset="-122"/>
                <a:ea typeface="等线" panose="02010600030101010101" charset="-122"/>
              </a:rPr>
              <a:t>用</a:t>
            </a:r>
            <a:r>
              <a:rPr lang="en-US" sz="1200" spc="0" dirty="0">
                <a:latin typeface="等线" panose="02010600030101010101" charset="-122"/>
                <a:ea typeface="等线" panose="02010600030101010101" charset="-122"/>
              </a:rPr>
              <a:t>TOWS</a:t>
            </a:r>
            <a:r>
              <a:rPr lang="zh-CN" altLang="en-US" sz="1200" spc="0" dirty="0">
                <a:latin typeface="等线" panose="02010600030101010101" charset="-122"/>
                <a:ea typeface="等线" panose="02010600030101010101" charset="-122"/>
              </a:rPr>
              <a:t>分析</a:t>
            </a:r>
            <a:r>
              <a:rPr lang="ja-JP" altLang="en-US" sz="1200" spc="0" dirty="0">
                <a:latin typeface="等线" panose="02010600030101010101" charset="-122"/>
                <a:ea typeface="等线" panose="02010600030101010101" charset="-122"/>
              </a:rPr>
              <a:t>法</a:t>
            </a:r>
            <a:r>
              <a:rPr lang="zh-CN" altLang="en-US" sz="1200" spc="0" dirty="0">
                <a:latin typeface="等线" panose="02010600030101010101" charset="-122"/>
                <a:ea typeface="等线" panose="02010600030101010101" charset="-122"/>
              </a:rPr>
              <a:t>将分析结果转换为可落地的行动方案。</a:t>
            </a:r>
            <a:endParaRPr lang="en-CA" altLang="zh-CN" sz="120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zh-CN" sz="120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sz="1200" b="1" u="sng" spc="0" dirty="0">
                <a:latin typeface="等线" panose="02010600030101010101" charset="-122"/>
                <a:ea typeface="等线" panose="02010600030101010101" charset="-122"/>
              </a:rPr>
              <a:t>定义</a:t>
            </a:r>
            <a:r>
              <a:rPr lang="zh-CN" altLang="en-US" sz="1200" b="1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endParaRPr lang="en-CA" altLang="zh-CN" sz="1200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ja-JP" sz="1200" b="1" kern="100" spc="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SO</a:t>
            </a:r>
            <a:r>
              <a:rPr lang="ja-JP" altLang="en-US" sz="1200" b="1" kern="100" spc="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进攻型战略</a:t>
            </a:r>
            <a:r>
              <a:rPr lang="zh-CN" altLang="en-US" sz="1200" kern="100" spc="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：企业可以凭借自己的优势，最大化地利用外部机会</a:t>
            </a:r>
            <a:r>
              <a:rPr lang="en-CA" sz="1200" spc="0" dirty="0"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sz="120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ja-JP" sz="1200" b="1" spc="0" dirty="0">
                <a:latin typeface="等线" panose="02010600030101010101" charset="-122"/>
                <a:ea typeface="等线" panose="02010600030101010101" charset="-122"/>
              </a:rPr>
              <a:t>WO</a:t>
            </a:r>
            <a:r>
              <a:rPr lang="ja-JP" altLang="en-CA" sz="1200" b="1" spc="0" dirty="0">
                <a:latin typeface="等线" panose="02010600030101010101" charset="-122"/>
                <a:ea typeface="等线" panose="02010600030101010101" charset="-122"/>
              </a:rPr>
              <a:t>扭转或</a:t>
            </a:r>
            <a:r>
              <a:rPr lang="ja-JP" altLang="en-US" sz="1200" b="1" spc="0" dirty="0">
                <a:latin typeface="等线" panose="02010600030101010101" charset="-122"/>
                <a:ea typeface="等线" panose="02010600030101010101" charset="-122"/>
              </a:rPr>
              <a:t>创新型战略</a:t>
            </a:r>
            <a:r>
              <a:rPr lang="zh-CN" altLang="en-US" sz="1200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 sz="1200" kern="100" spc="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企业可以针对性地补足某一劣势来抓住外部机会</a:t>
            </a:r>
            <a:r>
              <a:rPr lang="en-CA" sz="1200" spc="0" dirty="0"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20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ja-JP" sz="1200" b="1" spc="0" dirty="0">
                <a:latin typeface="等线" panose="02010600030101010101" charset="-122"/>
                <a:ea typeface="等线" panose="02010600030101010101" charset="-122"/>
              </a:rPr>
              <a:t>ST</a:t>
            </a:r>
            <a:r>
              <a:rPr lang="ja-JP" altLang="en-US" sz="1200" b="1" spc="0" dirty="0">
                <a:latin typeface="等线" panose="02010600030101010101" charset="-122"/>
                <a:ea typeface="等线" panose="02010600030101010101" charset="-122"/>
              </a:rPr>
              <a:t>积极防御型战略</a:t>
            </a:r>
            <a:r>
              <a:rPr lang="zh-CN" altLang="en-US" sz="1200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 sz="1200" kern="100" spc="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企业以自身优势迎接挑战，主动利用自己的优势来应对外部威胁</a:t>
            </a:r>
            <a:r>
              <a:rPr lang="en-CA" sz="1200" spc="0" dirty="0"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ja-JP" sz="1200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ja-JP" sz="1200" b="1" spc="0" dirty="0">
                <a:latin typeface="等线" panose="02010600030101010101" charset="-122"/>
                <a:ea typeface="等线" panose="02010600030101010101" charset="-122"/>
              </a:rPr>
              <a:t>WT</a:t>
            </a:r>
            <a:r>
              <a:rPr lang="ja-JP" altLang="en-US" sz="1200" b="1" spc="0" dirty="0">
                <a:latin typeface="等线" panose="02010600030101010101" charset="-122"/>
                <a:ea typeface="等线" panose="02010600030101010101" charset="-122"/>
              </a:rPr>
              <a:t>保守防御性战略</a:t>
            </a:r>
            <a:r>
              <a:rPr lang="zh-CN" altLang="en-US" sz="1200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1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企业可以一边</a:t>
            </a:r>
            <a:r>
              <a:rPr lang="zh-CN" altLang="en-US" sz="1200" kern="100" spc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弥补自身短板，</a:t>
            </a:r>
            <a:r>
              <a:rPr lang="ja-JP" altLang="en-US" sz="1200" kern="100" spc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一边</a:t>
            </a:r>
            <a:r>
              <a:rPr lang="zh-CN" altLang="en-US" sz="1200" kern="100" spc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寻求外部威胁的解决方案</a:t>
            </a:r>
            <a:r>
              <a:rPr lang="en-CA" sz="1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CA" spc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en-US" spc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3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7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36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737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5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roup 7"/>
          <p:cNvGrpSpPr/>
          <p:nvPr/>
        </p:nvGrpSpPr>
        <p:grpSpPr>
          <a:xfrm>
            <a:off x="1" y="5287432"/>
            <a:ext cx="12192000" cy="986368"/>
            <a:chOff x="0" y="0"/>
            <a:chExt cx="12191999" cy="986367"/>
          </a:xfrm>
        </p:grpSpPr>
        <p:sp>
          <p:nvSpPr>
            <p:cNvPr id="1767" name="Rectangle 7"/>
            <p:cNvSpPr/>
            <p:nvPr/>
          </p:nvSpPr>
          <p:spPr>
            <a:xfrm rot="16200000">
              <a:off x="520437" y="-520438"/>
              <a:ext cx="986368" cy="2027243"/>
            </a:xfrm>
            <a:prstGeom prst="rect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8" name="Rectangle 7"/>
            <p:cNvSpPr/>
            <p:nvPr/>
          </p:nvSpPr>
          <p:spPr>
            <a:xfrm rot="16200000">
              <a:off x="2547680" y="-520438"/>
              <a:ext cx="986368" cy="2027243"/>
            </a:xfrm>
            <a:prstGeom prst="rect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9" name="Rectangle 8"/>
            <p:cNvSpPr/>
            <p:nvPr/>
          </p:nvSpPr>
          <p:spPr>
            <a:xfrm rot="16200000">
              <a:off x="4577773" y="-523293"/>
              <a:ext cx="986368" cy="2032953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0" name="Rectangle 9"/>
            <p:cNvSpPr/>
            <p:nvPr/>
          </p:nvSpPr>
          <p:spPr>
            <a:xfrm rot="16200000">
              <a:off x="6607870" y="-520438"/>
              <a:ext cx="986368" cy="2027243"/>
            </a:xfrm>
            <a:prstGeom prst="rect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1" name="Rectangle 10"/>
            <p:cNvSpPr/>
            <p:nvPr/>
          </p:nvSpPr>
          <p:spPr>
            <a:xfrm rot="16200000">
              <a:off x="8640824" y="-526148"/>
              <a:ext cx="986368" cy="2038663"/>
            </a:xfrm>
            <a:prstGeom prst="rect">
              <a:avLst/>
            </a:prstGeom>
            <a:solidFill>
              <a:srgbClr val="BE38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2" name="Rectangle 11"/>
            <p:cNvSpPr/>
            <p:nvPr/>
          </p:nvSpPr>
          <p:spPr>
            <a:xfrm rot="16200000">
              <a:off x="10679484" y="-526148"/>
              <a:ext cx="986368" cy="2038663"/>
            </a:xfrm>
            <a:prstGeom prst="rect">
              <a:avLst/>
            </a:prstGeom>
            <a:solidFill>
              <a:srgbClr val="6332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1774" name="Isosceles Triangle 16"/>
          <p:cNvSpPr/>
          <p:nvPr/>
        </p:nvSpPr>
        <p:spPr>
          <a:xfrm rot="10800000">
            <a:off x="5585621" y="0"/>
            <a:ext cx="1020758" cy="711200"/>
          </a:xfrm>
          <a:prstGeom prst="triangle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7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80230" y="2288093"/>
            <a:ext cx="6031540" cy="851984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33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7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3254204"/>
            <a:ext cx="5486400" cy="674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792" name="Group 19"/>
          <p:cNvGrpSpPr/>
          <p:nvPr/>
        </p:nvGrpSpPr>
        <p:grpSpPr>
          <a:xfrm>
            <a:off x="0" y="2022611"/>
            <a:ext cx="12192000" cy="2237046"/>
            <a:chOff x="0" y="0"/>
            <a:chExt cx="12191999" cy="2237045"/>
          </a:xfrm>
        </p:grpSpPr>
        <p:grpSp>
          <p:nvGrpSpPr>
            <p:cNvPr id="1785" name="Group 52"/>
            <p:cNvGrpSpPr/>
            <p:nvPr/>
          </p:nvGrpSpPr>
          <p:grpSpPr>
            <a:xfrm>
              <a:off x="3149600" y="-1"/>
              <a:ext cx="5892801" cy="2237047"/>
              <a:chOff x="0" y="0"/>
              <a:chExt cx="5892799" cy="2237045"/>
            </a:xfrm>
          </p:grpSpPr>
          <p:grpSp>
            <p:nvGrpSpPr>
              <p:cNvPr id="1780" name="Group 37"/>
              <p:cNvGrpSpPr/>
              <p:nvPr/>
            </p:nvGrpSpPr>
            <p:grpSpPr>
              <a:xfrm>
                <a:off x="0" y="-1"/>
                <a:ext cx="5892801" cy="408246"/>
                <a:chOff x="0" y="0"/>
                <a:chExt cx="5892799" cy="408244"/>
              </a:xfrm>
            </p:grpSpPr>
            <p:sp>
              <p:nvSpPr>
                <p:cNvPr id="1777" name="Straight Connector 34"/>
                <p:cNvSpPr/>
                <p:nvPr/>
              </p:nvSpPr>
              <p:spPr>
                <a:xfrm>
                  <a:off x="1278" y="-1"/>
                  <a:ext cx="5891523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8" name="Straight Connector 35"/>
                <p:cNvSpPr/>
                <p:nvPr/>
              </p:nvSpPr>
              <p:spPr>
                <a:xfrm flipH="1">
                  <a:off x="0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9" name="Straight Connector 36"/>
                <p:cNvSpPr/>
                <p:nvPr/>
              </p:nvSpPr>
              <p:spPr>
                <a:xfrm flipH="1">
                  <a:off x="5890243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784" name="Group 38"/>
              <p:cNvGrpSpPr/>
              <p:nvPr/>
            </p:nvGrpSpPr>
            <p:grpSpPr>
              <a:xfrm>
                <a:off x="0" y="1828800"/>
                <a:ext cx="5892801" cy="408246"/>
                <a:chOff x="0" y="0"/>
                <a:chExt cx="5892799" cy="408244"/>
              </a:xfrm>
            </p:grpSpPr>
            <p:sp>
              <p:nvSpPr>
                <p:cNvPr id="1781" name="Straight Connector 31"/>
                <p:cNvSpPr/>
                <p:nvPr/>
              </p:nvSpPr>
              <p:spPr>
                <a:xfrm flipV="1">
                  <a:off x="1278" y="405341"/>
                  <a:ext cx="5891522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2" name="Straight Connector 32"/>
                <p:cNvSpPr/>
                <p:nvPr/>
              </p:nvSpPr>
              <p:spPr>
                <a:xfrm flipH="1" flipV="1">
                  <a:off x="-1" y="0"/>
                  <a:ext cx="2559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3" name="Straight Connector 33"/>
                <p:cNvSpPr/>
                <p:nvPr/>
              </p:nvSpPr>
              <p:spPr>
                <a:xfrm flipH="1" flipV="1">
                  <a:off x="5890242" y="0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88" name="Group 48"/>
            <p:cNvGrpSpPr/>
            <p:nvPr/>
          </p:nvGrpSpPr>
          <p:grpSpPr>
            <a:xfrm>
              <a:off x="0" y="947553"/>
              <a:ext cx="3251200" cy="341939"/>
              <a:chOff x="0" y="0"/>
              <a:chExt cx="3251199" cy="341937"/>
            </a:xfrm>
          </p:grpSpPr>
          <p:sp>
            <p:nvSpPr>
              <p:cNvPr id="1786" name="Oval 27"/>
              <p:cNvSpPr/>
              <p:nvPr/>
            </p:nvSpPr>
            <p:spPr>
              <a:xfrm>
                <a:off x="2909261" y="0"/>
                <a:ext cx="341939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87" name="Straight Connector 28"/>
              <p:cNvSpPr/>
              <p:nvPr/>
            </p:nvSpPr>
            <p:spPr>
              <a:xfrm>
                <a:off x="-1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91" name="Group 49"/>
            <p:cNvGrpSpPr/>
            <p:nvPr/>
          </p:nvGrpSpPr>
          <p:grpSpPr>
            <a:xfrm>
              <a:off x="8940800" y="947553"/>
              <a:ext cx="3251200" cy="341939"/>
              <a:chOff x="0" y="0"/>
              <a:chExt cx="3251199" cy="341937"/>
            </a:xfrm>
          </p:grpSpPr>
          <p:sp>
            <p:nvSpPr>
              <p:cNvPr id="1789" name="Oval 25"/>
              <p:cNvSpPr/>
              <p:nvPr/>
            </p:nvSpPr>
            <p:spPr>
              <a:xfrm flipH="1">
                <a:off x="0" y="0"/>
                <a:ext cx="341938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90" name="Straight Connector 26"/>
              <p:cNvSpPr/>
              <p:nvPr/>
            </p:nvSpPr>
            <p:spPr>
              <a:xfrm flipH="1">
                <a:off x="304799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7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Rectangle 23"/>
          <p:cNvSpPr/>
          <p:nvPr/>
        </p:nvSpPr>
        <p:spPr>
          <a:xfrm>
            <a:off x="863600" y="1546944"/>
            <a:ext cx="5283200" cy="1501058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7445" y="1574141"/>
            <a:ext cx="5030957" cy="1473861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06905" y="1926095"/>
            <a:ext cx="5016912" cy="1033090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99881" y="1651492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4" name="Rectangle 24"/>
          <p:cNvSpPr/>
          <p:nvPr/>
        </p:nvSpPr>
        <p:spPr>
          <a:xfrm>
            <a:off x="863600" y="3196149"/>
            <a:ext cx="5283200" cy="1501057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97445" y="3223344"/>
            <a:ext cx="5030957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6906" y="3575299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99881" y="3300696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8" name="Rectangle 28"/>
          <p:cNvSpPr/>
          <p:nvPr/>
        </p:nvSpPr>
        <p:spPr>
          <a:xfrm>
            <a:off x="863600" y="4874343"/>
            <a:ext cx="5283200" cy="1501057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4901539"/>
            <a:ext cx="5030957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06906" y="5253494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999881" y="4978891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6645" y="1580972"/>
            <a:ext cx="5030957" cy="2309605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8182" y="4154287"/>
            <a:ext cx="5030957" cy="2309605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4" name="Rectangle 15"/>
          <p:cNvSpPr/>
          <p:nvPr/>
        </p:nvSpPr>
        <p:spPr>
          <a:xfrm>
            <a:off x="876967" y="1580971"/>
            <a:ext cx="5042171" cy="2309605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5" name="Rectangle 22"/>
          <p:cNvSpPr/>
          <p:nvPr/>
        </p:nvSpPr>
        <p:spPr>
          <a:xfrm>
            <a:off x="6235429" y="4154287"/>
            <a:ext cx="5042172" cy="2309605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6" name="Freeform 45"/>
          <p:cNvSpPr/>
          <p:nvPr/>
        </p:nvSpPr>
        <p:spPr>
          <a:xfrm>
            <a:off x="1089056" y="21761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155924"/>
            <a:ext cx="4165601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28" name="Freeform 45"/>
          <p:cNvSpPr/>
          <p:nvPr/>
        </p:nvSpPr>
        <p:spPr>
          <a:xfrm>
            <a:off x="1089056" y="27222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0" y="27020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0" name="Freeform 45"/>
          <p:cNvSpPr/>
          <p:nvPr/>
        </p:nvSpPr>
        <p:spPr>
          <a:xfrm>
            <a:off x="1089056" y="32683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05280" y="32481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2" name="Freeform 45"/>
          <p:cNvSpPr/>
          <p:nvPr/>
        </p:nvSpPr>
        <p:spPr>
          <a:xfrm>
            <a:off x="6468774" y="474988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85000" y="4729636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4" name="Freeform 45"/>
          <p:cNvSpPr/>
          <p:nvPr/>
        </p:nvSpPr>
        <p:spPr>
          <a:xfrm>
            <a:off x="6468774" y="53108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985000" y="5290630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6" name="Freeform 45"/>
          <p:cNvSpPr/>
          <p:nvPr/>
        </p:nvSpPr>
        <p:spPr>
          <a:xfrm>
            <a:off x="6468774" y="58718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985000" y="5851624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66642" y="1762260"/>
            <a:ext cx="460424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68774" y="4319387"/>
            <a:ext cx="460424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0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4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Rectangle 14"/>
          <p:cNvSpPr/>
          <p:nvPr/>
        </p:nvSpPr>
        <p:spPr>
          <a:xfrm>
            <a:off x="5946023" y="1549808"/>
            <a:ext cx="5369678" cy="1487949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4267" y="1563896"/>
            <a:ext cx="4812633" cy="1473862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46986" y="1928552"/>
            <a:ext cx="5016912" cy="103308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9962" y="1653949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4" name="Isosceles Triangle 15"/>
          <p:cNvSpPr/>
          <p:nvPr/>
        </p:nvSpPr>
        <p:spPr>
          <a:xfrm rot="5400000">
            <a:off x="5598073" y="2176453"/>
            <a:ext cx="406401" cy="248746"/>
          </a:xfrm>
          <a:prstGeom prst="triangl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5" name="Rectangle 25"/>
          <p:cNvSpPr/>
          <p:nvPr/>
        </p:nvSpPr>
        <p:spPr>
          <a:xfrm>
            <a:off x="5946023" y="3174999"/>
            <a:ext cx="5369678" cy="1487949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64267" y="3189086"/>
            <a:ext cx="4812633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46987" y="35537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39962" y="32791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9" name="Isosceles Triangle 29"/>
          <p:cNvSpPr/>
          <p:nvPr/>
        </p:nvSpPr>
        <p:spPr>
          <a:xfrm rot="5400000">
            <a:off x="5598073" y="3801645"/>
            <a:ext cx="406401" cy="248745"/>
          </a:xfrm>
          <a:prstGeom prst="triangl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0" name="Rectangle 30"/>
          <p:cNvSpPr/>
          <p:nvPr/>
        </p:nvSpPr>
        <p:spPr>
          <a:xfrm>
            <a:off x="5946023" y="4787899"/>
            <a:ext cx="5369678" cy="1487949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4801987"/>
            <a:ext cx="4812633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6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46987" y="51666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39962" y="48920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4" name="Isosceles Triangle 34"/>
          <p:cNvSpPr/>
          <p:nvPr/>
        </p:nvSpPr>
        <p:spPr>
          <a:xfrm rot="5400000">
            <a:off x="5598073" y="5414545"/>
            <a:ext cx="406401" cy="248745"/>
          </a:xfrm>
          <a:prstGeom prst="triangl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5" name="Round Same Side Corner Rectangle 2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6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6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4366345"/>
            <a:ext cx="3288634" cy="1862117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76" name="Rectangle 19"/>
          <p:cNvSpPr/>
          <p:nvPr/>
        </p:nvSpPr>
        <p:spPr>
          <a:xfrm>
            <a:off x="895684" y="1541642"/>
            <a:ext cx="10400635" cy="266083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7" name="Freeform 45"/>
          <p:cNvSpPr/>
          <p:nvPr/>
        </p:nvSpPr>
        <p:spPr>
          <a:xfrm>
            <a:off x="1089056" y="2261932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241680"/>
            <a:ext cx="9469120" cy="43487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79" name="Freeform 45"/>
          <p:cNvSpPr/>
          <p:nvPr/>
        </p:nvSpPr>
        <p:spPr>
          <a:xfrm>
            <a:off x="1089056" y="292540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5281" y="2905156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1" name="Freeform 45"/>
          <p:cNvSpPr/>
          <p:nvPr/>
        </p:nvSpPr>
        <p:spPr>
          <a:xfrm>
            <a:off x="1089056" y="35507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1" y="3530529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66642" y="1777119"/>
            <a:ext cx="99077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442326" y="4366345"/>
            <a:ext cx="3288634" cy="1862117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07684" y="4366345"/>
            <a:ext cx="3288634" cy="1862117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6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8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7" name="Rectangle 19"/>
          <p:cNvSpPr/>
          <p:nvPr/>
        </p:nvSpPr>
        <p:spPr>
          <a:xfrm>
            <a:off x="895685" y="1408767"/>
            <a:ext cx="3269916" cy="1524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9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442326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007684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0" name="Rectangle 16"/>
          <p:cNvSpPr/>
          <p:nvPr/>
        </p:nvSpPr>
        <p:spPr>
          <a:xfrm>
            <a:off x="4461042" y="1408767"/>
            <a:ext cx="3269917" cy="15240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1" name="Rectangle 18"/>
          <p:cNvSpPr/>
          <p:nvPr/>
        </p:nvSpPr>
        <p:spPr>
          <a:xfrm>
            <a:off x="8026402" y="1408767"/>
            <a:ext cx="3269917" cy="15240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6966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95685" y="5273090"/>
            <a:ext cx="3269916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4232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6104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00768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8" name="Freeform 62"/>
          <p:cNvSpPr/>
          <p:nvPr/>
        </p:nvSpPr>
        <p:spPr>
          <a:xfrm>
            <a:off x="2091794" y="1728411"/>
            <a:ext cx="877695" cy="884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9" name="Freeform 245"/>
          <p:cNvSpPr/>
          <p:nvPr/>
        </p:nvSpPr>
        <p:spPr>
          <a:xfrm>
            <a:off x="5668727" y="1743494"/>
            <a:ext cx="854546" cy="854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0" name="Freeform 132"/>
          <p:cNvSpPr/>
          <p:nvPr/>
        </p:nvSpPr>
        <p:spPr>
          <a:xfrm>
            <a:off x="9190983" y="1720843"/>
            <a:ext cx="940753" cy="899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1" name="Round Same Side Corner Rectangle 21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406401" y="1253450"/>
            <a:ext cx="3759201" cy="5604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2" name="Rectangle 21"/>
          <p:cNvSpPr/>
          <p:nvPr/>
        </p:nvSpPr>
        <p:spPr>
          <a:xfrm>
            <a:off x="3903940" y="1854200"/>
            <a:ext cx="2235201" cy="1041400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3" name="Rectangle 22"/>
          <p:cNvSpPr/>
          <p:nvPr/>
        </p:nvSpPr>
        <p:spPr>
          <a:xfrm>
            <a:off x="3903940" y="2946400"/>
            <a:ext cx="2235201" cy="1041400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4" name="Rectangle 23"/>
          <p:cNvSpPr/>
          <p:nvPr/>
        </p:nvSpPr>
        <p:spPr>
          <a:xfrm>
            <a:off x="3903940" y="4038600"/>
            <a:ext cx="2235201" cy="1041400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5" name="Rectangle 25"/>
          <p:cNvSpPr/>
          <p:nvPr/>
        </p:nvSpPr>
        <p:spPr>
          <a:xfrm>
            <a:off x="3903940" y="5130800"/>
            <a:ext cx="2235201" cy="1041400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6" name="Freeform 62"/>
          <p:cNvSpPr/>
          <p:nvPr/>
        </p:nvSpPr>
        <p:spPr>
          <a:xfrm>
            <a:off x="4781227" y="2169535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7" name="Freeform 245"/>
          <p:cNvSpPr/>
          <p:nvPr/>
        </p:nvSpPr>
        <p:spPr>
          <a:xfrm>
            <a:off x="4787565" y="3233125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8" name="Freeform 132"/>
          <p:cNvSpPr/>
          <p:nvPr/>
        </p:nvSpPr>
        <p:spPr>
          <a:xfrm>
            <a:off x="4763963" y="4312923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9" name="Freeform 52"/>
          <p:cNvSpPr/>
          <p:nvPr/>
        </p:nvSpPr>
        <p:spPr>
          <a:xfrm>
            <a:off x="4785450" y="5397500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827" y="2093652"/>
            <a:ext cx="5244915" cy="73844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22801" y="18190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29827" y="3221003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22801" y="2946399"/>
            <a:ext cx="5259601" cy="25704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29827" y="43415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322801" y="40669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9827" y="54337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2801" y="51591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8" name="Round Same Side Corner Rectangle 2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4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770"/>
            <a:ext cx="4165600" cy="26608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9" name="Rectangle 19"/>
          <p:cNvSpPr/>
          <p:nvPr/>
        </p:nvSpPr>
        <p:spPr>
          <a:xfrm>
            <a:off x="4165599" y="1885770"/>
            <a:ext cx="8004845" cy="2660830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0" name="Freeform 45"/>
          <p:cNvSpPr/>
          <p:nvPr/>
        </p:nvSpPr>
        <p:spPr>
          <a:xfrm>
            <a:off x="4561640" y="2561069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7864" y="2540818"/>
            <a:ext cx="6379245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2" name="Freeform 45"/>
          <p:cNvSpPr/>
          <p:nvPr/>
        </p:nvSpPr>
        <p:spPr>
          <a:xfrm>
            <a:off x="4561640" y="3224544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77865" y="3204292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4" name="Freeform 45"/>
          <p:cNvSpPr/>
          <p:nvPr/>
        </p:nvSpPr>
        <p:spPr>
          <a:xfrm>
            <a:off x="4561640" y="3849918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77865" y="3829668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39228" y="2147528"/>
            <a:ext cx="686242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7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6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Rectangle 19"/>
          <p:cNvSpPr/>
          <p:nvPr/>
        </p:nvSpPr>
        <p:spPr>
          <a:xfrm>
            <a:off x="852128" y="1597799"/>
            <a:ext cx="3759201" cy="4554302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6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6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113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9641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2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icture Placeholder 7"/>
          <p:cNvSpPr>
            <a:spLocks noGrp="1"/>
          </p:cNvSpPr>
          <p:nvPr>
            <p:ph type="pic" idx="13"/>
          </p:nvPr>
        </p:nvSpPr>
        <p:spPr>
          <a:xfrm>
            <a:off x="1" y="787400"/>
            <a:ext cx="12192000" cy="41009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icture Placeholder 7"/>
          <p:cNvSpPr>
            <a:spLocks noGrp="1"/>
          </p:cNvSpPr>
          <p:nvPr>
            <p:ph type="pic" idx="13"/>
          </p:nvPr>
        </p:nvSpPr>
        <p:spPr>
          <a:xfrm>
            <a:off x="1" y="-12700"/>
            <a:ext cx="12192000" cy="36449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22332" y="1764900"/>
            <a:ext cx="2743201" cy="43174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9" name="Rectangle 21"/>
          <p:cNvSpPr/>
          <p:nvPr/>
        </p:nvSpPr>
        <p:spPr>
          <a:xfrm>
            <a:off x="5771228" y="1764366"/>
            <a:ext cx="6420773" cy="10414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0" name="Rectangle 22"/>
          <p:cNvSpPr/>
          <p:nvPr/>
        </p:nvSpPr>
        <p:spPr>
          <a:xfrm>
            <a:off x="5791201" y="2856566"/>
            <a:ext cx="6400800" cy="10414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1" name="Rectangle 23"/>
          <p:cNvSpPr/>
          <p:nvPr/>
        </p:nvSpPr>
        <p:spPr>
          <a:xfrm>
            <a:off x="5791201" y="3948767"/>
            <a:ext cx="6400800" cy="10414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2" name="Rectangle 25"/>
          <p:cNvSpPr/>
          <p:nvPr/>
        </p:nvSpPr>
        <p:spPr>
          <a:xfrm>
            <a:off x="5791201" y="5040967"/>
            <a:ext cx="6400800" cy="10414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3" name="Freeform 62"/>
          <p:cNvSpPr/>
          <p:nvPr/>
        </p:nvSpPr>
        <p:spPr>
          <a:xfrm>
            <a:off x="6067611" y="2079703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4" name="Freeform 245"/>
          <p:cNvSpPr/>
          <p:nvPr/>
        </p:nvSpPr>
        <p:spPr>
          <a:xfrm>
            <a:off x="6073947" y="3143292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5" name="Freeform 132"/>
          <p:cNvSpPr/>
          <p:nvPr/>
        </p:nvSpPr>
        <p:spPr>
          <a:xfrm>
            <a:off x="6050345" y="4223089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6" name="Freeform 52"/>
          <p:cNvSpPr/>
          <p:nvPr/>
        </p:nvSpPr>
        <p:spPr>
          <a:xfrm>
            <a:off x="6071834" y="5307667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30538" y="2170652"/>
            <a:ext cx="4541374" cy="560352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23512" y="18960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30537" y="3298002"/>
            <a:ext cx="4541375" cy="480073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723512" y="3023399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30537" y="4418551"/>
            <a:ext cx="4541375" cy="4641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723512" y="41439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30537" y="5510753"/>
            <a:ext cx="4541375" cy="471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3512" y="52361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5" name="Rectangle 24"/>
          <p:cNvSpPr/>
          <p:nvPr/>
        </p:nvSpPr>
        <p:spPr>
          <a:xfrm>
            <a:off x="0" y="1764366"/>
            <a:ext cx="3022333" cy="4318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72957" y="3257672"/>
            <a:ext cx="2676420" cy="240759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69211" y="2260485"/>
            <a:ext cx="2683915" cy="852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8" name="Round Same Side Corner Rectangle 29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57321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57321" y="1963502"/>
            <a:ext cx="1895357" cy="1894791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9557" y="4552558"/>
            <a:ext cx="2270886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63524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63524" y="1963502"/>
            <a:ext cx="1895357" cy="1894791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75760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8789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438789" y="1963502"/>
            <a:ext cx="1895357" cy="1894791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251025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13800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113800" y="1963502"/>
            <a:ext cx="1895357" cy="1894791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926037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0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4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63"/>
          <p:cNvGrpSpPr/>
          <p:nvPr/>
        </p:nvGrpSpPr>
        <p:grpSpPr>
          <a:xfrm>
            <a:off x="8026400" y="2186847"/>
            <a:ext cx="3290616" cy="485332"/>
            <a:chOff x="0" y="0"/>
            <a:chExt cx="3290615" cy="485330"/>
          </a:xfrm>
        </p:grpSpPr>
        <p:sp>
          <p:nvSpPr>
            <p:cNvPr id="2050" name="Pentagon 12"/>
            <p:cNvSpPr/>
            <p:nvPr/>
          </p:nvSpPr>
          <p:spPr>
            <a:xfrm>
              <a:off x="-1" y="0"/>
              <a:ext cx="3290617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07" y="0"/>
                  </a:lnTo>
                  <a:lnTo>
                    <a:pt x="21600" y="10800"/>
                  </a:lnTo>
                  <a:lnTo>
                    <a:pt x="200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1" name="TextBox 13"/>
            <p:cNvSpPr txBox="1"/>
            <p:nvPr/>
          </p:nvSpPr>
          <p:spPr>
            <a:xfrm>
              <a:off x="2445594" y="102966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80%</a:t>
              </a:r>
            </a:p>
          </p:txBody>
        </p:sp>
      </p:grpSp>
      <p:grpSp>
        <p:nvGrpSpPr>
          <p:cNvPr id="2055" name="Group 67"/>
          <p:cNvGrpSpPr/>
          <p:nvPr/>
        </p:nvGrpSpPr>
        <p:grpSpPr>
          <a:xfrm>
            <a:off x="8026400" y="2729123"/>
            <a:ext cx="2805285" cy="485332"/>
            <a:chOff x="0" y="0"/>
            <a:chExt cx="2805284" cy="485330"/>
          </a:xfrm>
        </p:grpSpPr>
        <p:sp>
          <p:nvSpPr>
            <p:cNvPr id="2053" name="Pentagon 15"/>
            <p:cNvSpPr/>
            <p:nvPr/>
          </p:nvSpPr>
          <p:spPr>
            <a:xfrm>
              <a:off x="-1" y="0"/>
              <a:ext cx="2805286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732" y="0"/>
                  </a:lnTo>
                  <a:lnTo>
                    <a:pt x="21600" y="10800"/>
                  </a:lnTo>
                  <a:lnTo>
                    <a:pt x="1973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4" name="TextBox 16"/>
            <p:cNvSpPr txBox="1"/>
            <p:nvPr/>
          </p:nvSpPr>
          <p:spPr>
            <a:xfrm>
              <a:off x="1970608" y="105834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70%</a:t>
              </a:r>
            </a:p>
          </p:txBody>
        </p:sp>
      </p:grpSp>
      <p:grpSp>
        <p:nvGrpSpPr>
          <p:cNvPr id="2058" name="Group 87"/>
          <p:cNvGrpSpPr/>
          <p:nvPr/>
        </p:nvGrpSpPr>
        <p:grpSpPr>
          <a:xfrm>
            <a:off x="8026400" y="3271399"/>
            <a:ext cx="2319953" cy="485332"/>
            <a:chOff x="0" y="0"/>
            <a:chExt cx="2319951" cy="485330"/>
          </a:xfrm>
        </p:grpSpPr>
        <p:sp>
          <p:nvSpPr>
            <p:cNvPr id="2056" name="Pentagon 18"/>
            <p:cNvSpPr/>
            <p:nvPr/>
          </p:nvSpPr>
          <p:spPr>
            <a:xfrm>
              <a:off x="0" y="0"/>
              <a:ext cx="2319953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41" y="0"/>
                  </a:lnTo>
                  <a:lnTo>
                    <a:pt x="21600" y="10800"/>
                  </a:lnTo>
                  <a:lnTo>
                    <a:pt x="1934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7" name="TextBox 19"/>
            <p:cNvSpPr txBox="1"/>
            <p:nvPr/>
          </p:nvSpPr>
          <p:spPr>
            <a:xfrm>
              <a:off x="1621758" y="108829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60%</a:t>
              </a:r>
            </a:p>
          </p:txBody>
        </p:sp>
      </p:grpSp>
      <p:grpSp>
        <p:nvGrpSpPr>
          <p:cNvPr id="2061" name="Group 90"/>
          <p:cNvGrpSpPr/>
          <p:nvPr/>
        </p:nvGrpSpPr>
        <p:grpSpPr>
          <a:xfrm>
            <a:off x="8026399" y="3813674"/>
            <a:ext cx="1726770" cy="485332"/>
            <a:chOff x="0" y="0"/>
            <a:chExt cx="1726768" cy="485330"/>
          </a:xfrm>
        </p:grpSpPr>
        <p:sp>
          <p:nvSpPr>
            <p:cNvPr id="2059" name="Pentagon 21"/>
            <p:cNvSpPr/>
            <p:nvPr/>
          </p:nvSpPr>
          <p:spPr>
            <a:xfrm>
              <a:off x="-1" y="0"/>
              <a:ext cx="1726770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65" y="0"/>
                  </a:lnTo>
                  <a:lnTo>
                    <a:pt x="21600" y="10800"/>
                  </a:lnTo>
                  <a:lnTo>
                    <a:pt x="185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0" name="TextBox 22"/>
            <p:cNvSpPr txBox="1"/>
            <p:nvPr/>
          </p:nvSpPr>
          <p:spPr>
            <a:xfrm>
              <a:off x="1053869" y="93187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40%</a:t>
              </a:r>
            </a:p>
          </p:txBody>
        </p:sp>
      </p:grpSp>
      <p:grpSp>
        <p:nvGrpSpPr>
          <p:cNvPr id="2064" name="Group 285"/>
          <p:cNvGrpSpPr/>
          <p:nvPr/>
        </p:nvGrpSpPr>
        <p:grpSpPr>
          <a:xfrm>
            <a:off x="1653551" y="5022058"/>
            <a:ext cx="591293" cy="591295"/>
            <a:chOff x="0" y="0"/>
            <a:chExt cx="591292" cy="591293"/>
          </a:xfrm>
        </p:grpSpPr>
        <p:sp>
          <p:nvSpPr>
            <p:cNvPr id="2062" name="Oval 24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3" name="Freeform 154"/>
            <p:cNvSpPr/>
            <p:nvPr/>
          </p:nvSpPr>
          <p:spPr>
            <a:xfrm>
              <a:off x="149596" y="179230"/>
              <a:ext cx="292101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5082"/>
                  </a:moveTo>
                  <a:cubicBezTo>
                    <a:pt x="19238" y="5506"/>
                    <a:pt x="19238" y="5929"/>
                    <a:pt x="19238" y="5929"/>
                  </a:cubicBezTo>
                  <a:cubicBezTo>
                    <a:pt x="19238" y="13129"/>
                    <a:pt x="14850" y="21600"/>
                    <a:pt x="6750" y="21600"/>
                  </a:cubicBezTo>
                  <a:cubicBezTo>
                    <a:pt x="4387" y="21600"/>
                    <a:pt x="2025" y="20753"/>
                    <a:pt x="0" y="19059"/>
                  </a:cubicBezTo>
                  <a:cubicBezTo>
                    <a:pt x="337" y="19059"/>
                    <a:pt x="675" y="19059"/>
                    <a:pt x="1012" y="19059"/>
                  </a:cubicBezTo>
                  <a:cubicBezTo>
                    <a:pt x="3037" y="19059"/>
                    <a:pt x="5062" y="18212"/>
                    <a:pt x="6412" y="16941"/>
                  </a:cubicBezTo>
                  <a:cubicBezTo>
                    <a:pt x="4725" y="16941"/>
                    <a:pt x="3037" y="15247"/>
                    <a:pt x="2362" y="13129"/>
                  </a:cubicBezTo>
                  <a:cubicBezTo>
                    <a:pt x="2700" y="13129"/>
                    <a:pt x="3037" y="13129"/>
                    <a:pt x="3375" y="13129"/>
                  </a:cubicBezTo>
                  <a:cubicBezTo>
                    <a:pt x="3712" y="13129"/>
                    <a:pt x="4050" y="13129"/>
                    <a:pt x="4387" y="13129"/>
                  </a:cubicBezTo>
                  <a:cubicBezTo>
                    <a:pt x="2362" y="12282"/>
                    <a:pt x="1012" y="10165"/>
                    <a:pt x="1012" y="7624"/>
                  </a:cubicBezTo>
                  <a:cubicBezTo>
                    <a:pt x="1012" y="7624"/>
                    <a:pt x="1012" y="7624"/>
                    <a:pt x="1012" y="7624"/>
                  </a:cubicBezTo>
                  <a:cubicBezTo>
                    <a:pt x="1687" y="8047"/>
                    <a:pt x="2362" y="8047"/>
                    <a:pt x="3037" y="8047"/>
                  </a:cubicBezTo>
                  <a:cubicBezTo>
                    <a:pt x="1687" y="7200"/>
                    <a:pt x="1012" y="5506"/>
                    <a:pt x="1012" y="3812"/>
                  </a:cubicBezTo>
                  <a:cubicBezTo>
                    <a:pt x="1012" y="2541"/>
                    <a:pt x="1350" y="1694"/>
                    <a:pt x="1687" y="847"/>
                  </a:cubicBezTo>
                  <a:cubicBezTo>
                    <a:pt x="3712" y="4235"/>
                    <a:pt x="7087" y="6353"/>
                    <a:pt x="10462" y="6776"/>
                  </a:cubicBezTo>
                  <a:cubicBezTo>
                    <a:pt x="10462" y="6353"/>
                    <a:pt x="10462" y="5929"/>
                    <a:pt x="10462" y="5506"/>
                  </a:cubicBezTo>
                  <a:cubicBezTo>
                    <a:pt x="10462" y="2118"/>
                    <a:pt x="12488" y="0"/>
                    <a:pt x="14850" y="0"/>
                  </a:cubicBezTo>
                  <a:cubicBezTo>
                    <a:pt x="16200" y="0"/>
                    <a:pt x="17213" y="424"/>
                    <a:pt x="18225" y="1694"/>
                  </a:cubicBezTo>
                  <a:cubicBezTo>
                    <a:pt x="18900" y="1271"/>
                    <a:pt x="19913" y="847"/>
                    <a:pt x="20925" y="424"/>
                  </a:cubicBezTo>
                  <a:cubicBezTo>
                    <a:pt x="20588" y="1694"/>
                    <a:pt x="19913" y="2541"/>
                    <a:pt x="18900" y="3388"/>
                  </a:cubicBezTo>
                  <a:cubicBezTo>
                    <a:pt x="19913" y="2965"/>
                    <a:pt x="20588" y="2965"/>
                    <a:pt x="21600" y="2541"/>
                  </a:cubicBezTo>
                  <a:cubicBezTo>
                    <a:pt x="20925" y="3388"/>
                    <a:pt x="20250" y="4659"/>
                    <a:pt x="19238" y="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67" name="Group 287"/>
          <p:cNvGrpSpPr/>
          <p:nvPr/>
        </p:nvGrpSpPr>
        <p:grpSpPr>
          <a:xfrm>
            <a:off x="1017222" y="5022058"/>
            <a:ext cx="591293" cy="591295"/>
            <a:chOff x="0" y="0"/>
            <a:chExt cx="591292" cy="591293"/>
          </a:xfrm>
        </p:grpSpPr>
        <p:sp>
          <p:nvSpPr>
            <p:cNvPr id="2065" name="Oval 27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6" name="Freeform 78"/>
            <p:cNvSpPr/>
            <p:nvPr/>
          </p:nvSpPr>
          <p:spPr>
            <a:xfrm>
              <a:off x="215211" y="142187"/>
              <a:ext cx="160868" cy="30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0" name="Group 289"/>
          <p:cNvGrpSpPr/>
          <p:nvPr/>
        </p:nvGrpSpPr>
        <p:grpSpPr>
          <a:xfrm>
            <a:off x="2926208" y="5022058"/>
            <a:ext cx="591293" cy="591295"/>
            <a:chOff x="0" y="0"/>
            <a:chExt cx="591292" cy="591293"/>
          </a:xfrm>
        </p:grpSpPr>
        <p:sp>
          <p:nvSpPr>
            <p:cNvPr id="2068" name="Oval 31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9" name="Freeform 141"/>
            <p:cNvSpPr/>
            <p:nvPr/>
          </p:nvSpPr>
          <p:spPr>
            <a:xfrm>
              <a:off x="140070" y="183463"/>
              <a:ext cx="311152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18073"/>
                  </a:moveTo>
                  <a:cubicBezTo>
                    <a:pt x="20965" y="19837"/>
                    <a:pt x="20012" y="21159"/>
                    <a:pt x="18741" y="21159"/>
                  </a:cubicBezTo>
                  <a:cubicBezTo>
                    <a:pt x="16200" y="21600"/>
                    <a:pt x="13341" y="21600"/>
                    <a:pt x="10800" y="21600"/>
                  </a:cubicBezTo>
                  <a:cubicBezTo>
                    <a:pt x="7941" y="21600"/>
                    <a:pt x="5400" y="21600"/>
                    <a:pt x="2541" y="21159"/>
                  </a:cubicBezTo>
                  <a:cubicBezTo>
                    <a:pt x="1588" y="21159"/>
                    <a:pt x="635" y="19837"/>
                    <a:pt x="318" y="18073"/>
                  </a:cubicBezTo>
                  <a:cubicBezTo>
                    <a:pt x="0" y="15869"/>
                    <a:pt x="0" y="13224"/>
                    <a:pt x="0" y="11020"/>
                  </a:cubicBezTo>
                  <a:cubicBezTo>
                    <a:pt x="0" y="8376"/>
                    <a:pt x="0" y="6171"/>
                    <a:pt x="318" y="3527"/>
                  </a:cubicBezTo>
                  <a:cubicBezTo>
                    <a:pt x="635" y="2204"/>
                    <a:pt x="1588" y="882"/>
                    <a:pt x="2541" y="441"/>
                  </a:cubicBezTo>
                  <a:cubicBezTo>
                    <a:pt x="5400" y="0"/>
                    <a:pt x="7941" y="0"/>
                    <a:pt x="10800" y="0"/>
                  </a:cubicBezTo>
                  <a:cubicBezTo>
                    <a:pt x="13341" y="0"/>
                    <a:pt x="16200" y="0"/>
                    <a:pt x="18741" y="441"/>
                  </a:cubicBezTo>
                  <a:cubicBezTo>
                    <a:pt x="20012" y="882"/>
                    <a:pt x="20965" y="2204"/>
                    <a:pt x="21282" y="3527"/>
                  </a:cubicBezTo>
                  <a:cubicBezTo>
                    <a:pt x="21600" y="6171"/>
                    <a:pt x="21600" y="8376"/>
                    <a:pt x="21600" y="11020"/>
                  </a:cubicBezTo>
                  <a:cubicBezTo>
                    <a:pt x="21600" y="13224"/>
                    <a:pt x="21600" y="15869"/>
                    <a:pt x="21282" y="18073"/>
                  </a:cubicBezTo>
                  <a:close/>
                  <a:moveTo>
                    <a:pt x="14929" y="10139"/>
                  </a:moveTo>
                  <a:cubicBezTo>
                    <a:pt x="8894" y="4849"/>
                    <a:pt x="8894" y="4849"/>
                    <a:pt x="8894" y="4849"/>
                  </a:cubicBezTo>
                  <a:cubicBezTo>
                    <a:pt x="8576" y="4408"/>
                    <a:pt x="8259" y="4408"/>
                    <a:pt x="7941" y="4408"/>
                  </a:cubicBezTo>
                  <a:cubicBezTo>
                    <a:pt x="7941" y="4849"/>
                    <a:pt x="7624" y="5290"/>
                    <a:pt x="7624" y="5731"/>
                  </a:cubicBezTo>
                  <a:cubicBezTo>
                    <a:pt x="7624" y="16310"/>
                    <a:pt x="7624" y="16310"/>
                    <a:pt x="7624" y="16310"/>
                  </a:cubicBezTo>
                  <a:cubicBezTo>
                    <a:pt x="7624" y="16751"/>
                    <a:pt x="7941" y="17192"/>
                    <a:pt x="7941" y="17192"/>
                  </a:cubicBezTo>
                  <a:cubicBezTo>
                    <a:pt x="8259" y="17192"/>
                    <a:pt x="8259" y="17192"/>
                    <a:pt x="8259" y="17192"/>
                  </a:cubicBezTo>
                  <a:cubicBezTo>
                    <a:pt x="8576" y="17192"/>
                    <a:pt x="8576" y="17192"/>
                    <a:pt x="8894" y="17192"/>
                  </a:cubicBezTo>
                  <a:cubicBezTo>
                    <a:pt x="14929" y="11902"/>
                    <a:pt x="14929" y="11902"/>
                    <a:pt x="14929" y="11902"/>
                  </a:cubicBezTo>
                  <a:cubicBezTo>
                    <a:pt x="15247" y="11461"/>
                    <a:pt x="15247" y="11461"/>
                    <a:pt x="15247" y="11020"/>
                  </a:cubicBezTo>
                  <a:cubicBezTo>
                    <a:pt x="15247" y="10580"/>
                    <a:pt x="15247" y="10139"/>
                    <a:pt x="14929" y="101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3" name="Group 291"/>
          <p:cNvGrpSpPr/>
          <p:nvPr/>
        </p:nvGrpSpPr>
        <p:grpSpPr>
          <a:xfrm>
            <a:off x="2289880" y="5022058"/>
            <a:ext cx="591293" cy="591295"/>
            <a:chOff x="0" y="0"/>
            <a:chExt cx="591292" cy="591293"/>
          </a:xfrm>
        </p:grpSpPr>
        <p:sp>
          <p:nvSpPr>
            <p:cNvPr id="2071" name="Oval 35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72" name="Freeform 117"/>
            <p:cNvSpPr/>
            <p:nvPr/>
          </p:nvSpPr>
          <p:spPr>
            <a:xfrm>
              <a:off x="169703" y="173938"/>
              <a:ext cx="251886" cy="24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56" y="5298"/>
                  </a:moveTo>
                  <a:cubicBezTo>
                    <a:pt x="2356" y="5298"/>
                    <a:pt x="2356" y="5298"/>
                    <a:pt x="2356" y="5298"/>
                  </a:cubicBezTo>
                  <a:cubicBezTo>
                    <a:pt x="785" y="5298"/>
                    <a:pt x="0" y="4075"/>
                    <a:pt x="0" y="2853"/>
                  </a:cubicBezTo>
                  <a:cubicBezTo>
                    <a:pt x="0" y="1223"/>
                    <a:pt x="785" y="0"/>
                    <a:pt x="2356" y="0"/>
                  </a:cubicBezTo>
                  <a:cubicBezTo>
                    <a:pt x="3927" y="0"/>
                    <a:pt x="5105" y="1223"/>
                    <a:pt x="5105" y="2853"/>
                  </a:cubicBezTo>
                  <a:cubicBezTo>
                    <a:pt x="5105" y="4075"/>
                    <a:pt x="3927" y="5298"/>
                    <a:pt x="2356" y="5298"/>
                  </a:cubicBezTo>
                  <a:close/>
                  <a:moveTo>
                    <a:pt x="4713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6928"/>
                    <a:pt x="0" y="6928"/>
                    <a:pt x="0" y="6928"/>
                  </a:cubicBezTo>
                  <a:cubicBezTo>
                    <a:pt x="4713" y="6928"/>
                    <a:pt x="4713" y="6928"/>
                    <a:pt x="4713" y="6928"/>
                  </a:cubicBezTo>
                  <a:lnTo>
                    <a:pt x="4713" y="21600"/>
                  </a:lnTo>
                  <a:close/>
                  <a:moveTo>
                    <a:pt x="21600" y="21600"/>
                  </a:moveTo>
                  <a:cubicBezTo>
                    <a:pt x="16887" y="21600"/>
                    <a:pt x="16887" y="21600"/>
                    <a:pt x="16887" y="21600"/>
                  </a:cubicBezTo>
                  <a:cubicBezTo>
                    <a:pt x="16887" y="13857"/>
                    <a:pt x="16887" y="13857"/>
                    <a:pt x="16887" y="13857"/>
                  </a:cubicBezTo>
                  <a:cubicBezTo>
                    <a:pt x="16887" y="11819"/>
                    <a:pt x="16102" y="10596"/>
                    <a:pt x="14531" y="10596"/>
                  </a:cubicBezTo>
                  <a:cubicBezTo>
                    <a:pt x="13353" y="10596"/>
                    <a:pt x="12567" y="11411"/>
                    <a:pt x="12175" y="12226"/>
                  </a:cubicBezTo>
                  <a:cubicBezTo>
                    <a:pt x="12175" y="12634"/>
                    <a:pt x="11782" y="13042"/>
                    <a:pt x="11782" y="1344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7462" y="21600"/>
                    <a:pt x="7462" y="21600"/>
                    <a:pt x="7462" y="21600"/>
                  </a:cubicBezTo>
                  <a:cubicBezTo>
                    <a:pt x="7462" y="8558"/>
                    <a:pt x="7462" y="6928"/>
                    <a:pt x="7462" y="6928"/>
                  </a:cubicBezTo>
                  <a:cubicBezTo>
                    <a:pt x="11782" y="6928"/>
                    <a:pt x="11782" y="6928"/>
                    <a:pt x="11782" y="6928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2567" y="8151"/>
                    <a:pt x="13745" y="6928"/>
                    <a:pt x="16102" y="6928"/>
                  </a:cubicBezTo>
                  <a:cubicBezTo>
                    <a:pt x="19244" y="6928"/>
                    <a:pt x="21600" y="8966"/>
                    <a:pt x="21600" y="1344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07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2522" y="1843959"/>
            <a:ext cx="2805079" cy="280424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171" y="1981687"/>
            <a:ext cx="1895356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619283"/>
            <a:ext cx="1948894" cy="123110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11253" y="1981687"/>
            <a:ext cx="1895356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486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8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131882" y="1981687"/>
            <a:ext cx="1895356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05115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241706" y="1981687"/>
            <a:ext cx="1895356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214938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373141" y="1981687"/>
            <a:ext cx="1895356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46373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5" name="Rectangle 20"/>
          <p:cNvSpPr/>
          <p:nvPr/>
        </p:nvSpPr>
        <p:spPr>
          <a:xfrm>
            <a:off x="1029232" y="3831083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4022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7" name="Rectangle 24"/>
          <p:cNvSpPr/>
          <p:nvPr/>
        </p:nvSpPr>
        <p:spPr>
          <a:xfrm>
            <a:off x="3164315" y="3831083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27530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9" name="Rectangle 28"/>
          <p:cNvSpPr/>
          <p:nvPr/>
        </p:nvSpPr>
        <p:spPr>
          <a:xfrm>
            <a:off x="5284944" y="3831083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39593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1" name="Rectangle 34"/>
          <p:cNvSpPr/>
          <p:nvPr/>
        </p:nvSpPr>
        <p:spPr>
          <a:xfrm>
            <a:off x="7394768" y="3831083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505762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3" name="Rectangle 40"/>
          <p:cNvSpPr/>
          <p:nvPr/>
        </p:nvSpPr>
        <p:spPr>
          <a:xfrm>
            <a:off x="9526203" y="3831083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963719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0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icture Placeholder 7"/>
          <p:cNvSpPr>
            <a:spLocks noGrp="1"/>
          </p:cNvSpPr>
          <p:nvPr>
            <p:ph type="pic" idx="13"/>
          </p:nvPr>
        </p:nvSpPr>
        <p:spPr>
          <a:xfrm>
            <a:off x="1" y="2"/>
            <a:ext cx="12192000" cy="3530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76171" y="2311400"/>
            <a:ext cx="1895357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948995"/>
            <a:ext cx="1948894" cy="1231109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11253" y="2311400"/>
            <a:ext cx="1895357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984486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131882" y="2311400"/>
            <a:ext cx="1895357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05115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7241706" y="2311400"/>
            <a:ext cx="1895357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214938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73141" y="2311400"/>
            <a:ext cx="1895357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46373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6" name="Rectangle 20"/>
          <p:cNvSpPr/>
          <p:nvPr/>
        </p:nvSpPr>
        <p:spPr>
          <a:xfrm>
            <a:off x="1029232" y="4160796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4022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8" name="Rectangle 24"/>
          <p:cNvSpPr/>
          <p:nvPr/>
        </p:nvSpPr>
        <p:spPr>
          <a:xfrm>
            <a:off x="3164315" y="4160796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9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27530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0" name="Rectangle 28"/>
          <p:cNvSpPr/>
          <p:nvPr/>
        </p:nvSpPr>
        <p:spPr>
          <a:xfrm>
            <a:off x="5284944" y="4160796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39593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2" name="Rectangle 34"/>
          <p:cNvSpPr/>
          <p:nvPr/>
        </p:nvSpPr>
        <p:spPr>
          <a:xfrm>
            <a:off x="7394768" y="4160796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3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505762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4" name="Rectangle 40"/>
          <p:cNvSpPr/>
          <p:nvPr/>
        </p:nvSpPr>
        <p:spPr>
          <a:xfrm>
            <a:off x="9526203" y="4160796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5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963719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6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47" name="Straight Line buttom"/>
          <p:cNvSpPr/>
          <p:nvPr/>
        </p:nvSpPr>
        <p:spPr>
          <a:xfrm flipV="1">
            <a:off x="6097060" y="1805856"/>
            <a:ext cx="2" cy="5052146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8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4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1A5E8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0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3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4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5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108071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6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9" name="Round Same Side Corner Rectangle 2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6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0" name="Straight Line buttom"/>
          <p:cNvSpPr/>
          <p:nvPr/>
        </p:nvSpPr>
        <p:spPr>
          <a:xfrm flipV="1">
            <a:off x="6097059" y="-3"/>
            <a:ext cx="4" cy="5959479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1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768F3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3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768F3B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6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7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B9750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9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2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Rounded Rectangle 23"/>
          <p:cNvSpPr/>
          <p:nvPr/>
        </p:nvSpPr>
        <p:spPr>
          <a:xfrm>
            <a:off x="872965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9850" y="1870707"/>
            <a:ext cx="1868378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2" name="Oval 7"/>
          <p:cNvSpPr/>
          <p:nvPr/>
        </p:nvSpPr>
        <p:spPr>
          <a:xfrm>
            <a:off x="4765475" y="1390204"/>
            <a:ext cx="915721" cy="915721"/>
          </a:xfrm>
          <a:prstGeom prst="ellipse">
            <a:avLst/>
          </a:prstGeom>
          <a:solidFill>
            <a:srgbClr val="237DB9"/>
          </a:solidFill>
          <a:ln w="19050">
            <a:solidFill>
              <a:srgbClr val="1A5E8B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3" name="Freeform 62"/>
          <p:cNvSpPr/>
          <p:nvPr/>
        </p:nvSpPr>
        <p:spPr>
          <a:xfrm>
            <a:off x="5015612" y="1638679"/>
            <a:ext cx="415450" cy="418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26614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26614" y="2577156"/>
            <a:ext cx="2554582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6" name="Rounded Rectangle 11"/>
          <p:cNvSpPr/>
          <p:nvPr/>
        </p:nvSpPr>
        <p:spPr>
          <a:xfrm>
            <a:off x="6253159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043" y="1870707"/>
            <a:ext cx="1868377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8" name="Oval 13"/>
          <p:cNvSpPr/>
          <p:nvPr/>
        </p:nvSpPr>
        <p:spPr>
          <a:xfrm>
            <a:off x="10145668" y="1390204"/>
            <a:ext cx="915721" cy="915721"/>
          </a:xfrm>
          <a:prstGeom prst="ellipse">
            <a:avLst/>
          </a:prstGeom>
          <a:solidFill>
            <a:srgbClr val="15AA96"/>
          </a:solidFill>
          <a:ln w="19050">
            <a:solidFill>
              <a:srgbClr val="108071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506808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506808" y="2577156"/>
            <a:ext cx="2554581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1" name="Freeform 178"/>
          <p:cNvSpPr/>
          <p:nvPr/>
        </p:nvSpPr>
        <p:spPr>
          <a:xfrm>
            <a:off x="10380251" y="1679900"/>
            <a:ext cx="446553" cy="33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30" y="0"/>
                </a:lnTo>
                <a:lnTo>
                  <a:pt x="1230" y="19603"/>
                </a:lnTo>
                <a:lnTo>
                  <a:pt x="21600" y="19603"/>
                </a:lnTo>
                <a:lnTo>
                  <a:pt x="21600" y="21600"/>
                </a:lnTo>
                <a:close/>
                <a:moveTo>
                  <a:pt x="6835" y="17970"/>
                </a:moveTo>
                <a:lnTo>
                  <a:pt x="3965" y="17970"/>
                </a:lnTo>
                <a:lnTo>
                  <a:pt x="3965" y="10891"/>
                </a:lnTo>
                <a:lnTo>
                  <a:pt x="6835" y="10891"/>
                </a:lnTo>
                <a:lnTo>
                  <a:pt x="6835" y="17970"/>
                </a:lnTo>
                <a:close/>
                <a:moveTo>
                  <a:pt x="10663" y="17970"/>
                </a:moveTo>
                <a:lnTo>
                  <a:pt x="8066" y="17970"/>
                </a:lnTo>
                <a:lnTo>
                  <a:pt x="8066" y="3449"/>
                </a:lnTo>
                <a:lnTo>
                  <a:pt x="10663" y="3449"/>
                </a:lnTo>
                <a:lnTo>
                  <a:pt x="10663" y="17970"/>
                </a:lnTo>
                <a:close/>
                <a:moveTo>
                  <a:pt x="14901" y="17970"/>
                </a:moveTo>
                <a:lnTo>
                  <a:pt x="12167" y="17970"/>
                </a:lnTo>
                <a:lnTo>
                  <a:pt x="12167" y="7079"/>
                </a:lnTo>
                <a:lnTo>
                  <a:pt x="14901" y="7079"/>
                </a:lnTo>
                <a:lnTo>
                  <a:pt x="14901" y="17970"/>
                </a:lnTo>
                <a:close/>
                <a:moveTo>
                  <a:pt x="19003" y="17970"/>
                </a:moveTo>
                <a:lnTo>
                  <a:pt x="16268" y="17970"/>
                </a:lnTo>
                <a:lnTo>
                  <a:pt x="16268" y="1997"/>
                </a:lnTo>
                <a:lnTo>
                  <a:pt x="19003" y="1997"/>
                </a:lnTo>
                <a:lnTo>
                  <a:pt x="19003" y="1797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Rounded Rectangle 48"/>
          <p:cNvSpPr/>
          <p:nvPr/>
        </p:nvSpPr>
        <p:spPr>
          <a:xfrm>
            <a:off x="6299200" y="417068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3" name="Rounded Rectangle 40"/>
          <p:cNvSpPr/>
          <p:nvPr/>
        </p:nvSpPr>
        <p:spPr>
          <a:xfrm>
            <a:off x="6299200" y="173165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9BB955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4" name="Rounded Rectangle 36"/>
          <p:cNvSpPr/>
          <p:nvPr/>
        </p:nvSpPr>
        <p:spPr>
          <a:xfrm>
            <a:off x="1411259" y="4150367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5" name="Rounded Rectangle 19"/>
          <p:cNvSpPr/>
          <p:nvPr/>
        </p:nvSpPr>
        <p:spPr>
          <a:xfrm>
            <a:off x="1411259" y="1731654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6035" y="1916159"/>
            <a:ext cx="1523839" cy="155122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8400" y="1836234"/>
            <a:ext cx="1851787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38400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5235" y="4334874"/>
            <a:ext cx="1523839" cy="1551222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438400" y="4254946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438400" y="4805503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992222" y="1916159"/>
            <a:ext cx="1523838" cy="1551222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900255" y="1836234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351073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2" y="4355189"/>
            <a:ext cx="1523838" cy="1551222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900255" y="4275263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351073" y="482581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8" name="Rounded Rectangle 64"/>
          <p:cNvSpPr/>
          <p:nvPr/>
        </p:nvSpPr>
        <p:spPr>
          <a:xfrm>
            <a:off x="4965698" y="2870200"/>
            <a:ext cx="2032004" cy="1914038"/>
          </a:xfrm>
          <a:prstGeom prst="roundRect">
            <a:avLst>
              <a:gd name="adj" fmla="val 8041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9" name="Freeform 245"/>
          <p:cNvSpPr/>
          <p:nvPr/>
        </p:nvSpPr>
        <p:spPr>
          <a:xfrm>
            <a:off x="5598412" y="3443930"/>
            <a:ext cx="766578" cy="766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0" name="Round Same Side Corner Rectangle 2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3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3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42732" y="2100700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29176" y="3386780"/>
            <a:ext cx="2444557" cy="2443828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605877" y="2087866"/>
            <a:ext cx="2444556" cy="2443828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893883" y="3373947"/>
            <a:ext cx="2444556" cy="2443828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69021" y="2075033"/>
            <a:ext cx="2444556" cy="2443828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458588" y="3361113"/>
            <a:ext cx="2444556" cy="2443828"/>
          </a:xfrm>
          <a:prstGeom prst="rect">
            <a:avLst/>
          </a:prstGeom>
          <a:ln w="19050">
            <a:solidFill>
              <a:srgbClr val="633247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732163" y="2075033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7" name="Round Same Side Corner Rectangle 12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roup 17"/>
          <p:cNvGrpSpPr/>
          <p:nvPr/>
        </p:nvGrpSpPr>
        <p:grpSpPr>
          <a:xfrm>
            <a:off x="3968592" y="1726607"/>
            <a:ext cx="4343762" cy="3456122"/>
            <a:chOff x="0" y="0"/>
            <a:chExt cx="4343760" cy="3456120"/>
          </a:xfrm>
        </p:grpSpPr>
        <p:sp>
          <p:nvSpPr>
            <p:cNvPr id="2257" name="Rectangle 19"/>
            <p:cNvSpPr/>
            <p:nvPr/>
          </p:nvSpPr>
          <p:spPr>
            <a:xfrm>
              <a:off x="164147" y="163677"/>
              <a:ext cx="4028587" cy="22306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8" name="Freeform 5"/>
            <p:cNvSpPr/>
            <p:nvPr/>
          </p:nvSpPr>
          <p:spPr>
            <a:xfrm>
              <a:off x="-1" y="-1"/>
              <a:ext cx="4343762" cy="257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8" y="0"/>
                  </a:moveTo>
                  <a:cubicBezTo>
                    <a:pt x="10955" y="0"/>
                    <a:pt x="10955" y="0"/>
                    <a:pt x="10955" y="0"/>
                  </a:cubicBezTo>
                  <a:cubicBezTo>
                    <a:pt x="10622" y="0"/>
                    <a:pt x="10622" y="0"/>
                    <a:pt x="10622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321" y="0"/>
                    <a:pt x="0" y="341"/>
                    <a:pt x="0" y="9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43"/>
                    <a:pt x="21600" y="943"/>
                    <a:pt x="21600" y="943"/>
                  </a:cubicBezTo>
                  <a:cubicBezTo>
                    <a:pt x="21600" y="341"/>
                    <a:pt x="21255" y="0"/>
                    <a:pt x="20898" y="0"/>
                  </a:cubicBezTo>
                  <a:moveTo>
                    <a:pt x="20601" y="20074"/>
                  </a:moveTo>
                  <a:cubicBezTo>
                    <a:pt x="904" y="20074"/>
                    <a:pt x="904" y="20074"/>
                    <a:pt x="904" y="20074"/>
                  </a:cubicBezTo>
                  <a:cubicBezTo>
                    <a:pt x="904" y="1365"/>
                    <a:pt x="904" y="1365"/>
                    <a:pt x="904" y="1365"/>
                  </a:cubicBezTo>
                  <a:cubicBezTo>
                    <a:pt x="20601" y="1365"/>
                    <a:pt x="20601" y="1365"/>
                    <a:pt x="20601" y="1365"/>
                  </a:cubicBezTo>
                  <a:cubicBezTo>
                    <a:pt x="20601" y="20074"/>
                    <a:pt x="20601" y="20074"/>
                    <a:pt x="20601" y="20074"/>
                  </a:cubicBezTo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9" name="Freeform 23"/>
            <p:cNvSpPr/>
            <p:nvPr/>
          </p:nvSpPr>
          <p:spPr>
            <a:xfrm>
              <a:off x="214040" y="163677"/>
              <a:ext cx="3928270" cy="223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grpSp>
          <p:nvGrpSpPr>
            <p:cNvPr id="2262" name="Freeform 27"/>
            <p:cNvGrpSpPr/>
            <p:nvPr/>
          </p:nvGrpSpPr>
          <p:grpSpPr>
            <a:xfrm>
              <a:off x="-1" y="2574776"/>
              <a:ext cx="4343762" cy="485141"/>
              <a:chOff x="0" y="0"/>
              <a:chExt cx="4343760" cy="485140"/>
            </a:xfrm>
          </p:grpSpPr>
          <p:sp>
            <p:nvSpPr>
              <p:cNvPr id="2260" name="形状"/>
              <p:cNvSpPr/>
              <p:nvPr/>
            </p:nvSpPr>
            <p:spPr>
              <a:xfrm>
                <a:off x="0" y="0"/>
                <a:ext cx="4343761" cy="39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3171"/>
                      <a:pt x="0" y="13171"/>
                      <a:pt x="0" y="13171"/>
                    </a:cubicBezTo>
                    <a:cubicBezTo>
                      <a:pt x="0" y="17122"/>
                      <a:pt x="321" y="21600"/>
                      <a:pt x="666" y="21600"/>
                    </a:cubicBezTo>
                    <a:cubicBezTo>
                      <a:pt x="10622" y="21600"/>
                      <a:pt x="10622" y="21600"/>
                      <a:pt x="10622" y="21600"/>
                    </a:cubicBezTo>
                    <a:cubicBezTo>
                      <a:pt x="10955" y="21600"/>
                      <a:pt x="10955" y="21600"/>
                      <a:pt x="10955" y="21600"/>
                    </a:cubicBezTo>
                    <a:cubicBezTo>
                      <a:pt x="20898" y="21600"/>
                      <a:pt x="20898" y="21600"/>
                      <a:pt x="20898" y="21600"/>
                    </a:cubicBezTo>
                    <a:cubicBezTo>
                      <a:pt x="21255" y="21600"/>
                      <a:pt x="21600" y="17122"/>
                      <a:pt x="21600" y="13171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54000">
                    <a:srgbClr val="D9D9D9"/>
                  </a:gs>
                  <a:gs pos="83000">
                    <a:srgbClr val="BFBFBF"/>
                  </a:gs>
                </a:gsLst>
                <a:lin ang="1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261" name="文本"/>
              <p:cNvSpPr txBox="1"/>
              <p:nvPr/>
            </p:nvSpPr>
            <p:spPr>
              <a:xfrm>
                <a:off x="0" y="0"/>
                <a:ext cx="4343761" cy="485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 </a:t>
                </a:r>
              </a:p>
            </p:txBody>
          </p:sp>
        </p:grpSp>
        <p:sp>
          <p:nvSpPr>
            <p:cNvPr id="2263" name="Freeform 29"/>
            <p:cNvSpPr/>
            <p:nvPr/>
          </p:nvSpPr>
          <p:spPr>
            <a:xfrm>
              <a:off x="1507378" y="2967184"/>
              <a:ext cx="1342245" cy="48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1" h="21600" extrusionOk="0">
                  <a:moveTo>
                    <a:pt x="9461" y="0"/>
                  </a:moveTo>
                  <a:cubicBezTo>
                    <a:pt x="9033" y="0"/>
                    <a:pt x="9033" y="0"/>
                    <a:pt x="9033" y="0"/>
                  </a:cubicBezTo>
                  <a:cubicBezTo>
                    <a:pt x="3140" y="0"/>
                    <a:pt x="3140" y="0"/>
                    <a:pt x="3140" y="0"/>
                  </a:cubicBezTo>
                  <a:cubicBezTo>
                    <a:pt x="3140" y="0"/>
                    <a:pt x="3107" y="9318"/>
                    <a:pt x="1790" y="13553"/>
                  </a:cubicBezTo>
                  <a:cubicBezTo>
                    <a:pt x="472" y="17894"/>
                    <a:pt x="-1569" y="21600"/>
                    <a:pt x="1987" y="21600"/>
                  </a:cubicBezTo>
                  <a:cubicBezTo>
                    <a:pt x="9033" y="21600"/>
                    <a:pt x="9033" y="21600"/>
                    <a:pt x="9033" y="21600"/>
                  </a:cubicBezTo>
                  <a:cubicBezTo>
                    <a:pt x="9461" y="21600"/>
                    <a:pt x="9461" y="21600"/>
                    <a:pt x="9461" y="21600"/>
                  </a:cubicBezTo>
                  <a:cubicBezTo>
                    <a:pt x="16508" y="21600"/>
                    <a:pt x="16508" y="21600"/>
                    <a:pt x="16508" y="21600"/>
                  </a:cubicBezTo>
                  <a:cubicBezTo>
                    <a:pt x="20031" y="21600"/>
                    <a:pt x="17990" y="17894"/>
                    <a:pt x="16705" y="13553"/>
                  </a:cubicBezTo>
                  <a:cubicBezTo>
                    <a:pt x="15388" y="9318"/>
                    <a:pt x="15322" y="0"/>
                    <a:pt x="15322" y="0"/>
                  </a:cubicBezTo>
                  <a:lnTo>
                    <a:pt x="94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6A6A6"/>
                </a:gs>
                <a:gs pos="6000">
                  <a:srgbClr val="D9D9D9"/>
                </a:gs>
                <a:gs pos="42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2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153966" y="1879600"/>
            <a:ext cx="3944649" cy="22306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6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Rectangle 19"/>
          <p:cNvSpPr/>
          <p:nvPr/>
        </p:nvSpPr>
        <p:spPr>
          <a:xfrm>
            <a:off x="5791200" y="1477051"/>
            <a:ext cx="6400800" cy="1558384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7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7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521532" y="1552984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8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8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1" y="1589733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1" y="1986824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4" name="Picture Placeholder 7"/>
          <p:cNvSpPr>
            <a:spLocks noGrp="1"/>
          </p:cNvSpPr>
          <p:nvPr>
            <p:ph type="pic" sz="half" idx="16"/>
          </p:nvPr>
        </p:nvSpPr>
        <p:spPr>
          <a:xfrm>
            <a:off x="0" y="1477051"/>
            <a:ext cx="5791200" cy="46951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5" name="Rectangle 38"/>
          <p:cNvSpPr/>
          <p:nvPr/>
        </p:nvSpPr>
        <p:spPr>
          <a:xfrm>
            <a:off x="5791200" y="3035433"/>
            <a:ext cx="6400800" cy="1558384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521532" y="3111367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1" y="3148116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6001" y="3545206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9" name="Rectangle 46"/>
          <p:cNvSpPr/>
          <p:nvPr/>
        </p:nvSpPr>
        <p:spPr>
          <a:xfrm>
            <a:off x="5791200" y="4600985"/>
            <a:ext cx="6400800" cy="1558384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521532" y="4676918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1" y="4713668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96001" y="5110757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3"/>
            <a:ext cx="12170444" cy="37174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0" name="Round Same Side Corner Rectangle 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4"/>
            <a:ext cx="12192000" cy="30062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48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96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44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5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8" name="Picture Placeholder 7"/>
          <p:cNvSpPr>
            <a:spLocks noGrp="1"/>
          </p:cNvSpPr>
          <p:nvPr>
            <p:ph type="pic" sz="half" idx="14"/>
          </p:nvPr>
        </p:nvSpPr>
        <p:spPr>
          <a:xfrm>
            <a:off x="6197600" y="2337904"/>
            <a:ext cx="5486400" cy="35294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Round Same Side Corner Rectangle 5"/>
          <p:cNvSpPr/>
          <p:nvPr/>
        </p:nvSpPr>
        <p:spPr>
          <a:xfrm rot="16200000" flipH="1">
            <a:off x="11731145" y="6331908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6457188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0" name="Rounded Rectangle 18"/>
          <p:cNvSpPr/>
          <p:nvPr/>
        </p:nvSpPr>
        <p:spPr>
          <a:xfrm>
            <a:off x="863600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19200" y="1741825"/>
            <a:ext cx="2235200" cy="1625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0" y="1791499"/>
            <a:ext cx="73152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57600" y="2188589"/>
            <a:ext cx="7315200" cy="117883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4" name="Rounded Rectangle 25"/>
          <p:cNvSpPr/>
          <p:nvPr/>
        </p:nvSpPr>
        <p:spPr>
          <a:xfrm>
            <a:off x="863600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2192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25084" y="5803234"/>
            <a:ext cx="3042118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35100" y="3923100"/>
            <a:ext cx="3048001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6409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9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79248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9306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5432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72" name="Group 12"/>
          <p:cNvGrpSpPr/>
          <p:nvPr/>
        </p:nvGrpSpPr>
        <p:grpSpPr>
          <a:xfrm>
            <a:off x="723900" y="1915865"/>
            <a:ext cx="2540000" cy="537777"/>
            <a:chOff x="0" y="0"/>
            <a:chExt cx="2540000" cy="537775"/>
          </a:xfrm>
        </p:grpSpPr>
        <p:grpSp>
          <p:nvGrpSpPr>
            <p:cNvPr id="2370" name="Rectangle 1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68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237D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69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71" name="Isosceles Triangle 1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73" name="Rectangle 13"/>
          <p:cNvSpPr/>
          <p:nvPr/>
        </p:nvSpPr>
        <p:spPr>
          <a:xfrm>
            <a:off x="7239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509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0900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45931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81" name="Group 20"/>
          <p:cNvGrpSpPr/>
          <p:nvPr/>
        </p:nvGrpSpPr>
        <p:grpSpPr>
          <a:xfrm>
            <a:off x="3454400" y="1915865"/>
            <a:ext cx="2540000" cy="537777"/>
            <a:chOff x="0" y="0"/>
            <a:chExt cx="2540000" cy="537775"/>
          </a:xfrm>
        </p:grpSpPr>
        <p:grpSp>
          <p:nvGrpSpPr>
            <p:cNvPr id="2379" name="Rectangle 24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77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15AA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78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0" name="Isosceles Triangle 25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82" name="Rectangle 26"/>
          <p:cNvSpPr/>
          <p:nvPr/>
        </p:nvSpPr>
        <p:spPr>
          <a:xfrm>
            <a:off x="34544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5814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814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80666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0" name="Group 32"/>
          <p:cNvGrpSpPr/>
          <p:nvPr/>
        </p:nvGrpSpPr>
        <p:grpSpPr>
          <a:xfrm>
            <a:off x="6197600" y="1915865"/>
            <a:ext cx="2540000" cy="537777"/>
            <a:chOff x="0" y="0"/>
            <a:chExt cx="2540000" cy="537775"/>
          </a:xfrm>
        </p:grpSpPr>
        <p:grpSp>
          <p:nvGrpSpPr>
            <p:cNvPr id="2388" name="Rectangle 33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86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9BB9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87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9" name="Isosceles Triangle 34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91" name="Rectangle 35"/>
          <p:cNvSpPr/>
          <p:nvPr/>
        </p:nvSpPr>
        <p:spPr>
          <a:xfrm>
            <a:off x="61976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46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46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9" name="Group 39"/>
          <p:cNvGrpSpPr/>
          <p:nvPr/>
        </p:nvGrpSpPr>
        <p:grpSpPr>
          <a:xfrm>
            <a:off x="8949235" y="1915865"/>
            <a:ext cx="2540001" cy="537777"/>
            <a:chOff x="0" y="0"/>
            <a:chExt cx="2540000" cy="537775"/>
          </a:xfrm>
        </p:grpSpPr>
        <p:grpSp>
          <p:nvGrpSpPr>
            <p:cNvPr id="2397" name="Rectangle 4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95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F19B1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96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98" name="Isosceles Triangle 4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400" name="Rectangle 42"/>
          <p:cNvSpPr/>
          <p:nvPr/>
        </p:nvSpPr>
        <p:spPr>
          <a:xfrm>
            <a:off x="8949235" y="3987800"/>
            <a:ext cx="2540001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76235" y="4089401"/>
            <a:ext cx="2286001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076235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3" name="Round Same Side Corner Rectangle 4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0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0" y="1498600"/>
            <a:ext cx="6705600" cy="49101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4" name="Rectangle 10"/>
          <p:cNvSpPr/>
          <p:nvPr/>
        </p:nvSpPr>
        <p:spPr>
          <a:xfrm>
            <a:off x="6705600" y="1498596"/>
            <a:ext cx="2641600" cy="2455062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5" name="Rectangle 39"/>
          <p:cNvSpPr/>
          <p:nvPr/>
        </p:nvSpPr>
        <p:spPr>
          <a:xfrm>
            <a:off x="6705600" y="3953657"/>
            <a:ext cx="2641600" cy="245506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47200" y="1498599"/>
            <a:ext cx="2844800" cy="49101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3400" y="1803400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83400" y="2200491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83400" y="4251109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883400" y="4648199"/>
            <a:ext cx="2286002" cy="143171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1" name="Round Same Side Corner Rectangle 1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1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4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3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8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1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2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4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4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5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5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8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8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9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0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0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3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3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4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5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6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6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6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71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72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0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9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10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18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2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2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4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8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9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6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04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605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619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-1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3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roup 3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7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42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00000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61920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2F3540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77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77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77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782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777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8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9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0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1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7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32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3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4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5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6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7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8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9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0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1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2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3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4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5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6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7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8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9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0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1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2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3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4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5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6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7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8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9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6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86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86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86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86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86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6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7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87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7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8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8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14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09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13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10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1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2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1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1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2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1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21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sp>
        <p:nvSpPr>
          <p:cNvPr id="9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29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0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1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2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3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4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5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6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7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8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9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0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1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2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3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4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5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6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7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8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9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0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1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2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3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4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5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6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3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58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62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59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0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1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66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64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5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9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67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8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0" name="Rectangle 56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976" name="Group 35"/>
          <p:cNvGrpSpPr/>
          <p:nvPr/>
        </p:nvGrpSpPr>
        <p:grpSpPr>
          <a:xfrm>
            <a:off x="661998" y="1514904"/>
            <a:ext cx="67507" cy="383328"/>
            <a:chOff x="0" y="0"/>
            <a:chExt cx="67505" cy="383327"/>
          </a:xfrm>
        </p:grpSpPr>
        <p:sp>
          <p:nvSpPr>
            <p:cNvPr id="971" name="Oval 5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2" name="Oval 52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3" name="Oval 60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4" name="Oval 61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5" name="Oval 62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8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1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1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2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2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2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3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3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39" name="Oval 2"/>
          <p:cNvSpPr/>
          <p:nvPr/>
        </p:nvSpPr>
        <p:spPr>
          <a:xfrm>
            <a:off x="1454623" y="1286518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0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1" name="Oval 66"/>
          <p:cNvSpPr/>
          <p:nvPr/>
        </p:nvSpPr>
        <p:spPr>
          <a:xfrm>
            <a:off x="2643203" y="944178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2" name="Oval 67"/>
          <p:cNvSpPr/>
          <p:nvPr/>
        </p:nvSpPr>
        <p:spPr>
          <a:xfrm>
            <a:off x="6438693" y="2175266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3" name="Oval 68"/>
          <p:cNvSpPr/>
          <p:nvPr/>
        </p:nvSpPr>
        <p:spPr>
          <a:xfrm>
            <a:off x="7857649" y="3344498"/>
            <a:ext cx="668177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4" name="Oval 69"/>
          <p:cNvSpPr/>
          <p:nvPr/>
        </p:nvSpPr>
        <p:spPr>
          <a:xfrm>
            <a:off x="5965557" y="3024953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5" name="Oval 70"/>
          <p:cNvSpPr/>
          <p:nvPr/>
        </p:nvSpPr>
        <p:spPr>
          <a:xfrm>
            <a:off x="9420696" y="-7205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6" name="Oval 71"/>
          <p:cNvSpPr/>
          <p:nvPr/>
        </p:nvSpPr>
        <p:spPr>
          <a:xfrm>
            <a:off x="10247107" y="513222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7" name="Oval 72"/>
          <p:cNvSpPr/>
          <p:nvPr/>
        </p:nvSpPr>
        <p:spPr>
          <a:xfrm>
            <a:off x="999588" y="5279364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8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077" name="Group 5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049" name="Donut 60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0" name="Donut 61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1" name="Donut 62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2" name="Donut 7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3" name="Donut 75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4" name="Oval 76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5" name="Oval 77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6" name="Donut 78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7" name="Donut 79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8" name="Oval 80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9" name="Oval 81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0" name="Donut 82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1" name="Donut 83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2" name="Donut 84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3" name="Donut 85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4" name="Oval 86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5" name="Oval 87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6" name="Oval 88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7" name="Oval 89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8" name="Donut 90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9" name="Donut 91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0" name="Oval 92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1" name="Donut 93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2" name="Donut 94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3" name="Donut 95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4" name="Oval 96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5" name="Oval 97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6" name="Oval 98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8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8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9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8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91" name="Oval 2"/>
          <p:cNvSpPr/>
          <p:nvPr/>
        </p:nvSpPr>
        <p:spPr>
          <a:xfrm>
            <a:off x="2148974" y="1977515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2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3" name="Oval 66"/>
          <p:cNvSpPr/>
          <p:nvPr/>
        </p:nvSpPr>
        <p:spPr>
          <a:xfrm>
            <a:off x="2590259" y="1735309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4" name="Oval 67"/>
          <p:cNvSpPr/>
          <p:nvPr/>
        </p:nvSpPr>
        <p:spPr>
          <a:xfrm>
            <a:off x="4521468" y="1051819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5" name="Oval 68"/>
          <p:cNvSpPr/>
          <p:nvPr/>
        </p:nvSpPr>
        <p:spPr>
          <a:xfrm>
            <a:off x="6198267" y="2093400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6" name="Oval 69"/>
          <p:cNvSpPr/>
          <p:nvPr/>
        </p:nvSpPr>
        <p:spPr>
          <a:xfrm>
            <a:off x="6438693" y="2066424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7" name="Oval 70"/>
          <p:cNvSpPr/>
          <p:nvPr/>
        </p:nvSpPr>
        <p:spPr>
          <a:xfrm>
            <a:off x="9421818" y="1729081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8" name="Oval 71"/>
          <p:cNvSpPr/>
          <p:nvPr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9" name="Oval 72"/>
          <p:cNvSpPr/>
          <p:nvPr/>
        </p:nvSpPr>
        <p:spPr>
          <a:xfrm>
            <a:off x="2148975" y="4983977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00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129" name="Group 91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01" name="Donut 92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2" name="Donut 93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3" name="Donut 94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4" name="Donut 95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5" name="Donut 96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6" name="Oval 97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7" name="Oval 98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8" name="Donut 99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9" name="Donut 100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0" name="Oval 101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1" name="Oval 102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2" name="Donut 103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3" name="Donut 104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4" name="Donut 105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5" name="Donut 106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6" name="Oval 107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7" name="Oval 108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8" name="Oval 109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9" name="Oval 110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0" name="Donut 111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1" name="Donut 112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2" name="Oval 113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3" name="Donut 114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4" name="Donut 115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5" name="Donut 116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6" name="Oval 117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7" name="Oval 118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8" name="Oval 119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roup 60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36" name="Donut 61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7" name="Donut 62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8" name="Donut 63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9" name="Donut 6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0" name="Donut 74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1" name="Oval 75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2" name="Oval 76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3" name="Donut 77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4" name="Donut 78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5" name="Oval 79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6" name="Oval 80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7" name="Donut 81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8" name="Donut 82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9" name="Donut 83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0" name="Donut 84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1" name="Oval 85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2" name="Oval 86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3" name="Oval 87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4" name="Oval 88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5" name="Donut 89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6" name="Donut 90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7" name="Oval 91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8" name="Donut 92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9" name="Donut 93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0" name="Donut 94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1" name="Oval 95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2" name="Oval 96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3" name="Oval 97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168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166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7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171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169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70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72" name="Oval 2"/>
          <p:cNvSpPr/>
          <p:nvPr/>
        </p:nvSpPr>
        <p:spPr>
          <a:xfrm>
            <a:off x="537726" y="114818"/>
            <a:ext cx="1366984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3" name="Oval 65"/>
          <p:cNvSpPr/>
          <p:nvPr/>
        </p:nvSpPr>
        <p:spPr>
          <a:xfrm>
            <a:off x="796945" y="1460737"/>
            <a:ext cx="848546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4" name="Oval 66"/>
          <p:cNvSpPr/>
          <p:nvPr/>
        </p:nvSpPr>
        <p:spPr>
          <a:xfrm>
            <a:off x="2816355" y="605104"/>
            <a:ext cx="484413" cy="484412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5" name="Oval 67"/>
          <p:cNvSpPr/>
          <p:nvPr/>
        </p:nvSpPr>
        <p:spPr>
          <a:xfrm>
            <a:off x="7674933" y="2185609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6" name="Oval 68"/>
          <p:cNvSpPr/>
          <p:nvPr/>
        </p:nvSpPr>
        <p:spPr>
          <a:xfrm>
            <a:off x="5586909" y="3317211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7" name="Oval 69"/>
          <p:cNvSpPr/>
          <p:nvPr/>
        </p:nvSpPr>
        <p:spPr>
          <a:xfrm>
            <a:off x="4671298" y="3077231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8" name="Oval 70"/>
          <p:cNvSpPr/>
          <p:nvPr/>
        </p:nvSpPr>
        <p:spPr>
          <a:xfrm>
            <a:off x="7093370" y="-11820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9" name="Oval 71"/>
          <p:cNvSpPr/>
          <p:nvPr/>
        </p:nvSpPr>
        <p:spPr>
          <a:xfrm>
            <a:off x="8766768" y="2451873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0" name="Oval 72"/>
          <p:cNvSpPr/>
          <p:nvPr/>
        </p:nvSpPr>
        <p:spPr>
          <a:xfrm>
            <a:off x="1832657" y="5104093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1" name="Oval 73"/>
          <p:cNvSpPr/>
          <p:nvPr/>
        </p:nvSpPr>
        <p:spPr>
          <a:xfrm>
            <a:off x="2225710" y="3951556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2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262626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1188" name="Group 52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1183" name="TextBox 53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1187" name="Group 56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1184" name="Oval 57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5" name="Oval 58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6" name="Oval 59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1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1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2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2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2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2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3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23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3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4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pic>
        <p:nvPicPr>
          <p:cNvPr id="125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6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6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8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8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8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9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9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1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1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1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3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3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3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4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4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4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4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2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6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6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6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5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7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7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7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7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8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9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3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1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0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1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2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3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3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4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5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5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5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7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7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7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8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8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8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97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0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0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2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1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1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1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2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3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40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5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6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8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8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8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9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97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98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0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07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1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17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2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3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38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47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5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5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5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6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7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9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99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22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4" r:id="rId62"/>
    <p:sldLayoutId id="2147483715" r:id="rId63"/>
    <p:sldLayoutId id="2147483716" r:id="rId64"/>
    <p:sldLayoutId id="2147483717" r:id="rId65"/>
    <p:sldLayoutId id="2147483718" r:id="rId66"/>
    <p:sldLayoutId id="2147483719" r:id="rId67"/>
    <p:sldLayoutId id="2147483720" r:id="rId68"/>
    <p:sldLayoutId id="2147483721" r:id="rId69"/>
    <p:sldLayoutId id="2147483722" r:id="rId70"/>
    <p:sldLayoutId id="2147483723" r:id="rId71"/>
    <p:sldLayoutId id="2147483724" r:id="rId72"/>
    <p:sldLayoutId id="2147483725" r:id="rId73"/>
    <p:sldLayoutId id="2147483726" r:id="rId74"/>
    <p:sldLayoutId id="2147483727" r:id="rId75"/>
    <p:sldLayoutId id="2147483728" r:id="rId76"/>
    <p:sldLayoutId id="2147483729" r:id="rId77"/>
    <p:sldLayoutId id="2147483730" r:id="rId78"/>
    <p:sldLayoutId id="2147483731" r:id="rId79"/>
    <p:sldLayoutId id="2147483732" r:id="rId80"/>
    <p:sldLayoutId id="2147483733" r:id="rId81"/>
    <p:sldLayoutId id="2147483734" r:id="rId82"/>
    <p:sldLayoutId id="2147483735" r:id="rId83"/>
    <p:sldLayoutId id="2147483736" r:id="rId84"/>
    <p:sldLayoutId id="2147483737" r:id="rId85"/>
    <p:sldLayoutId id="2147483738" r:id="rId86"/>
    <p:sldLayoutId id="2147483739" r:id="rId87"/>
    <p:sldLayoutId id="2147483740" r:id="rId88"/>
    <p:sldLayoutId id="2147483741" r:id="rId89"/>
    <p:sldLayoutId id="2147483742" r:id="rId90"/>
    <p:sldLayoutId id="2147483743" r:id="rId91"/>
    <p:sldLayoutId id="2147483744" r:id="rId92"/>
    <p:sldLayoutId id="2147483745" r:id="rId93"/>
    <p:sldLayoutId id="2147483746" r:id="rId94"/>
    <p:sldLayoutId id="2147483747" r:id="rId95"/>
    <p:sldLayoutId id="2147483748" r:id="rId96"/>
    <p:sldLayoutId id="2147483749" r:id="rId97"/>
    <p:sldLayoutId id="2147483750" r:id="rId98"/>
    <p:sldLayoutId id="2147483751" r:id="rId99"/>
    <p:sldLayoutId id="2147483752" r:id="rId100"/>
    <p:sldLayoutId id="2147483753" r:id="rId101"/>
    <p:sldLayoutId id="2147483754" r:id="rId102"/>
    <p:sldLayoutId id="2147483755" r:id="rId103"/>
    <p:sldLayoutId id="2147483756" r:id="rId104"/>
    <p:sldLayoutId id="2147483757" r:id="rId105"/>
    <p:sldLayoutId id="2147483758" r:id="rId106"/>
    <p:sldLayoutId id="2147483759" r:id="rId107"/>
    <p:sldLayoutId id="2147483760" r:id="rId108"/>
    <p:sldLayoutId id="2147483761" r:id="rId109"/>
    <p:sldLayoutId id="2147483762" r:id="rId110"/>
    <p:sldLayoutId id="2147483763" r:id="rId111"/>
    <p:sldLayoutId id="2147483764" r:id="rId112"/>
    <p:sldLayoutId id="2147483765" r:id="rId113"/>
    <p:sldLayoutId id="2147483766" r:id="rId114"/>
    <p:sldLayoutId id="2147483767" r:id="rId115"/>
    <p:sldLayoutId id="2147483768" r:id="rId116"/>
    <p:sldLayoutId id="2147483769" r:id="rId117"/>
    <p:sldLayoutId id="2147483770" r:id="rId118"/>
    <p:sldLayoutId id="2147483771" r:id="rId119"/>
    <p:sldLayoutId id="2147483772" r:id="rId120"/>
    <p:sldLayoutId id="2147483773" r:id="rId121"/>
    <p:sldLayoutId id="2147483774" r:id="rId122"/>
    <p:sldLayoutId id="2147483775" r:id="rId123"/>
    <p:sldLayoutId id="2147483776" r:id="rId124"/>
    <p:sldLayoutId id="2147483777" r:id="rId125"/>
    <p:sldLayoutId id="2147483778" r:id="rId126"/>
    <p:sldLayoutId id="2147483779" r:id="rId127"/>
    <p:sldLayoutId id="2147483780" r:id="rId128"/>
    <p:sldLayoutId id="2147483781" r:id="rId129"/>
    <p:sldLayoutId id="2147483782" r:id="rId130"/>
    <p:sldLayoutId id="2147483783" r:id="rId131"/>
    <p:sldLayoutId id="2147483784" r:id="rId132"/>
    <p:sldLayoutId id="2147483785" r:id="rId1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1522261" y="1456561"/>
            <a:ext cx="3108930" cy="731805"/>
            <a:chOff x="1263898" y="1808507"/>
            <a:chExt cx="3108930" cy="731805"/>
          </a:xfrm>
        </p:grpSpPr>
        <p:grpSp>
          <p:nvGrpSpPr>
            <p:cNvPr id="17" name="Group 16"/>
            <p:cNvGrpSpPr/>
            <p:nvPr/>
          </p:nvGrpSpPr>
          <p:grpSpPr>
            <a:xfrm>
              <a:off x="1263898" y="1845781"/>
              <a:ext cx="1285778" cy="694531"/>
              <a:chOff x="2126473" y="2143765"/>
              <a:chExt cx="1285778" cy="694531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2700592" y="2143765"/>
                <a:ext cx="711659" cy="694093"/>
              </a:xfrm>
              <a:custGeom>
                <a:avLst/>
                <a:gdLst>
                  <a:gd name="connsiteX0" fmla="*/ 0 w 938701"/>
                  <a:gd name="connsiteY0" fmla="*/ 469351 h 938701"/>
                  <a:gd name="connsiteX1" fmla="*/ 137470 w 938701"/>
                  <a:gd name="connsiteY1" fmla="*/ 137470 h 938701"/>
                  <a:gd name="connsiteX2" fmla="*/ 469352 w 938701"/>
                  <a:gd name="connsiteY2" fmla="*/ 1 h 938701"/>
                  <a:gd name="connsiteX3" fmla="*/ 801233 w 938701"/>
                  <a:gd name="connsiteY3" fmla="*/ 137471 h 938701"/>
                  <a:gd name="connsiteX4" fmla="*/ 938702 w 938701"/>
                  <a:gd name="connsiteY4" fmla="*/ 469353 h 938701"/>
                  <a:gd name="connsiteX5" fmla="*/ 801232 w 938701"/>
                  <a:gd name="connsiteY5" fmla="*/ 801234 h 938701"/>
                  <a:gd name="connsiteX6" fmla="*/ 469351 w 938701"/>
                  <a:gd name="connsiteY6" fmla="*/ 938704 h 938701"/>
                  <a:gd name="connsiteX7" fmla="*/ 137470 w 938701"/>
                  <a:gd name="connsiteY7" fmla="*/ 801234 h 938701"/>
                  <a:gd name="connsiteX8" fmla="*/ 1 w 938701"/>
                  <a:gd name="connsiteY8" fmla="*/ 469352 h 938701"/>
                  <a:gd name="connsiteX9" fmla="*/ 0 w 938701"/>
                  <a:gd name="connsiteY9" fmla="*/ 469351 h 938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8701" h="938701">
                    <a:moveTo>
                      <a:pt x="0" y="469351"/>
                    </a:moveTo>
                    <a:cubicBezTo>
                      <a:pt x="0" y="344871"/>
                      <a:pt x="49450" y="225490"/>
                      <a:pt x="137470" y="137470"/>
                    </a:cubicBezTo>
                    <a:cubicBezTo>
                      <a:pt x="225491" y="49450"/>
                      <a:pt x="344872" y="1"/>
                      <a:pt x="469352" y="1"/>
                    </a:cubicBezTo>
                    <a:cubicBezTo>
                      <a:pt x="593832" y="1"/>
                      <a:pt x="713213" y="49451"/>
                      <a:pt x="801233" y="137471"/>
                    </a:cubicBezTo>
                    <a:cubicBezTo>
                      <a:pt x="889253" y="225492"/>
                      <a:pt x="938702" y="344873"/>
                      <a:pt x="938702" y="469353"/>
                    </a:cubicBezTo>
                    <a:cubicBezTo>
                      <a:pt x="938702" y="593833"/>
                      <a:pt x="889253" y="713214"/>
                      <a:pt x="801232" y="801234"/>
                    </a:cubicBezTo>
                    <a:cubicBezTo>
                      <a:pt x="713212" y="889254"/>
                      <a:pt x="593830" y="938704"/>
                      <a:pt x="469351" y="938704"/>
                    </a:cubicBezTo>
                    <a:cubicBezTo>
                      <a:pt x="344871" y="938704"/>
                      <a:pt x="225490" y="889254"/>
                      <a:pt x="137470" y="801234"/>
                    </a:cubicBezTo>
                    <a:cubicBezTo>
                      <a:pt x="49450" y="713214"/>
                      <a:pt x="0" y="593832"/>
                      <a:pt x="1" y="469352"/>
                    </a:cubicBezTo>
                    <a:lnTo>
                      <a:pt x="0" y="469351"/>
                    </a:lnTo>
                    <a:close/>
                  </a:path>
                </a:pathLst>
              </a:custGeom>
              <a:solidFill>
                <a:srgbClr val="E5323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7160" tIns="217159" rIns="217160" bIns="217159" numCol="1" spcCol="1270" anchor="ctr" anchorCtr="0">
                <a:noAutofit/>
              </a:bodyPr>
              <a:lstStyle/>
              <a:p>
                <a:pPr algn="ctr" defTabSz="118491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65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2126473" y="2144203"/>
                <a:ext cx="711659" cy="694093"/>
              </a:xfrm>
              <a:custGeom>
                <a:avLst/>
                <a:gdLst>
                  <a:gd name="connsiteX0" fmla="*/ 0 w 938701"/>
                  <a:gd name="connsiteY0" fmla="*/ 469351 h 938701"/>
                  <a:gd name="connsiteX1" fmla="*/ 137470 w 938701"/>
                  <a:gd name="connsiteY1" fmla="*/ 137470 h 938701"/>
                  <a:gd name="connsiteX2" fmla="*/ 469352 w 938701"/>
                  <a:gd name="connsiteY2" fmla="*/ 1 h 938701"/>
                  <a:gd name="connsiteX3" fmla="*/ 801233 w 938701"/>
                  <a:gd name="connsiteY3" fmla="*/ 137471 h 938701"/>
                  <a:gd name="connsiteX4" fmla="*/ 938702 w 938701"/>
                  <a:gd name="connsiteY4" fmla="*/ 469353 h 938701"/>
                  <a:gd name="connsiteX5" fmla="*/ 801232 w 938701"/>
                  <a:gd name="connsiteY5" fmla="*/ 801234 h 938701"/>
                  <a:gd name="connsiteX6" fmla="*/ 469351 w 938701"/>
                  <a:gd name="connsiteY6" fmla="*/ 938704 h 938701"/>
                  <a:gd name="connsiteX7" fmla="*/ 137470 w 938701"/>
                  <a:gd name="connsiteY7" fmla="*/ 801234 h 938701"/>
                  <a:gd name="connsiteX8" fmla="*/ 1 w 938701"/>
                  <a:gd name="connsiteY8" fmla="*/ 469352 h 938701"/>
                  <a:gd name="connsiteX9" fmla="*/ 0 w 938701"/>
                  <a:gd name="connsiteY9" fmla="*/ 469351 h 938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8701" h="938701">
                    <a:moveTo>
                      <a:pt x="0" y="469351"/>
                    </a:moveTo>
                    <a:cubicBezTo>
                      <a:pt x="0" y="344871"/>
                      <a:pt x="49450" y="225490"/>
                      <a:pt x="137470" y="137470"/>
                    </a:cubicBezTo>
                    <a:cubicBezTo>
                      <a:pt x="225491" y="49450"/>
                      <a:pt x="344872" y="1"/>
                      <a:pt x="469352" y="1"/>
                    </a:cubicBezTo>
                    <a:cubicBezTo>
                      <a:pt x="593832" y="1"/>
                      <a:pt x="713213" y="49451"/>
                      <a:pt x="801233" y="137471"/>
                    </a:cubicBezTo>
                    <a:cubicBezTo>
                      <a:pt x="889253" y="225492"/>
                      <a:pt x="938702" y="344873"/>
                      <a:pt x="938702" y="469353"/>
                    </a:cubicBezTo>
                    <a:cubicBezTo>
                      <a:pt x="938702" y="593833"/>
                      <a:pt x="889253" y="713214"/>
                      <a:pt x="801232" y="801234"/>
                    </a:cubicBezTo>
                    <a:cubicBezTo>
                      <a:pt x="713212" y="889254"/>
                      <a:pt x="593830" y="938704"/>
                      <a:pt x="469351" y="938704"/>
                    </a:cubicBezTo>
                    <a:cubicBezTo>
                      <a:pt x="344871" y="938704"/>
                      <a:pt x="225490" y="889254"/>
                      <a:pt x="137470" y="801234"/>
                    </a:cubicBezTo>
                    <a:cubicBezTo>
                      <a:pt x="49450" y="713214"/>
                      <a:pt x="0" y="593832"/>
                      <a:pt x="1" y="469352"/>
                    </a:cubicBezTo>
                    <a:lnTo>
                      <a:pt x="0" y="469351"/>
                    </a:lnTo>
                    <a:close/>
                  </a:path>
                </a:pathLst>
              </a:custGeom>
              <a:solidFill>
                <a:srgbClr val="E5323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7160" tIns="217159" rIns="217160" bIns="217159" numCol="1" spcCol="1270" anchor="ctr" anchorCtr="0">
                <a:noAutofit/>
              </a:bodyPr>
              <a:lstStyle/>
              <a:p>
                <a:pPr algn="ctr" defTabSz="118491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65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821" y="1841274"/>
              <a:ext cx="699037" cy="69903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106" y="1974578"/>
              <a:ext cx="427483" cy="427483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2545754" y="1808507"/>
              <a:ext cx="1827074" cy="400110"/>
              <a:chOff x="2757789" y="2126560"/>
              <a:chExt cx="1827074" cy="4001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902526" y="2126560"/>
                <a:ext cx="15376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kern="100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进攻型战略</a:t>
                </a:r>
                <a:r>
                  <a:rPr lang="en-CA" sz="2000" b="1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</a:rPr>
                  <a:t> </a:t>
                </a:r>
                <a:endParaRPr lang="en-US" sz="2000" b="1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95" name="Straight Connector 41"/>
              <p:cNvSpPr/>
              <p:nvPr/>
            </p:nvSpPr>
            <p:spPr>
              <a:xfrm>
                <a:off x="2757789" y="2506372"/>
                <a:ext cx="1827074" cy="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  <a:gd name="connsiteX0-1" fmla="*/ 0 w 14623"/>
                  <a:gd name="connsiteY0-2" fmla="*/ 0 h 10000"/>
                  <a:gd name="connsiteX1-3" fmla="*/ 14623 w 14623"/>
                  <a:gd name="connsiteY1-4" fmla="*/ 10000 h 10000"/>
                  <a:gd name="connsiteX0-5" fmla="*/ 0 w 18219"/>
                  <a:gd name="connsiteY0-6" fmla="*/ 0 h 10000"/>
                  <a:gd name="connsiteX1-7" fmla="*/ 18219 w 18219"/>
                  <a:gd name="connsiteY1-8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8219" h="10000">
                    <a:moveTo>
                      <a:pt x="0" y="0"/>
                    </a:moveTo>
                    <a:cubicBezTo>
                      <a:pt x="3333" y="3333"/>
                      <a:pt x="14886" y="6667"/>
                      <a:pt x="18219" y="10000"/>
                    </a:cubicBezTo>
                  </a:path>
                </a:pathLst>
              </a:custGeom>
              <a:ln w="12700">
                <a:solidFill>
                  <a:srgbClr val="E52828"/>
                </a:solidFill>
                <a:miter/>
                <a:tailEnd type="oval"/>
              </a:ln>
            </p:spPr>
            <p:txBody>
              <a:bodyPr lIns="45719" rIns="45719"/>
              <a:lstStyle/>
              <a:p>
                <a:endParaRPr dirty="0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6691565" y="1492959"/>
            <a:ext cx="3615074" cy="694969"/>
            <a:chOff x="2650723" y="3490213"/>
            <a:chExt cx="3615074" cy="694969"/>
          </a:xfrm>
        </p:grpSpPr>
        <p:grpSp>
          <p:nvGrpSpPr>
            <p:cNvPr id="28" name="Group 27"/>
            <p:cNvGrpSpPr/>
            <p:nvPr/>
          </p:nvGrpSpPr>
          <p:grpSpPr>
            <a:xfrm>
              <a:off x="2650723" y="3490651"/>
              <a:ext cx="1285778" cy="694531"/>
              <a:chOff x="3207209" y="3336238"/>
              <a:chExt cx="1285778" cy="694531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3207209" y="3336238"/>
                <a:ext cx="1285778" cy="694531"/>
                <a:chOff x="2126473" y="2143765"/>
                <a:chExt cx="1285778" cy="694531"/>
              </a:xfrm>
            </p:grpSpPr>
            <p:sp>
              <p:nvSpPr>
                <p:cNvPr id="79" name="Freeform 78"/>
                <p:cNvSpPr/>
                <p:nvPr/>
              </p:nvSpPr>
              <p:spPr>
                <a:xfrm>
                  <a:off x="2700592" y="2143765"/>
                  <a:ext cx="711659" cy="694093"/>
                </a:xfrm>
                <a:custGeom>
                  <a:avLst/>
                  <a:gdLst>
                    <a:gd name="connsiteX0" fmla="*/ 0 w 938701"/>
                    <a:gd name="connsiteY0" fmla="*/ 469351 h 938701"/>
                    <a:gd name="connsiteX1" fmla="*/ 137470 w 938701"/>
                    <a:gd name="connsiteY1" fmla="*/ 137470 h 938701"/>
                    <a:gd name="connsiteX2" fmla="*/ 469352 w 938701"/>
                    <a:gd name="connsiteY2" fmla="*/ 1 h 938701"/>
                    <a:gd name="connsiteX3" fmla="*/ 801233 w 938701"/>
                    <a:gd name="connsiteY3" fmla="*/ 137471 h 938701"/>
                    <a:gd name="connsiteX4" fmla="*/ 938702 w 938701"/>
                    <a:gd name="connsiteY4" fmla="*/ 469353 h 938701"/>
                    <a:gd name="connsiteX5" fmla="*/ 801232 w 938701"/>
                    <a:gd name="connsiteY5" fmla="*/ 801234 h 938701"/>
                    <a:gd name="connsiteX6" fmla="*/ 469351 w 938701"/>
                    <a:gd name="connsiteY6" fmla="*/ 938704 h 938701"/>
                    <a:gd name="connsiteX7" fmla="*/ 137470 w 938701"/>
                    <a:gd name="connsiteY7" fmla="*/ 801234 h 938701"/>
                    <a:gd name="connsiteX8" fmla="*/ 1 w 938701"/>
                    <a:gd name="connsiteY8" fmla="*/ 469352 h 938701"/>
                    <a:gd name="connsiteX9" fmla="*/ 0 w 938701"/>
                    <a:gd name="connsiteY9" fmla="*/ 469351 h 93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8701" h="938701">
                      <a:moveTo>
                        <a:pt x="0" y="469351"/>
                      </a:moveTo>
                      <a:cubicBezTo>
                        <a:pt x="0" y="344871"/>
                        <a:pt x="49450" y="225490"/>
                        <a:pt x="137470" y="137470"/>
                      </a:cubicBezTo>
                      <a:cubicBezTo>
                        <a:pt x="225491" y="49450"/>
                        <a:pt x="344872" y="1"/>
                        <a:pt x="469352" y="1"/>
                      </a:cubicBezTo>
                      <a:cubicBezTo>
                        <a:pt x="593832" y="1"/>
                        <a:pt x="713213" y="49451"/>
                        <a:pt x="801233" y="137471"/>
                      </a:cubicBezTo>
                      <a:cubicBezTo>
                        <a:pt x="889253" y="225492"/>
                        <a:pt x="938702" y="344873"/>
                        <a:pt x="938702" y="469353"/>
                      </a:cubicBezTo>
                      <a:cubicBezTo>
                        <a:pt x="938702" y="593833"/>
                        <a:pt x="889253" y="713214"/>
                        <a:pt x="801232" y="801234"/>
                      </a:cubicBezTo>
                      <a:cubicBezTo>
                        <a:pt x="713212" y="889254"/>
                        <a:pt x="593830" y="938704"/>
                        <a:pt x="469351" y="938704"/>
                      </a:cubicBezTo>
                      <a:cubicBezTo>
                        <a:pt x="344871" y="938704"/>
                        <a:pt x="225490" y="889254"/>
                        <a:pt x="137470" y="801234"/>
                      </a:cubicBezTo>
                      <a:cubicBezTo>
                        <a:pt x="49450" y="713214"/>
                        <a:pt x="0" y="593832"/>
                        <a:pt x="1" y="469352"/>
                      </a:cubicBezTo>
                      <a:lnTo>
                        <a:pt x="0" y="469351"/>
                      </a:lnTo>
                      <a:close/>
                    </a:path>
                  </a:pathLst>
                </a:custGeom>
                <a:solidFill>
                  <a:srgbClr val="E53238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17160" tIns="217159" rIns="217160" bIns="217159" numCol="1" spcCol="1270" anchor="ctr" anchorCtr="0">
                  <a:noAutofit/>
                </a:bodyPr>
                <a:lstStyle/>
                <a:p>
                  <a:pPr algn="ctr" defTabSz="118491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65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2126473" y="2144203"/>
                  <a:ext cx="711659" cy="694093"/>
                </a:xfrm>
                <a:custGeom>
                  <a:avLst/>
                  <a:gdLst>
                    <a:gd name="connsiteX0" fmla="*/ 0 w 938701"/>
                    <a:gd name="connsiteY0" fmla="*/ 469351 h 938701"/>
                    <a:gd name="connsiteX1" fmla="*/ 137470 w 938701"/>
                    <a:gd name="connsiteY1" fmla="*/ 137470 h 938701"/>
                    <a:gd name="connsiteX2" fmla="*/ 469352 w 938701"/>
                    <a:gd name="connsiteY2" fmla="*/ 1 h 938701"/>
                    <a:gd name="connsiteX3" fmla="*/ 801233 w 938701"/>
                    <a:gd name="connsiteY3" fmla="*/ 137471 h 938701"/>
                    <a:gd name="connsiteX4" fmla="*/ 938702 w 938701"/>
                    <a:gd name="connsiteY4" fmla="*/ 469353 h 938701"/>
                    <a:gd name="connsiteX5" fmla="*/ 801232 w 938701"/>
                    <a:gd name="connsiteY5" fmla="*/ 801234 h 938701"/>
                    <a:gd name="connsiteX6" fmla="*/ 469351 w 938701"/>
                    <a:gd name="connsiteY6" fmla="*/ 938704 h 938701"/>
                    <a:gd name="connsiteX7" fmla="*/ 137470 w 938701"/>
                    <a:gd name="connsiteY7" fmla="*/ 801234 h 938701"/>
                    <a:gd name="connsiteX8" fmla="*/ 1 w 938701"/>
                    <a:gd name="connsiteY8" fmla="*/ 469352 h 938701"/>
                    <a:gd name="connsiteX9" fmla="*/ 0 w 938701"/>
                    <a:gd name="connsiteY9" fmla="*/ 469351 h 93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8701" h="938701">
                      <a:moveTo>
                        <a:pt x="0" y="469351"/>
                      </a:moveTo>
                      <a:cubicBezTo>
                        <a:pt x="0" y="344871"/>
                        <a:pt x="49450" y="225490"/>
                        <a:pt x="137470" y="137470"/>
                      </a:cubicBezTo>
                      <a:cubicBezTo>
                        <a:pt x="225491" y="49450"/>
                        <a:pt x="344872" y="1"/>
                        <a:pt x="469352" y="1"/>
                      </a:cubicBezTo>
                      <a:cubicBezTo>
                        <a:pt x="593832" y="1"/>
                        <a:pt x="713213" y="49451"/>
                        <a:pt x="801233" y="137471"/>
                      </a:cubicBezTo>
                      <a:cubicBezTo>
                        <a:pt x="889253" y="225492"/>
                        <a:pt x="938702" y="344873"/>
                        <a:pt x="938702" y="469353"/>
                      </a:cubicBezTo>
                      <a:cubicBezTo>
                        <a:pt x="938702" y="593833"/>
                        <a:pt x="889253" y="713214"/>
                        <a:pt x="801232" y="801234"/>
                      </a:cubicBezTo>
                      <a:cubicBezTo>
                        <a:pt x="713212" y="889254"/>
                        <a:pt x="593830" y="938704"/>
                        <a:pt x="469351" y="938704"/>
                      </a:cubicBezTo>
                      <a:cubicBezTo>
                        <a:pt x="344871" y="938704"/>
                        <a:pt x="225490" y="889254"/>
                        <a:pt x="137470" y="801234"/>
                      </a:cubicBezTo>
                      <a:cubicBezTo>
                        <a:pt x="49450" y="713214"/>
                        <a:pt x="0" y="593832"/>
                        <a:pt x="1" y="469352"/>
                      </a:cubicBezTo>
                      <a:lnTo>
                        <a:pt x="0" y="469351"/>
                      </a:lnTo>
                      <a:close/>
                    </a:path>
                  </a:pathLst>
                </a:custGeom>
                <a:solidFill>
                  <a:srgbClr val="E53238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17160" tIns="217159" rIns="217160" bIns="217159" numCol="1" spcCol="1270" anchor="ctr" anchorCtr="0">
                  <a:noAutofit/>
                </a:bodyPr>
                <a:lstStyle/>
                <a:p>
                  <a:pPr algn="ctr" defTabSz="118491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65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7456" y="3448310"/>
                <a:ext cx="511164" cy="511164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5108" y="3462808"/>
                <a:ext cx="440951" cy="440951"/>
              </a:xfrm>
              <a:prstGeom prst="rect">
                <a:avLst/>
              </a:prstGeom>
            </p:spPr>
          </p:pic>
        </p:grpSp>
        <p:sp>
          <p:nvSpPr>
            <p:cNvPr id="96" name="Straight Connector 41"/>
            <p:cNvSpPr/>
            <p:nvPr/>
          </p:nvSpPr>
          <p:spPr>
            <a:xfrm>
              <a:off x="3936501" y="3858305"/>
              <a:ext cx="2329296" cy="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-1" fmla="*/ 0 w 14623"/>
                <a:gd name="connsiteY0-2" fmla="*/ 0 h 10000"/>
                <a:gd name="connsiteX1-3" fmla="*/ 14623 w 14623"/>
                <a:gd name="connsiteY1-4" fmla="*/ 10000 h 10000"/>
                <a:gd name="connsiteX0-5" fmla="*/ 0 w 18219"/>
                <a:gd name="connsiteY0-6" fmla="*/ 0 h 10000"/>
                <a:gd name="connsiteX1-7" fmla="*/ 18219 w 18219"/>
                <a:gd name="connsiteY1-8" fmla="*/ 10000 h 10000"/>
                <a:gd name="connsiteX0-9" fmla="*/ 0 w 21044"/>
                <a:gd name="connsiteY0-10" fmla="*/ 0 h 128800000"/>
                <a:gd name="connsiteX1-11" fmla="*/ 21044 w 21044"/>
                <a:gd name="connsiteY1-12" fmla="*/ 128800000 h 128800000"/>
                <a:gd name="connsiteX0-13" fmla="*/ 0 w 24511"/>
                <a:gd name="connsiteY0-14" fmla="*/ 0 h 128800000"/>
                <a:gd name="connsiteX1-15" fmla="*/ 24511 w 24511"/>
                <a:gd name="connsiteY1-16" fmla="*/ 128800000 h 128800000"/>
                <a:gd name="connsiteX0-17" fmla="*/ 0 w 23227"/>
                <a:gd name="connsiteY0-18" fmla="*/ 0 h 10000"/>
                <a:gd name="connsiteX1-19" fmla="*/ 23227 w 23227"/>
                <a:gd name="connsiteY1-2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3227" h="10000">
                  <a:moveTo>
                    <a:pt x="0" y="0"/>
                  </a:moveTo>
                  <a:cubicBezTo>
                    <a:pt x="3333" y="3333"/>
                    <a:pt x="19894" y="6667"/>
                    <a:pt x="23227" y="10000"/>
                  </a:cubicBezTo>
                </a:path>
              </a:pathLst>
            </a:custGeom>
            <a:ln w="12700">
              <a:solidFill>
                <a:srgbClr val="E52828"/>
              </a:solidFill>
              <a:miter/>
              <a:tailEnd type="oval"/>
            </a:ln>
          </p:spPr>
          <p:txBody>
            <a:bodyPr lIns="45719" rIns="45719"/>
            <a:lstStyle/>
            <a:p>
              <a:endParaRPr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36501" y="3490213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扭转或创新型战略</a:t>
              </a:r>
              <a:endParaRPr lang="en-CA" sz="20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691565" y="3949470"/>
            <a:ext cx="3411384" cy="718907"/>
            <a:chOff x="5678425" y="5839236"/>
            <a:chExt cx="3411384" cy="718907"/>
          </a:xfrm>
        </p:grpSpPr>
        <p:grpSp>
          <p:nvGrpSpPr>
            <p:cNvPr id="30" name="Group 29"/>
            <p:cNvGrpSpPr/>
            <p:nvPr/>
          </p:nvGrpSpPr>
          <p:grpSpPr>
            <a:xfrm>
              <a:off x="5678425" y="5863612"/>
              <a:ext cx="1285778" cy="694531"/>
              <a:chOff x="6026154" y="5670429"/>
              <a:chExt cx="1285778" cy="694531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6026154" y="5670429"/>
                <a:ext cx="1285778" cy="694531"/>
                <a:chOff x="2126473" y="2143765"/>
                <a:chExt cx="1285778" cy="694531"/>
              </a:xfrm>
            </p:grpSpPr>
            <p:sp>
              <p:nvSpPr>
                <p:cNvPr id="89" name="Freeform 88"/>
                <p:cNvSpPr/>
                <p:nvPr/>
              </p:nvSpPr>
              <p:spPr>
                <a:xfrm>
                  <a:off x="2700592" y="2143765"/>
                  <a:ext cx="711659" cy="694093"/>
                </a:xfrm>
                <a:custGeom>
                  <a:avLst/>
                  <a:gdLst>
                    <a:gd name="connsiteX0" fmla="*/ 0 w 938701"/>
                    <a:gd name="connsiteY0" fmla="*/ 469351 h 938701"/>
                    <a:gd name="connsiteX1" fmla="*/ 137470 w 938701"/>
                    <a:gd name="connsiteY1" fmla="*/ 137470 h 938701"/>
                    <a:gd name="connsiteX2" fmla="*/ 469352 w 938701"/>
                    <a:gd name="connsiteY2" fmla="*/ 1 h 938701"/>
                    <a:gd name="connsiteX3" fmla="*/ 801233 w 938701"/>
                    <a:gd name="connsiteY3" fmla="*/ 137471 h 938701"/>
                    <a:gd name="connsiteX4" fmla="*/ 938702 w 938701"/>
                    <a:gd name="connsiteY4" fmla="*/ 469353 h 938701"/>
                    <a:gd name="connsiteX5" fmla="*/ 801232 w 938701"/>
                    <a:gd name="connsiteY5" fmla="*/ 801234 h 938701"/>
                    <a:gd name="connsiteX6" fmla="*/ 469351 w 938701"/>
                    <a:gd name="connsiteY6" fmla="*/ 938704 h 938701"/>
                    <a:gd name="connsiteX7" fmla="*/ 137470 w 938701"/>
                    <a:gd name="connsiteY7" fmla="*/ 801234 h 938701"/>
                    <a:gd name="connsiteX8" fmla="*/ 1 w 938701"/>
                    <a:gd name="connsiteY8" fmla="*/ 469352 h 938701"/>
                    <a:gd name="connsiteX9" fmla="*/ 0 w 938701"/>
                    <a:gd name="connsiteY9" fmla="*/ 469351 h 93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8701" h="938701">
                      <a:moveTo>
                        <a:pt x="0" y="469351"/>
                      </a:moveTo>
                      <a:cubicBezTo>
                        <a:pt x="0" y="344871"/>
                        <a:pt x="49450" y="225490"/>
                        <a:pt x="137470" y="137470"/>
                      </a:cubicBezTo>
                      <a:cubicBezTo>
                        <a:pt x="225491" y="49450"/>
                        <a:pt x="344872" y="1"/>
                        <a:pt x="469352" y="1"/>
                      </a:cubicBezTo>
                      <a:cubicBezTo>
                        <a:pt x="593832" y="1"/>
                        <a:pt x="713213" y="49451"/>
                        <a:pt x="801233" y="137471"/>
                      </a:cubicBezTo>
                      <a:cubicBezTo>
                        <a:pt x="889253" y="225492"/>
                        <a:pt x="938702" y="344873"/>
                        <a:pt x="938702" y="469353"/>
                      </a:cubicBezTo>
                      <a:cubicBezTo>
                        <a:pt x="938702" y="593833"/>
                        <a:pt x="889253" y="713214"/>
                        <a:pt x="801232" y="801234"/>
                      </a:cubicBezTo>
                      <a:cubicBezTo>
                        <a:pt x="713212" y="889254"/>
                        <a:pt x="593830" y="938704"/>
                        <a:pt x="469351" y="938704"/>
                      </a:cubicBezTo>
                      <a:cubicBezTo>
                        <a:pt x="344871" y="938704"/>
                        <a:pt x="225490" y="889254"/>
                        <a:pt x="137470" y="801234"/>
                      </a:cubicBezTo>
                      <a:cubicBezTo>
                        <a:pt x="49450" y="713214"/>
                        <a:pt x="0" y="593832"/>
                        <a:pt x="1" y="469352"/>
                      </a:cubicBezTo>
                      <a:lnTo>
                        <a:pt x="0" y="469351"/>
                      </a:lnTo>
                      <a:close/>
                    </a:path>
                  </a:pathLst>
                </a:custGeom>
                <a:solidFill>
                  <a:srgbClr val="E53238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17160" tIns="217159" rIns="217160" bIns="217159" numCol="1" spcCol="1270" anchor="ctr" anchorCtr="0">
                  <a:noAutofit/>
                </a:bodyPr>
                <a:lstStyle/>
                <a:p>
                  <a:pPr algn="ctr" defTabSz="118491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65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2126473" y="2144203"/>
                  <a:ext cx="711659" cy="694093"/>
                </a:xfrm>
                <a:custGeom>
                  <a:avLst/>
                  <a:gdLst>
                    <a:gd name="connsiteX0" fmla="*/ 0 w 938701"/>
                    <a:gd name="connsiteY0" fmla="*/ 469351 h 938701"/>
                    <a:gd name="connsiteX1" fmla="*/ 137470 w 938701"/>
                    <a:gd name="connsiteY1" fmla="*/ 137470 h 938701"/>
                    <a:gd name="connsiteX2" fmla="*/ 469352 w 938701"/>
                    <a:gd name="connsiteY2" fmla="*/ 1 h 938701"/>
                    <a:gd name="connsiteX3" fmla="*/ 801233 w 938701"/>
                    <a:gd name="connsiteY3" fmla="*/ 137471 h 938701"/>
                    <a:gd name="connsiteX4" fmla="*/ 938702 w 938701"/>
                    <a:gd name="connsiteY4" fmla="*/ 469353 h 938701"/>
                    <a:gd name="connsiteX5" fmla="*/ 801232 w 938701"/>
                    <a:gd name="connsiteY5" fmla="*/ 801234 h 938701"/>
                    <a:gd name="connsiteX6" fmla="*/ 469351 w 938701"/>
                    <a:gd name="connsiteY6" fmla="*/ 938704 h 938701"/>
                    <a:gd name="connsiteX7" fmla="*/ 137470 w 938701"/>
                    <a:gd name="connsiteY7" fmla="*/ 801234 h 938701"/>
                    <a:gd name="connsiteX8" fmla="*/ 1 w 938701"/>
                    <a:gd name="connsiteY8" fmla="*/ 469352 h 938701"/>
                    <a:gd name="connsiteX9" fmla="*/ 0 w 938701"/>
                    <a:gd name="connsiteY9" fmla="*/ 469351 h 93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8701" h="938701">
                      <a:moveTo>
                        <a:pt x="0" y="469351"/>
                      </a:moveTo>
                      <a:cubicBezTo>
                        <a:pt x="0" y="344871"/>
                        <a:pt x="49450" y="225490"/>
                        <a:pt x="137470" y="137470"/>
                      </a:cubicBezTo>
                      <a:cubicBezTo>
                        <a:pt x="225491" y="49450"/>
                        <a:pt x="344872" y="1"/>
                        <a:pt x="469352" y="1"/>
                      </a:cubicBezTo>
                      <a:cubicBezTo>
                        <a:pt x="593832" y="1"/>
                        <a:pt x="713213" y="49451"/>
                        <a:pt x="801233" y="137471"/>
                      </a:cubicBezTo>
                      <a:cubicBezTo>
                        <a:pt x="889253" y="225492"/>
                        <a:pt x="938702" y="344873"/>
                        <a:pt x="938702" y="469353"/>
                      </a:cubicBezTo>
                      <a:cubicBezTo>
                        <a:pt x="938702" y="593833"/>
                        <a:pt x="889253" y="713214"/>
                        <a:pt x="801232" y="801234"/>
                      </a:cubicBezTo>
                      <a:cubicBezTo>
                        <a:pt x="713212" y="889254"/>
                        <a:pt x="593830" y="938704"/>
                        <a:pt x="469351" y="938704"/>
                      </a:cubicBezTo>
                      <a:cubicBezTo>
                        <a:pt x="344871" y="938704"/>
                        <a:pt x="225490" y="889254"/>
                        <a:pt x="137470" y="801234"/>
                      </a:cubicBezTo>
                      <a:cubicBezTo>
                        <a:pt x="49450" y="713214"/>
                        <a:pt x="0" y="593832"/>
                        <a:pt x="1" y="469352"/>
                      </a:cubicBezTo>
                      <a:lnTo>
                        <a:pt x="0" y="469351"/>
                      </a:lnTo>
                      <a:close/>
                    </a:path>
                  </a:pathLst>
                </a:custGeom>
                <a:solidFill>
                  <a:srgbClr val="E53238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17160" tIns="217159" rIns="217160" bIns="217159" numCol="1" spcCol="1270" anchor="ctr" anchorCtr="0">
                  <a:noAutofit/>
                </a:bodyPr>
                <a:lstStyle/>
                <a:p>
                  <a:pPr algn="ctr" defTabSz="118491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65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6401" y="5761893"/>
                <a:ext cx="511164" cy="511164"/>
              </a:xfrm>
              <a:prstGeom prst="rect">
                <a:avLst/>
              </a:prstGeom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7565" y="5700811"/>
                <a:ext cx="633327" cy="633327"/>
              </a:xfrm>
              <a:prstGeom prst="rect">
                <a:avLst/>
              </a:prstGeom>
            </p:spPr>
          </p:pic>
        </p:grpSp>
        <p:grpSp>
          <p:nvGrpSpPr>
            <p:cNvPr id="101" name="Group 100"/>
            <p:cNvGrpSpPr/>
            <p:nvPr/>
          </p:nvGrpSpPr>
          <p:grpSpPr>
            <a:xfrm>
              <a:off x="7001495" y="5839236"/>
              <a:ext cx="2088314" cy="400110"/>
              <a:chOff x="2757789" y="2155249"/>
              <a:chExt cx="2088314" cy="40011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57789" y="2155249"/>
                <a:ext cx="20505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</a:rPr>
                  <a:t>保</a:t>
                </a:r>
                <a:r>
                  <a:rPr lang="zh-CN" altLang="en-US" sz="2000" b="1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</a:rPr>
                  <a:t>守防御</a:t>
                </a:r>
                <a:r>
                  <a:rPr lang="zh-CN" altLang="en-US" sz="2000" b="1" kern="100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型战略</a:t>
                </a:r>
                <a:r>
                  <a:rPr lang="en-CA" sz="2000" b="1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</a:rPr>
                  <a:t> </a:t>
                </a:r>
                <a:endParaRPr lang="en-US" sz="2000" b="1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03" name="Straight Connector 41"/>
              <p:cNvSpPr/>
              <p:nvPr/>
            </p:nvSpPr>
            <p:spPr>
              <a:xfrm>
                <a:off x="2757789" y="2506372"/>
                <a:ext cx="2088314" cy="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  <a:gd name="connsiteX0-1" fmla="*/ 0 w 14623"/>
                  <a:gd name="connsiteY0-2" fmla="*/ 0 h 10000"/>
                  <a:gd name="connsiteX1-3" fmla="*/ 14623 w 14623"/>
                  <a:gd name="connsiteY1-4" fmla="*/ 10000 h 10000"/>
                  <a:gd name="connsiteX0-5" fmla="*/ 0 w 18219"/>
                  <a:gd name="connsiteY0-6" fmla="*/ 0 h 10000"/>
                  <a:gd name="connsiteX1-7" fmla="*/ 18219 w 18219"/>
                  <a:gd name="connsiteY1-8" fmla="*/ 10000 h 10000"/>
                  <a:gd name="connsiteX0-9" fmla="*/ 0 w 20824"/>
                  <a:gd name="connsiteY0-10" fmla="*/ 0 h 10000"/>
                  <a:gd name="connsiteX1-11" fmla="*/ 20824 w 20824"/>
                  <a:gd name="connsiteY1-12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20824" h="10000">
                    <a:moveTo>
                      <a:pt x="0" y="0"/>
                    </a:moveTo>
                    <a:cubicBezTo>
                      <a:pt x="3333" y="3333"/>
                      <a:pt x="17491" y="6667"/>
                      <a:pt x="20824" y="10000"/>
                    </a:cubicBezTo>
                  </a:path>
                </a:pathLst>
              </a:custGeom>
              <a:ln w="12700">
                <a:solidFill>
                  <a:srgbClr val="E52828"/>
                </a:solidFill>
                <a:miter/>
                <a:tailEnd type="oval"/>
              </a:ln>
            </p:spPr>
            <p:txBody>
              <a:bodyPr lIns="45719" rIns="45719"/>
              <a:lstStyle/>
              <a:p>
                <a:endParaRPr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0" y="271272"/>
            <a:ext cx="6078828" cy="607218"/>
            <a:chOff x="0" y="271272"/>
            <a:chExt cx="6078828" cy="607218"/>
          </a:xfrm>
        </p:grpSpPr>
        <p:sp>
          <p:nvSpPr>
            <p:cNvPr id="108" name="Rectangle 716"/>
            <p:cNvSpPr/>
            <p:nvPr/>
          </p:nvSpPr>
          <p:spPr>
            <a:xfrm>
              <a:off x="0" y="326457"/>
              <a:ext cx="233504" cy="514470"/>
            </a:xfrm>
            <a:prstGeom prst="rect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09" name="Rectangle 54"/>
            <p:cNvSpPr txBox="1"/>
            <p:nvPr/>
          </p:nvSpPr>
          <p:spPr>
            <a:xfrm>
              <a:off x="315838" y="271272"/>
              <a:ext cx="5762990" cy="60721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lnSpc>
                  <a:spcPct val="120000"/>
                </a:lnSpc>
                <a:defRPr sz="30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r>
                <a:rPr lang="en-US" altLang="zh-CN" spc="300" dirty="0">
                  <a:latin typeface="等线" panose="02010600030101010101" charset="-122"/>
                  <a:ea typeface="等线" panose="02010600030101010101" charset="-122"/>
                </a:rPr>
                <a:t>TOWS</a:t>
              </a:r>
              <a:r>
                <a:rPr lang="zh-CN" altLang="en-US" spc="300" dirty="0">
                  <a:latin typeface="等线" panose="02010600030101010101" charset="-122"/>
                  <a:ea typeface="等线" panose="02010600030101010101" charset="-122"/>
                </a:rPr>
                <a:t>分析法</a:t>
              </a:r>
              <a:r>
                <a:rPr lang="en-CA" spc="300" dirty="0">
                  <a:latin typeface="等线" panose="02010600030101010101" charset="-122"/>
                  <a:ea typeface="等线" panose="02010600030101010101" charset="-122"/>
                </a:rPr>
                <a:t> </a:t>
              </a:r>
              <a:endParaRPr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522261" y="3992350"/>
            <a:ext cx="3378441" cy="706849"/>
            <a:chOff x="1263898" y="4161139"/>
            <a:chExt cx="3378441" cy="706849"/>
          </a:xfrm>
        </p:grpSpPr>
        <p:grpSp>
          <p:nvGrpSpPr>
            <p:cNvPr id="112" name="Group 111"/>
            <p:cNvGrpSpPr/>
            <p:nvPr/>
          </p:nvGrpSpPr>
          <p:grpSpPr>
            <a:xfrm>
              <a:off x="1263898" y="4161139"/>
              <a:ext cx="3255985" cy="706849"/>
              <a:chOff x="4302051" y="4622922"/>
              <a:chExt cx="3255985" cy="706849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302051" y="4633827"/>
                <a:ext cx="1285778" cy="695944"/>
                <a:chOff x="4692832" y="4509918"/>
                <a:chExt cx="1285778" cy="695944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4692832" y="4511331"/>
                  <a:ext cx="1285778" cy="694531"/>
                  <a:chOff x="2126473" y="2143765"/>
                  <a:chExt cx="1285778" cy="694531"/>
                </a:xfrm>
              </p:grpSpPr>
              <p:sp>
                <p:nvSpPr>
                  <p:cNvPr id="84" name="Freeform 83"/>
                  <p:cNvSpPr/>
                  <p:nvPr/>
                </p:nvSpPr>
                <p:spPr>
                  <a:xfrm>
                    <a:off x="2700592" y="2143765"/>
                    <a:ext cx="711659" cy="694093"/>
                  </a:xfrm>
                  <a:custGeom>
                    <a:avLst/>
                    <a:gdLst>
                      <a:gd name="connsiteX0" fmla="*/ 0 w 938701"/>
                      <a:gd name="connsiteY0" fmla="*/ 469351 h 938701"/>
                      <a:gd name="connsiteX1" fmla="*/ 137470 w 938701"/>
                      <a:gd name="connsiteY1" fmla="*/ 137470 h 938701"/>
                      <a:gd name="connsiteX2" fmla="*/ 469352 w 938701"/>
                      <a:gd name="connsiteY2" fmla="*/ 1 h 938701"/>
                      <a:gd name="connsiteX3" fmla="*/ 801233 w 938701"/>
                      <a:gd name="connsiteY3" fmla="*/ 137471 h 938701"/>
                      <a:gd name="connsiteX4" fmla="*/ 938702 w 938701"/>
                      <a:gd name="connsiteY4" fmla="*/ 469353 h 938701"/>
                      <a:gd name="connsiteX5" fmla="*/ 801232 w 938701"/>
                      <a:gd name="connsiteY5" fmla="*/ 801234 h 938701"/>
                      <a:gd name="connsiteX6" fmla="*/ 469351 w 938701"/>
                      <a:gd name="connsiteY6" fmla="*/ 938704 h 938701"/>
                      <a:gd name="connsiteX7" fmla="*/ 137470 w 938701"/>
                      <a:gd name="connsiteY7" fmla="*/ 801234 h 938701"/>
                      <a:gd name="connsiteX8" fmla="*/ 1 w 938701"/>
                      <a:gd name="connsiteY8" fmla="*/ 469352 h 938701"/>
                      <a:gd name="connsiteX9" fmla="*/ 0 w 938701"/>
                      <a:gd name="connsiteY9" fmla="*/ 469351 h 9387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8701" h="938701">
                        <a:moveTo>
                          <a:pt x="0" y="469351"/>
                        </a:moveTo>
                        <a:cubicBezTo>
                          <a:pt x="0" y="344871"/>
                          <a:pt x="49450" y="225490"/>
                          <a:pt x="137470" y="137470"/>
                        </a:cubicBezTo>
                        <a:cubicBezTo>
                          <a:pt x="225491" y="49450"/>
                          <a:pt x="344872" y="1"/>
                          <a:pt x="469352" y="1"/>
                        </a:cubicBezTo>
                        <a:cubicBezTo>
                          <a:pt x="593832" y="1"/>
                          <a:pt x="713213" y="49451"/>
                          <a:pt x="801233" y="137471"/>
                        </a:cubicBezTo>
                        <a:cubicBezTo>
                          <a:pt x="889253" y="225492"/>
                          <a:pt x="938702" y="344873"/>
                          <a:pt x="938702" y="469353"/>
                        </a:cubicBezTo>
                        <a:cubicBezTo>
                          <a:pt x="938702" y="593833"/>
                          <a:pt x="889253" y="713214"/>
                          <a:pt x="801232" y="801234"/>
                        </a:cubicBezTo>
                        <a:cubicBezTo>
                          <a:pt x="713212" y="889254"/>
                          <a:pt x="593830" y="938704"/>
                          <a:pt x="469351" y="938704"/>
                        </a:cubicBezTo>
                        <a:cubicBezTo>
                          <a:pt x="344871" y="938704"/>
                          <a:pt x="225490" y="889254"/>
                          <a:pt x="137470" y="801234"/>
                        </a:cubicBezTo>
                        <a:cubicBezTo>
                          <a:pt x="49450" y="713214"/>
                          <a:pt x="0" y="593832"/>
                          <a:pt x="1" y="469352"/>
                        </a:cubicBezTo>
                        <a:lnTo>
                          <a:pt x="0" y="469351"/>
                        </a:lnTo>
                        <a:close/>
                      </a:path>
                    </a:pathLst>
                  </a:custGeom>
                  <a:solidFill>
                    <a:srgbClr val="E53238"/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17160" tIns="217159" rIns="217160" bIns="217159" numCol="1" spcCol="1270" anchor="ctr" anchorCtr="0">
                    <a:noAutofit/>
                  </a:bodyPr>
                  <a:lstStyle/>
                  <a:p>
                    <a:pPr algn="ctr" defTabSz="118491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2665">
                      <a:solidFill>
                        <a:srgbClr val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85" name="Freeform 84"/>
                  <p:cNvSpPr/>
                  <p:nvPr/>
                </p:nvSpPr>
                <p:spPr>
                  <a:xfrm>
                    <a:off x="2126473" y="2144203"/>
                    <a:ext cx="711659" cy="694093"/>
                  </a:xfrm>
                  <a:custGeom>
                    <a:avLst/>
                    <a:gdLst>
                      <a:gd name="connsiteX0" fmla="*/ 0 w 938701"/>
                      <a:gd name="connsiteY0" fmla="*/ 469351 h 938701"/>
                      <a:gd name="connsiteX1" fmla="*/ 137470 w 938701"/>
                      <a:gd name="connsiteY1" fmla="*/ 137470 h 938701"/>
                      <a:gd name="connsiteX2" fmla="*/ 469352 w 938701"/>
                      <a:gd name="connsiteY2" fmla="*/ 1 h 938701"/>
                      <a:gd name="connsiteX3" fmla="*/ 801233 w 938701"/>
                      <a:gd name="connsiteY3" fmla="*/ 137471 h 938701"/>
                      <a:gd name="connsiteX4" fmla="*/ 938702 w 938701"/>
                      <a:gd name="connsiteY4" fmla="*/ 469353 h 938701"/>
                      <a:gd name="connsiteX5" fmla="*/ 801232 w 938701"/>
                      <a:gd name="connsiteY5" fmla="*/ 801234 h 938701"/>
                      <a:gd name="connsiteX6" fmla="*/ 469351 w 938701"/>
                      <a:gd name="connsiteY6" fmla="*/ 938704 h 938701"/>
                      <a:gd name="connsiteX7" fmla="*/ 137470 w 938701"/>
                      <a:gd name="connsiteY7" fmla="*/ 801234 h 938701"/>
                      <a:gd name="connsiteX8" fmla="*/ 1 w 938701"/>
                      <a:gd name="connsiteY8" fmla="*/ 469352 h 938701"/>
                      <a:gd name="connsiteX9" fmla="*/ 0 w 938701"/>
                      <a:gd name="connsiteY9" fmla="*/ 469351 h 9387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8701" h="938701">
                        <a:moveTo>
                          <a:pt x="0" y="469351"/>
                        </a:moveTo>
                        <a:cubicBezTo>
                          <a:pt x="0" y="344871"/>
                          <a:pt x="49450" y="225490"/>
                          <a:pt x="137470" y="137470"/>
                        </a:cubicBezTo>
                        <a:cubicBezTo>
                          <a:pt x="225491" y="49450"/>
                          <a:pt x="344872" y="1"/>
                          <a:pt x="469352" y="1"/>
                        </a:cubicBezTo>
                        <a:cubicBezTo>
                          <a:pt x="593832" y="1"/>
                          <a:pt x="713213" y="49451"/>
                          <a:pt x="801233" y="137471"/>
                        </a:cubicBezTo>
                        <a:cubicBezTo>
                          <a:pt x="889253" y="225492"/>
                          <a:pt x="938702" y="344873"/>
                          <a:pt x="938702" y="469353"/>
                        </a:cubicBezTo>
                        <a:cubicBezTo>
                          <a:pt x="938702" y="593833"/>
                          <a:pt x="889253" y="713214"/>
                          <a:pt x="801232" y="801234"/>
                        </a:cubicBezTo>
                        <a:cubicBezTo>
                          <a:pt x="713212" y="889254"/>
                          <a:pt x="593830" y="938704"/>
                          <a:pt x="469351" y="938704"/>
                        </a:cubicBezTo>
                        <a:cubicBezTo>
                          <a:pt x="344871" y="938704"/>
                          <a:pt x="225490" y="889254"/>
                          <a:pt x="137470" y="801234"/>
                        </a:cubicBezTo>
                        <a:cubicBezTo>
                          <a:pt x="49450" y="713214"/>
                          <a:pt x="0" y="593832"/>
                          <a:pt x="1" y="469352"/>
                        </a:cubicBezTo>
                        <a:lnTo>
                          <a:pt x="0" y="469351"/>
                        </a:lnTo>
                        <a:close/>
                      </a:path>
                    </a:pathLst>
                  </a:custGeom>
                  <a:solidFill>
                    <a:srgbClr val="E53238"/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17160" tIns="217159" rIns="217160" bIns="217159" numCol="1" spcCol="1270" anchor="ctr" anchorCtr="0">
                    <a:noAutofit/>
                  </a:bodyPr>
                  <a:lstStyle/>
                  <a:p>
                    <a:pPr algn="ctr" defTabSz="118491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2665">
                      <a:solidFill>
                        <a:srgbClr val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6106" y="4509918"/>
                  <a:ext cx="682627" cy="682627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6116" y="4541713"/>
                  <a:ext cx="633327" cy="633327"/>
                </a:xfrm>
                <a:prstGeom prst="rect">
                  <a:avLst/>
                </a:prstGeom>
              </p:spPr>
            </p:pic>
          </p:grpSp>
          <p:sp>
            <p:nvSpPr>
              <p:cNvPr id="99" name="Rectangle 98"/>
              <p:cNvSpPr/>
              <p:nvPr/>
            </p:nvSpPr>
            <p:spPr>
              <a:xfrm>
                <a:off x="5578007" y="4622922"/>
                <a:ext cx="19800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</a:rPr>
                  <a:t>积极防御型战略</a:t>
                </a:r>
                <a:endParaRPr lang="en-CA" sz="2000" b="1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18" name="Straight Connector 41"/>
            <p:cNvSpPr/>
            <p:nvPr/>
          </p:nvSpPr>
          <p:spPr>
            <a:xfrm>
              <a:off x="2554025" y="4554209"/>
              <a:ext cx="2088314" cy="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-1" fmla="*/ 0 w 14623"/>
                <a:gd name="connsiteY0-2" fmla="*/ 0 h 10000"/>
                <a:gd name="connsiteX1-3" fmla="*/ 14623 w 14623"/>
                <a:gd name="connsiteY1-4" fmla="*/ 10000 h 10000"/>
                <a:gd name="connsiteX0-5" fmla="*/ 0 w 18219"/>
                <a:gd name="connsiteY0-6" fmla="*/ 0 h 10000"/>
                <a:gd name="connsiteX1-7" fmla="*/ 18219 w 18219"/>
                <a:gd name="connsiteY1-8" fmla="*/ 10000 h 10000"/>
                <a:gd name="connsiteX0-9" fmla="*/ 0 w 20824"/>
                <a:gd name="connsiteY0-10" fmla="*/ 0 h 10000"/>
                <a:gd name="connsiteX1-11" fmla="*/ 20824 w 20824"/>
                <a:gd name="connsiteY1-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0824" h="10000">
                  <a:moveTo>
                    <a:pt x="0" y="0"/>
                  </a:moveTo>
                  <a:cubicBezTo>
                    <a:pt x="3333" y="3333"/>
                    <a:pt x="17491" y="6667"/>
                    <a:pt x="20824" y="10000"/>
                  </a:cubicBezTo>
                </a:path>
              </a:pathLst>
            </a:custGeom>
            <a:ln w="12700">
              <a:solidFill>
                <a:srgbClr val="E52828"/>
              </a:solidFill>
              <a:miter/>
              <a:tailEnd type="oval"/>
            </a:ln>
          </p:spPr>
          <p:txBody>
            <a:bodyPr lIns="45719" rIns="45719"/>
            <a:lstStyle/>
            <a:p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2779323" y="1966409"/>
            <a:ext cx="3696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CA" sz="1400" kern="100" spc="3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行动</a:t>
            </a:r>
            <a:r>
              <a:rPr lang="ja-JP" altLang="en-US" sz="1400" kern="100" spc="3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方案</a:t>
            </a:r>
            <a:r>
              <a:rPr lang="zh-CN" altLang="en-US" sz="1400" kern="100" spc="3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填写企业的行动方案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en-CA" altLang="zh-CN" sz="1400" kern="100" spc="3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779323" y="4489174"/>
            <a:ext cx="3696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CA" sz="1400" kern="100" spc="3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行动</a:t>
            </a:r>
            <a:r>
              <a:rPr lang="ja-JP" altLang="en-US" sz="1400" kern="100" spc="3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方案</a:t>
            </a:r>
            <a:r>
              <a:rPr lang="zh-CN" altLang="en-US" sz="1400" kern="100" spc="3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：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填写企业的行动方案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32373" y="1994570"/>
            <a:ext cx="36850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CA" sz="1400" kern="100" spc="3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行动</a:t>
            </a:r>
            <a:r>
              <a:rPr lang="ja-JP" altLang="en-US" sz="1400" kern="100" spc="3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方案</a:t>
            </a:r>
            <a:r>
              <a:rPr lang="zh-CN" altLang="en-US" sz="1400" kern="100" spc="3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：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填写企业的行动方案</a:t>
            </a:r>
            <a:endParaRPr lang="en-CA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en-US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946937" y="4437974"/>
            <a:ext cx="3814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CA" sz="1400" kern="100" spc="3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行动</a:t>
            </a:r>
            <a:r>
              <a:rPr lang="ja-JP" altLang="en-US" sz="1400" kern="100" spc="3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方案</a:t>
            </a:r>
            <a:r>
              <a:rPr lang="zh-CN" altLang="en-US" sz="1400" kern="100" spc="3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：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填写企业的行动方案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Bebas Neue</vt:lpstr>
      <vt:lpstr>等线</vt:lpstr>
      <vt:lpstr>等线 Light</vt:lpstr>
      <vt:lpstr>FontAwesome</vt:lpstr>
      <vt:lpstr>微软雅黑</vt:lpstr>
      <vt:lpstr>Raleway</vt:lpstr>
      <vt:lpstr>Roboto Condensed</vt:lpstr>
      <vt:lpstr>Roboto Medium</vt:lpstr>
      <vt:lpstr>Arial</vt:lpstr>
      <vt:lpstr>Calibri</vt:lpstr>
      <vt:lpstr>Helvetica</vt:lpstr>
      <vt:lpstr>Times New Roman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Zheng</cp:lastModifiedBy>
  <cp:revision>221</cp:revision>
  <dcterms:created xsi:type="dcterms:W3CDTF">2018-06-24T11:10:00Z</dcterms:created>
  <dcterms:modified xsi:type="dcterms:W3CDTF">2018-08-02T09:49:56Z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