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48D0-069F-3D4E-A121-13602232FC1B}" type="datetimeFigureOut">
              <a:rPr lang="en-US" smtClean="0"/>
              <a:t>16/6/20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1F4-2DB0-2E4B-A445-F631D18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48D0-069F-3D4E-A121-13602232FC1B}" type="datetimeFigureOut">
              <a:rPr lang="en-US" smtClean="0"/>
              <a:t>16/6/20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1F4-2DB0-2E4B-A445-F631D18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48D0-069F-3D4E-A121-13602232FC1B}" type="datetimeFigureOut">
              <a:rPr lang="en-US" smtClean="0"/>
              <a:t>16/6/20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1F4-2DB0-2E4B-A445-F631D18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48D0-069F-3D4E-A121-13602232FC1B}" type="datetimeFigureOut">
              <a:rPr lang="en-US" smtClean="0"/>
              <a:t>16/6/20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1F4-2DB0-2E4B-A445-F631D18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48D0-069F-3D4E-A121-13602232FC1B}" type="datetimeFigureOut">
              <a:rPr lang="en-US" smtClean="0"/>
              <a:t>16/6/20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1F4-2DB0-2E4B-A445-F631D18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5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48D0-069F-3D4E-A121-13602232FC1B}" type="datetimeFigureOut">
              <a:rPr lang="en-US" smtClean="0"/>
              <a:t>16/6/20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1F4-2DB0-2E4B-A445-F631D18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48D0-069F-3D4E-A121-13602232FC1B}" type="datetimeFigureOut">
              <a:rPr lang="en-US" smtClean="0"/>
              <a:t>16/6/20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1F4-2DB0-2E4B-A445-F631D18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48D0-069F-3D4E-A121-13602232FC1B}" type="datetimeFigureOut">
              <a:rPr lang="en-US" smtClean="0"/>
              <a:t>16/6/20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1F4-2DB0-2E4B-A445-F631D18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48D0-069F-3D4E-A121-13602232FC1B}" type="datetimeFigureOut">
              <a:rPr lang="en-US" smtClean="0"/>
              <a:t>16/6/20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1F4-2DB0-2E4B-A445-F631D18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48D0-069F-3D4E-A121-13602232FC1B}" type="datetimeFigureOut">
              <a:rPr lang="en-US" smtClean="0"/>
              <a:t>16/6/20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1F4-2DB0-2E4B-A445-F631D18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48D0-069F-3D4E-A121-13602232FC1B}" type="datetimeFigureOut">
              <a:rPr lang="en-US" smtClean="0"/>
              <a:t>16/6/20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1F4-2DB0-2E4B-A445-F631D18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48D0-069F-3D4E-A121-13602232FC1B}" type="datetimeFigureOut">
              <a:rPr lang="en-US" smtClean="0"/>
              <a:t>16/6/20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F1F4-2DB0-2E4B-A445-F631D18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nGrinder</a:t>
            </a:r>
            <a:r>
              <a:rPr lang="zh-CN" altLang="en-US" dirty="0" smtClean="0"/>
              <a:t>压力测试系统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开源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易用、高可用、可扩展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4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Agent</a:t>
            </a:r>
            <a:r>
              <a:rPr lang="zh-CN" altLang="en-US" dirty="0" smtClean="0"/>
              <a:t>个数</a:t>
            </a:r>
          </a:p>
          <a:p>
            <a:r>
              <a:rPr lang="zh-CN" altLang="en-US" dirty="0" smtClean="0"/>
              <a:t>虚拟用户数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进程数，线程数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运行脚本以及相关资源</a:t>
            </a:r>
          </a:p>
          <a:p>
            <a:r>
              <a:rPr lang="zh-CN" altLang="en-US" dirty="0" smtClean="0"/>
              <a:t>测试目标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用于收集目标服务器的监控信息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测试运行时间或次数</a:t>
            </a:r>
          </a:p>
          <a:p>
            <a:r>
              <a:rPr lang="en-US" altLang="zh-CN" dirty="0" smtClean="0"/>
              <a:t>Ramp-up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以一定时间间隔启动进程或线程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对测试统计对采样信息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3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pic>
        <p:nvPicPr>
          <p:cNvPr id="4" name="Content Placeholder 3" descr="QQ20160620-1@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0" b="5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957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测试可调度执行，也可立即执行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0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测试运行状态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基本测试信息</a:t>
            </a:r>
          </a:p>
          <a:p>
            <a:r>
              <a:rPr lang="zh-CN" altLang="en-US" dirty="0" smtClean="0"/>
              <a:t>查看实时</a:t>
            </a:r>
            <a:r>
              <a:rPr lang="en-US" altLang="zh-CN" dirty="0" smtClean="0"/>
              <a:t>TPS</a:t>
            </a:r>
            <a:r>
              <a:rPr lang="zh-CN" altLang="en-US" dirty="0" smtClean="0"/>
              <a:t>图</a:t>
            </a:r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，内存和网络收发速率</a:t>
            </a:r>
          </a:p>
          <a:p>
            <a:r>
              <a:rPr lang="zh-CN" altLang="en-US" dirty="0" smtClean="0"/>
              <a:t>查看目标服务器的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，内存和网络收发速率</a:t>
            </a:r>
          </a:p>
          <a:p>
            <a:r>
              <a:rPr lang="zh-CN" altLang="en-US" dirty="0" smtClean="0"/>
              <a:t>当前采样周期内的测试状态，包括平均</a:t>
            </a:r>
            <a:r>
              <a:rPr lang="en-US" altLang="zh-CN" dirty="0" smtClean="0"/>
              <a:t>TPS</a:t>
            </a:r>
            <a:r>
              <a:rPr lang="zh-CN" altLang="en-US" dirty="0" smtClean="0"/>
              <a:t>、平均测试时间、错误等</a:t>
            </a:r>
          </a:p>
          <a:p>
            <a:r>
              <a:rPr lang="zh-CN" altLang="en-US" dirty="0" smtClean="0"/>
              <a:t>累计的测试状态</a:t>
            </a:r>
          </a:p>
        </p:txBody>
      </p:sp>
    </p:spTree>
    <p:extLst>
      <p:ext uri="{BB962C8B-B14F-4D97-AF65-F5344CB8AC3E}">
        <p14:creationId xmlns:p14="http://schemas.microsoft.com/office/powerpoint/2010/main" val="27103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测试报告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基本测试信息</a:t>
            </a:r>
          </a:p>
          <a:p>
            <a:r>
              <a:rPr lang="en-US" altLang="zh-CN" dirty="0" smtClean="0"/>
              <a:t>TPS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测试运行状态图：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altLang="zh-CN" dirty="0" smtClean="0"/>
              <a:t>TPS</a:t>
            </a:r>
            <a:r>
              <a:rPr lang="zh-CN" altLang="en-US" dirty="0" smtClean="0"/>
              <a:t>，平均测试时间，错误等</a:t>
            </a:r>
          </a:p>
          <a:p>
            <a:r>
              <a:rPr lang="zh-CN" altLang="en-US" dirty="0" smtClean="0"/>
              <a:t>目标服务器的监控信息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CPU</a:t>
            </a:r>
            <a:r>
              <a:rPr lang="zh-CN" altLang="en-US" dirty="0" smtClean="0"/>
              <a:t>，内存，网络每秒收发包</a:t>
            </a:r>
          </a:p>
          <a:p>
            <a:r>
              <a:rPr lang="zh-CN" altLang="en-US" dirty="0" smtClean="0"/>
              <a:t>下载完整的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文件供分析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584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测试报告</a:t>
            </a:r>
            <a:endParaRPr lang="en-US" dirty="0"/>
          </a:p>
        </p:txBody>
      </p:sp>
      <p:pic>
        <p:nvPicPr>
          <p:cNvPr id="4" name="Content Placeholder 3" descr="QQ20160620-2@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0" b="5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88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测试脚本管理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使用内置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管理对脚本进行版本管理</a:t>
            </a:r>
          </a:p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客户端工具查看、上传脚本</a:t>
            </a:r>
          </a:p>
          <a:p>
            <a:r>
              <a:rPr lang="zh-CN" altLang="en-US" dirty="0" smtClean="0"/>
              <a:t>可以在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上直接上传，编写脚本</a:t>
            </a:r>
          </a:p>
          <a:p>
            <a:r>
              <a:rPr lang="zh-CN" altLang="en-US" dirty="0" smtClean="0"/>
              <a:t>脚本模版，只需要输入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即可生成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服务对测试脚本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脚本</a:t>
            </a:r>
          </a:p>
          <a:p>
            <a:r>
              <a:rPr lang="zh-CN" altLang="en-US" dirty="0" smtClean="0"/>
              <a:t>4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可用内存，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脚本可以并发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个虚拟用户</a:t>
            </a:r>
          </a:p>
          <a:p>
            <a:r>
              <a:rPr lang="zh-CN" altLang="en-US" dirty="0" smtClean="0"/>
              <a:t>脚本可以使用其他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模块，或其他文件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脚本展示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可以在</a:t>
            </a:r>
            <a:r>
              <a:rPr lang="en-US" altLang="zh-CN" dirty="0" smtClean="0"/>
              <a:t>230</a:t>
            </a:r>
            <a:r>
              <a:rPr lang="zh-CN" altLang="en-US" dirty="0" smtClean="0"/>
              <a:t>上查看现有脚本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</a:p>
          <a:p>
            <a:r>
              <a:rPr lang="en-US" altLang="zh-CN" dirty="0" err="1" smtClean="0"/>
              <a:t>nGrinder</a:t>
            </a:r>
            <a:r>
              <a:rPr lang="zh-CN" altLang="en-US" dirty="0" smtClean="0"/>
              <a:t>特性</a:t>
            </a:r>
          </a:p>
          <a:p>
            <a:r>
              <a:rPr lang="zh-CN" altLang="en-US" dirty="0" smtClean="0"/>
              <a:t>演示</a:t>
            </a:r>
          </a:p>
          <a:p>
            <a:r>
              <a:rPr lang="zh-CN" altLang="en-US" dirty="0" smtClean="0"/>
              <a:t>脚本实例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8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实现多测试并行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的管理</a:t>
            </a:r>
          </a:p>
          <a:p>
            <a:r>
              <a:rPr lang="zh-CN" altLang="en-US" dirty="0" smtClean="0"/>
              <a:t>方便的脚本编辑、管理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脚本，</a:t>
            </a:r>
            <a:r>
              <a:rPr lang="en-US" altLang="zh-CN" dirty="0" err="1" smtClean="0"/>
              <a:t>jython</a:t>
            </a:r>
            <a:r>
              <a:rPr lang="zh-CN" altLang="en-US" dirty="0" smtClean="0"/>
              <a:t>脚本</a:t>
            </a:r>
          </a:p>
          <a:p>
            <a:r>
              <a:rPr lang="zh-CN" altLang="en-US" dirty="0" smtClean="0"/>
              <a:t>目标服务器的监控</a:t>
            </a:r>
          </a:p>
          <a:p>
            <a:r>
              <a:rPr lang="zh-CN" altLang="en-US" dirty="0" smtClean="0"/>
              <a:t>插件系统扩展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8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nGrinder</a:t>
            </a:r>
            <a:r>
              <a:rPr lang="zh-CN" altLang="en-US" dirty="0" smtClean="0"/>
              <a:t>特性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</a:t>
            </a:r>
          </a:p>
          <a:p>
            <a:r>
              <a:rPr lang="zh-CN" altLang="en-US" dirty="0" smtClean="0"/>
              <a:t>易用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4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</a:t>
            </a:r>
          </a:p>
          <a:p>
            <a:r>
              <a:rPr lang="en-US" altLang="zh-CN" dirty="0" smtClean="0"/>
              <a:t>Apache license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9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r>
              <a:rPr lang="zh-CN" altLang="en-US" dirty="0" smtClean="0"/>
              <a:t>超级简单</a:t>
            </a:r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开箱即用，在线配置</a:t>
            </a:r>
          </a:p>
          <a:p>
            <a:r>
              <a:rPr lang="zh-CN" altLang="en-US" dirty="0" smtClean="0"/>
              <a:t>测试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直观、实用、灵活</a:t>
            </a:r>
          </a:p>
          <a:p>
            <a:r>
              <a:rPr lang="zh-CN" altLang="en-US" dirty="0" smtClean="0"/>
              <a:t>报告</a:t>
            </a:r>
            <a:r>
              <a:rPr lang="en-US" altLang="zh-CN" dirty="0" smtClean="0"/>
              <a:t> </a:t>
            </a:r>
            <a:r>
              <a:rPr lang="zh-CN" altLang="en-US" dirty="0" smtClean="0"/>
              <a:t>测试结果、监控信息图表展示</a:t>
            </a:r>
          </a:p>
          <a:p>
            <a:r>
              <a:rPr lang="zh-CN" altLang="en-US" dirty="0" smtClean="0"/>
              <a:t>脚本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在线编辑、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管理、支持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类型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无需安装，开箱即用</a:t>
            </a:r>
          </a:p>
          <a:p>
            <a:pPr marL="0" indent="0">
              <a:buNone/>
            </a:pPr>
            <a:r>
              <a:rPr lang="zh-CN" altLang="en-US" dirty="0" smtClean="0"/>
              <a:t>另附安装方法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开箱即用，第一次启动时，系统配置自动生成</a:t>
            </a:r>
          </a:p>
          <a:p>
            <a:r>
              <a:rPr lang="zh-CN" altLang="en-US" dirty="0" smtClean="0"/>
              <a:t>默认使用</a:t>
            </a:r>
            <a:r>
              <a:rPr lang="en-US" altLang="zh-CN" dirty="0" smtClean="0"/>
              <a:t>H2</a:t>
            </a:r>
            <a:r>
              <a:rPr lang="zh-CN" altLang="en-US" dirty="0" smtClean="0"/>
              <a:t>数据库，数据库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自动创建</a:t>
            </a:r>
          </a:p>
          <a:p>
            <a:r>
              <a:rPr lang="zh-CN" altLang="en-US" dirty="0" smtClean="0"/>
              <a:t>版本更新时，数据库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自动更新</a:t>
            </a:r>
          </a:p>
          <a:p>
            <a:r>
              <a:rPr lang="en-US" altLang="zh-CN" dirty="0" smtClean="0"/>
              <a:t>Agent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模块从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下载，无需配置</a:t>
            </a:r>
          </a:p>
          <a:p>
            <a:r>
              <a:rPr lang="zh-CN" altLang="en-US" dirty="0" smtClean="0"/>
              <a:t>版本更新时，只需更新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会自动更新</a:t>
            </a:r>
          </a:p>
          <a:p>
            <a:r>
              <a:rPr lang="zh-CN" altLang="en-US" dirty="0" smtClean="0"/>
              <a:t>在线修改系统配置，多数修改无需重启</a:t>
            </a:r>
          </a:p>
        </p:txBody>
      </p:sp>
    </p:spTree>
    <p:extLst>
      <p:ext uri="{BB962C8B-B14F-4D97-AF65-F5344CB8AC3E}">
        <p14:creationId xmlns:p14="http://schemas.microsoft.com/office/powerpoint/2010/main" val="54964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在按照给出的安装方法启动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包后</a:t>
            </a:r>
          </a:p>
          <a:p>
            <a:pPr marL="0" indent="0">
              <a:buNone/>
            </a:pPr>
            <a:r>
              <a:rPr lang="zh-CN" altLang="en-US" dirty="0" smtClean="0"/>
              <a:t>输入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即可开始测试</a:t>
            </a:r>
            <a:r>
              <a:rPr lang="en-US" altLang="zh-CN" dirty="0" smtClean="0"/>
              <a:t>web service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QQ20160620-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5676"/>
            <a:ext cx="9144000" cy="21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9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336</Words>
  <Application>Microsoft Macintosh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nGrinder压力测试系统</vt:lpstr>
      <vt:lpstr>大纲</vt:lpstr>
      <vt:lpstr>介绍</vt:lpstr>
      <vt:lpstr>nGrinder特性</vt:lpstr>
      <vt:lpstr>开源</vt:lpstr>
      <vt:lpstr>易用</vt:lpstr>
      <vt:lpstr>运行</vt:lpstr>
      <vt:lpstr>配置</vt:lpstr>
      <vt:lpstr>快速测试</vt:lpstr>
      <vt:lpstr>测试配置</vt:lpstr>
      <vt:lpstr>实例</vt:lpstr>
      <vt:lpstr>运行测试</vt:lpstr>
      <vt:lpstr>测试运行状态</vt:lpstr>
      <vt:lpstr>测试报告</vt:lpstr>
      <vt:lpstr>测试报告</vt:lpstr>
      <vt:lpstr>测试脚本管理</vt:lpstr>
      <vt:lpstr>脚本展示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nGrinder压力测试系统</dc:title>
  <dc:creator>斌 李</dc:creator>
  <cp:lastModifiedBy>斌 李</cp:lastModifiedBy>
  <cp:revision>4</cp:revision>
  <dcterms:created xsi:type="dcterms:W3CDTF">2016-06-20T08:25:36Z</dcterms:created>
  <dcterms:modified xsi:type="dcterms:W3CDTF">2016-06-20T09:01:20Z</dcterms:modified>
</cp:coreProperties>
</file>