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9" r:id="rId4"/>
    <p:sldId id="265" r:id="rId5"/>
    <p:sldId id="260" r:id="rId7"/>
    <p:sldId id="261" r:id="rId8"/>
    <p:sldId id="263" r:id="rId9"/>
    <p:sldId id="267" r:id="rId10"/>
    <p:sldId id="268" r:id="rId11"/>
    <p:sldId id="269" r:id="rId12"/>
    <p:sldId id="270" r:id="rId13"/>
    <p:sldId id="264" r:id="rId14"/>
    <p:sldId id="274" r:id="rId15"/>
    <p:sldId id="275" r:id="rId16"/>
    <p:sldId id="277" r:id="rId17"/>
    <p:sldId id="276" r:id="rId18"/>
    <p:sldId id="278" r:id="rId19"/>
    <p:sldId id="279" r:id="rId20"/>
    <p:sldId id="282" r:id="rId21"/>
    <p:sldId id="281" r:id="rId22"/>
    <p:sldId id="283" r:id="rId23"/>
    <p:sldId id="284" r:id="rId24"/>
    <p:sldId id="285" r:id="rId25"/>
    <p:sldId id="286" r:id="rId26"/>
    <p:sldId id="287" r:id="rId27"/>
    <p:sldId id="288" r:id="rId28"/>
    <p:sldId id="289" r:id="rId29"/>
    <p:sldId id="290" r:id="rId30"/>
    <p:sldId id="291" r:id="rId31"/>
    <p:sldId id="292" r:id="rId32"/>
    <p:sldId id="293"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6E6E"/>
    <a:srgbClr val="00BAF7"/>
    <a:srgbClr val="FB262C"/>
    <a:srgbClr val="004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大量的软件错误往往只有到了项目后期系统测试阶段才被发现，解决问题花费的时间很难预料， 经常导致项目进度无法控制，同时在整个软件开发过程中，项目管理人员缺乏对项目质量的了解和控制，加大了项目管理难度。</a:t>
            </a:r>
            <a:endParaRPr lang="zh-CN" altLang="en-US"/>
          </a:p>
        </p:txBody>
      </p:sp>
      <p:sp>
        <p:nvSpPr>
          <p:cNvPr id="4" name="灯片编号占位符 3"/>
          <p:cNvSpPr>
            <a:spLocks noGrp="1"/>
          </p:cNvSpPr>
          <p:nvPr>
            <p:ph type="sldNum" sz="quarter" idx="10"/>
          </p:nvPr>
        </p:nvSpPr>
        <p:spPr/>
        <p:txBody>
          <a:bodyPr/>
          <a:lstStyle/>
          <a:p>
            <a:fld id="{AF109863-D141-4167-B2C3-70DCAF360D0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09863-D141-4167-B2C3-70DCAF360D0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09863-D141-4167-B2C3-70DCAF360D0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09863-D141-4167-B2C3-70DCAF360D0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09863-D141-4167-B2C3-70DCAF360D0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09863-D141-4167-B2C3-70DCAF360D0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09863-D141-4167-B2C3-70DCAF360D0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09863-D141-4167-B2C3-70DCAF360D0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09863-D141-4167-B2C3-70DCAF360D0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09863-D141-4167-B2C3-70DCAF360D0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09863-D141-4167-B2C3-70DCAF360D0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大量的软件错误往往只有到了项目后期系统测试阶段才被发现，解决问题花费的时间很难预料， 经常导致项目进度无法控制，同时在整个软件开发过程中，项目管理人员缺乏对项目质量的了解和控制，加大了项目管理难度。</a:t>
            </a:r>
            <a:endParaRPr lang="zh-CN" altLang="en-US"/>
          </a:p>
        </p:txBody>
      </p:sp>
      <p:sp>
        <p:nvSpPr>
          <p:cNvPr id="4" name="灯片编号占位符 3"/>
          <p:cNvSpPr>
            <a:spLocks noGrp="1"/>
          </p:cNvSpPr>
          <p:nvPr>
            <p:ph type="sldNum" sz="quarter" idx="10"/>
          </p:nvPr>
        </p:nvSpPr>
        <p:spPr/>
        <p:txBody>
          <a:bodyPr/>
          <a:lstStyle/>
          <a:p>
            <a:fld id="{AF109863-D141-4167-B2C3-70DCAF360D0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09863-D141-4167-B2C3-70DCAF360D0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09863-D141-4167-B2C3-70DCAF360D0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09863-D141-4167-B2C3-70DCAF360D0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09863-D141-4167-B2C3-70DCAF360D0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09863-D141-4167-B2C3-70DCAF360D0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09863-D141-4167-B2C3-70DCAF360D0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09863-D141-4167-B2C3-70DCAF360D0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09863-D141-4167-B2C3-70DCAF360D0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09863-D141-4167-B2C3-70DCAF360D0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109863-D141-4167-B2C3-70DCAF360D0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09863-D141-4167-B2C3-70DCAF360D0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09863-D141-4167-B2C3-70DCAF360D0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09863-D141-4167-B2C3-70DCAF360D0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09863-D141-4167-B2C3-70DCAF360D0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09863-D141-4167-B2C3-70DCAF360D0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09863-D141-4167-B2C3-70DCAF360D0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2051" name="Group 3"/>
          <p:cNvGrpSpPr/>
          <p:nvPr/>
        </p:nvGrpSpPr>
        <p:grpSpPr bwMode="auto">
          <a:xfrm>
            <a:off x="905934" y="5170487"/>
            <a:ext cx="8994812" cy="76202"/>
            <a:chOff x="0" y="0"/>
            <a:chExt cx="8600" cy="122"/>
          </a:xfrm>
        </p:grpSpPr>
        <p:sp>
          <p:nvSpPr>
            <p:cNvPr id="2052" name="Rectangle 4"/>
            <p:cNvSpPr>
              <a:spLocks noChangeArrowheads="1"/>
            </p:cNvSpPr>
            <p:nvPr/>
          </p:nvSpPr>
          <p:spPr bwMode="auto">
            <a:xfrm>
              <a:off x="0" y="2"/>
              <a:ext cx="1719" cy="121"/>
            </a:xfrm>
            <a:prstGeom prst="rect">
              <a:avLst/>
            </a:prstGeom>
            <a:solidFill>
              <a:srgbClr val="FB262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sp>
          <p:nvSpPr>
            <p:cNvPr id="2053" name="Rectangle 5"/>
            <p:cNvSpPr>
              <a:spLocks noChangeArrowheads="1"/>
            </p:cNvSpPr>
            <p:nvPr/>
          </p:nvSpPr>
          <p:spPr bwMode="auto">
            <a:xfrm>
              <a:off x="1719" y="2"/>
              <a:ext cx="1720" cy="121"/>
            </a:xfrm>
            <a:prstGeom prst="rect">
              <a:avLst/>
            </a:prstGeom>
            <a:solidFill>
              <a:srgbClr val="00BAF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sp>
          <p:nvSpPr>
            <p:cNvPr id="2054" name="Rectangle 6"/>
            <p:cNvSpPr>
              <a:spLocks noChangeArrowheads="1"/>
            </p:cNvSpPr>
            <p:nvPr/>
          </p:nvSpPr>
          <p:spPr bwMode="auto">
            <a:xfrm>
              <a:off x="5160" y="0"/>
              <a:ext cx="1720" cy="121"/>
            </a:xfrm>
            <a:prstGeom prst="rect">
              <a:avLst/>
            </a:prstGeom>
            <a:solidFill>
              <a:srgbClr val="92151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sp>
          <p:nvSpPr>
            <p:cNvPr id="2055" name="Rectangle 7"/>
            <p:cNvSpPr>
              <a:spLocks noChangeArrowheads="1"/>
            </p:cNvSpPr>
            <p:nvPr/>
          </p:nvSpPr>
          <p:spPr bwMode="auto">
            <a:xfrm>
              <a:off x="6880" y="0"/>
              <a:ext cx="1721" cy="121"/>
            </a:xfrm>
            <a:prstGeom prst="rect">
              <a:avLst/>
            </a:prstGeom>
            <a:solidFill>
              <a:srgbClr val="F96D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sp>
          <p:nvSpPr>
            <p:cNvPr id="2056" name="Rectangle 8"/>
            <p:cNvSpPr>
              <a:spLocks noChangeArrowheads="1"/>
            </p:cNvSpPr>
            <p:nvPr/>
          </p:nvSpPr>
          <p:spPr bwMode="auto">
            <a:xfrm>
              <a:off x="3439" y="1"/>
              <a:ext cx="1721" cy="121"/>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grpSp>
      <p:sp>
        <p:nvSpPr>
          <p:cNvPr id="2057" name="Rectangle 9"/>
          <p:cNvSpPr>
            <a:spLocks noGrp="1" noChangeArrowheads="1"/>
          </p:cNvSpPr>
          <p:nvPr>
            <p:ph type="ctrTitle" hasCustomPrompt="1"/>
          </p:nvPr>
        </p:nvSpPr>
        <p:spPr>
          <a:xfrm>
            <a:off x="905933" y="4378326"/>
            <a:ext cx="8995859" cy="792163"/>
          </a:xfrm>
        </p:spPr>
        <p:txBody>
          <a:bodyPr wrap="square" lIns="90170" tIns="46990" rIns="90170" bIns="46990"/>
          <a:lstStyle>
            <a:lvl1pPr algn="l">
              <a:defRPr sz="4000"/>
            </a:lvl1pPr>
          </a:lstStyle>
          <a:p>
            <a:pPr lvl="0"/>
            <a:r>
              <a:rPr lang="zh-CN" altLang="en-US" noProof="0" dirty="0" smtClean="0"/>
              <a:t>单击此处编辑标题</a:t>
            </a:r>
            <a:endParaRPr lang="zh-CN" noProof="0" dirty="0" smtClean="0"/>
          </a:p>
        </p:txBody>
      </p:sp>
      <p:sp>
        <p:nvSpPr>
          <p:cNvPr id="2058" name="Rectangle 10"/>
          <p:cNvSpPr>
            <a:spLocks noGrp="1" noChangeArrowheads="1"/>
          </p:cNvSpPr>
          <p:nvPr>
            <p:ph type="subTitle" idx="1"/>
          </p:nvPr>
        </p:nvSpPr>
        <p:spPr>
          <a:xfrm>
            <a:off x="905933" y="5246689"/>
            <a:ext cx="8995859" cy="715961"/>
          </a:xfrm>
        </p:spPr>
        <p:txBody>
          <a:bodyPr wrap="square"/>
          <a:lstStyle>
            <a:lvl1pPr marL="0" indent="0">
              <a:buFontTx/>
              <a:buNone/>
              <a:defRPr sz="2000"/>
            </a:lvl1pPr>
          </a:lstStyle>
          <a:p>
            <a:pPr lvl="0"/>
            <a:r>
              <a:rPr lang="zh-CN" noProof="0" smtClean="0"/>
              <a:t>单击此处编辑母版副标题样式</a:t>
            </a:r>
            <a:endParaRPr lang="zh-CN" noProof="0" smtClean="0"/>
          </a:p>
        </p:txBody>
      </p:sp>
      <p:sp>
        <p:nvSpPr>
          <p:cNvPr id="2" name="日期占位符 1"/>
          <p:cNvSpPr>
            <a:spLocks noGrp="1"/>
          </p:cNvSpPr>
          <p:nvPr>
            <p:ph type="dt" sz="half" idx="10"/>
          </p:nvPr>
        </p:nvSpPr>
        <p:spPr/>
        <p:txBody>
          <a:bodyPr/>
          <a:lstStyle/>
          <a:p>
            <a:fld id="{48A1ED6B-C8C9-46C7-9729-645E247C2C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9D3210-A4F5-4AF1-ADF2-303AA2522EF7}" type="slidenum">
              <a:rPr lang="zh-CN" altLang="en-US" smtClean="0"/>
            </a:fld>
            <a:endParaRPr lang="zh-CN" altLang="en-US"/>
          </a:p>
        </p:txBody>
      </p:sp>
      <p:pic>
        <p:nvPicPr>
          <p:cNvPr id="14" name="Picture 2" descr="dadadada"/>
          <p:cNvPicPr>
            <a:picLocks noChangeAspect="1" noChangeArrowheads="1"/>
          </p:cNvPicPr>
          <p:nvPr/>
        </p:nvPicPr>
        <p:blipFill rotWithShape="1">
          <a:blip r:embed="rId2">
            <a:extLst>
              <a:ext uri="{28A0092B-C50C-407E-A947-70E740481C1C}">
                <a14:useLocalDpi xmlns:a14="http://schemas.microsoft.com/office/drawing/2010/main" val="0"/>
              </a:ext>
            </a:extLst>
          </a:blip>
          <a:srcRect l="-129" t="16596" r="129" b="8403"/>
          <a:stretch>
            <a:fillRect/>
          </a:stretch>
        </p:blipFill>
        <p:spPr bwMode="auto">
          <a:xfrm>
            <a:off x="0" y="0"/>
            <a:ext cx="12192000" cy="422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8A1ED6B-C8C9-46C7-9729-645E247C2C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9D3210-A4F5-4AF1-ADF2-303AA2522EF7}" type="slidenum">
              <a:rPr lang="zh-CN" altLang="en-US" smtClean="0"/>
            </a:fld>
            <a:endParaRPr lang="zh-CN" altLang="en-US"/>
          </a:p>
        </p:txBody>
      </p:sp>
      <p:sp>
        <p:nvSpPr>
          <p:cNvPr id="6" name="内容占位符 6"/>
          <p:cNvSpPr>
            <a:spLocks noGrp="1"/>
          </p:cNvSpPr>
          <p:nvPr>
            <p:ph sz="quarter" idx="13"/>
          </p:nvPr>
        </p:nvSpPr>
        <p:spPr>
          <a:xfrm>
            <a:off x="838200" y="412955"/>
            <a:ext cx="10515600" cy="5742916"/>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044966" y="274638"/>
            <a:ext cx="6811546" cy="1011600"/>
          </a:xfrm>
        </p:spPr>
        <p:txBody>
          <a:bodyPr/>
          <a:lstStyle>
            <a:lvl1pPr>
              <a:defRPr sz="28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44966" y="1558313"/>
            <a:ext cx="6811546" cy="4525963"/>
          </a:xfrm>
        </p:spPr>
        <p:txBody>
          <a:bodyPr>
            <a:normAutofit/>
          </a:bodyPr>
          <a:lstStyle>
            <a:lvl1pPr marL="285750" indent="-285750">
              <a:buFont typeface="Arial" panose="020B0604020202020204" pitchFamily="34" charset="0"/>
              <a:buChar char="•"/>
              <a:defRPr sz="2400"/>
            </a:lvl1pPr>
            <a:lvl2pPr marL="742950" indent="-285750">
              <a:buFont typeface="Arial" panose="020B0604020202020204" pitchFamily="34" charset="0"/>
              <a:buChar char="•"/>
              <a:defRPr sz="2000"/>
            </a:lvl2pPr>
            <a:lvl3pPr marL="1200150" indent="-285750">
              <a:buFont typeface="Arial" panose="020B0604020202020204" pitchFamily="34" charset="0"/>
              <a:buChar char="•"/>
              <a:defRPr sz="18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48A1ED6B-C8C9-46C7-9729-645E247C2C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9D3210-A4F5-4AF1-ADF2-303AA2522EF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pic>
        <p:nvPicPr>
          <p:cNvPr id="12" name="Picture 2" descr="das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4" y="788566"/>
            <a:ext cx="3777047" cy="18895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ext Box 2" descr="#wm#_36_02_100_1000_a_1_38#clear#"/>
          <p:cNvSpPr txBox="1">
            <a:spLocks noChangeArrowheads="1"/>
          </p:cNvSpPr>
          <p:nvPr/>
        </p:nvSpPr>
        <p:spPr bwMode="auto">
          <a:xfrm>
            <a:off x="0" y="2570164"/>
            <a:ext cx="12200467" cy="1702291"/>
          </a:xfrm>
          <a:prstGeom prst="rect">
            <a:avLst/>
          </a:pr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lvl1pPr algn="ctr">
              <a:spcBef>
                <a:spcPct val="20000"/>
              </a:spcBef>
              <a:defRPr sz="2000">
                <a:solidFill>
                  <a:schemeClr val="bg2"/>
                </a:solidFill>
                <a:latin typeface="Arial" panose="020B0604020202020204" pitchFamily="34" charset="0"/>
                <a:ea typeface="黑体" panose="02010609060101010101" pitchFamily="49" charset="-122"/>
              </a:defRPr>
            </a:lvl1pPr>
            <a:lvl2pPr algn="ctr">
              <a:spcBef>
                <a:spcPct val="20000"/>
              </a:spcBef>
              <a:defRPr sz="2800">
                <a:solidFill>
                  <a:schemeClr val="bg2"/>
                </a:solidFill>
                <a:latin typeface="Arial" panose="020B0604020202020204" pitchFamily="34" charset="0"/>
                <a:ea typeface="宋体" panose="02010600030101010101" pitchFamily="2" charset="-122"/>
              </a:defRPr>
            </a:lvl2pPr>
            <a:lvl3pPr algn="ctr">
              <a:spcBef>
                <a:spcPct val="20000"/>
              </a:spcBef>
              <a:defRPr sz="2400">
                <a:solidFill>
                  <a:schemeClr val="bg2"/>
                </a:solidFill>
                <a:latin typeface="Arial" panose="020B0604020202020204" pitchFamily="34" charset="0"/>
                <a:ea typeface="黑体" panose="02010609060101010101" pitchFamily="49" charset="-122"/>
              </a:defRPr>
            </a:lvl3pPr>
            <a:lvl4pPr algn="ctr">
              <a:spcBef>
                <a:spcPct val="20000"/>
              </a:spcBef>
              <a:defRPr sz="2000">
                <a:solidFill>
                  <a:schemeClr val="bg2"/>
                </a:solidFill>
                <a:latin typeface="Arial" panose="020B0604020202020204" pitchFamily="34" charset="0"/>
                <a:ea typeface="黑体" panose="02010609060101010101" pitchFamily="49" charset="-122"/>
              </a:defRPr>
            </a:lvl4pPr>
            <a:lvl5pPr algn="ctr">
              <a:spcBef>
                <a:spcPct val="20000"/>
              </a:spcBef>
              <a:defRPr sz="2000">
                <a:solidFill>
                  <a:schemeClr val="bg2"/>
                </a:solidFill>
                <a:latin typeface="Arial" panose="020B0604020202020204" pitchFamily="34" charset="0"/>
                <a:ea typeface="黑体" panose="02010609060101010101" pitchFamily="49" charset="-122"/>
              </a:defRPr>
            </a:lvl5pPr>
            <a:lvl6pPr algn="ctr" eaLnBrk="0" fontAlgn="base" hangingPunct="0">
              <a:spcBef>
                <a:spcPct val="20000"/>
              </a:spcBef>
              <a:spcAft>
                <a:spcPct val="0"/>
              </a:spcAft>
              <a:defRPr sz="2000">
                <a:solidFill>
                  <a:schemeClr val="bg2"/>
                </a:solidFill>
                <a:latin typeface="Arial" panose="020B0604020202020204" pitchFamily="34" charset="0"/>
                <a:ea typeface="黑体" panose="02010609060101010101" pitchFamily="49" charset="-122"/>
              </a:defRPr>
            </a:lvl6pPr>
            <a:lvl7pPr algn="ctr" eaLnBrk="0" fontAlgn="base" hangingPunct="0">
              <a:spcBef>
                <a:spcPct val="20000"/>
              </a:spcBef>
              <a:spcAft>
                <a:spcPct val="0"/>
              </a:spcAft>
              <a:defRPr sz="2000">
                <a:solidFill>
                  <a:schemeClr val="bg2"/>
                </a:solidFill>
                <a:latin typeface="Arial" panose="020B0604020202020204" pitchFamily="34" charset="0"/>
                <a:ea typeface="黑体" panose="02010609060101010101" pitchFamily="49" charset="-122"/>
              </a:defRPr>
            </a:lvl7pPr>
            <a:lvl8pPr algn="ctr" eaLnBrk="0" fontAlgn="base" hangingPunct="0">
              <a:spcBef>
                <a:spcPct val="20000"/>
              </a:spcBef>
              <a:spcAft>
                <a:spcPct val="0"/>
              </a:spcAft>
              <a:defRPr sz="2000">
                <a:solidFill>
                  <a:schemeClr val="bg2"/>
                </a:solidFill>
                <a:latin typeface="Arial" panose="020B0604020202020204" pitchFamily="34" charset="0"/>
                <a:ea typeface="黑体" panose="02010609060101010101" pitchFamily="49" charset="-122"/>
              </a:defRPr>
            </a:lvl8pPr>
            <a:lvl9pPr algn="ctr" eaLnBrk="0" fontAlgn="base" hangingPunct="0">
              <a:spcBef>
                <a:spcPct val="20000"/>
              </a:spcBef>
              <a:spcAft>
                <a:spcPct val="0"/>
              </a:spcAft>
              <a:defRPr sz="2000">
                <a:solidFill>
                  <a:schemeClr val="bg2"/>
                </a:solidFill>
                <a:latin typeface="Arial" panose="020B0604020202020204" pitchFamily="34" charset="0"/>
                <a:ea typeface="黑体" panose="02010609060101010101" pitchFamily="49" charset="-122"/>
              </a:defRPr>
            </a:lvl9pPr>
          </a:lstStyle>
          <a:p>
            <a:pPr marL="342900" indent="-342900" algn="l" eaLnBrk="1" hangingPunct="1">
              <a:buFontTx/>
              <a:buChar char="•"/>
            </a:pPr>
            <a:endParaRPr lang="zh-CN" altLang="zh-CN" sz="3200"/>
          </a:p>
        </p:txBody>
      </p:sp>
      <p:sp>
        <p:nvSpPr>
          <p:cNvPr id="10" name="Rectangle 5"/>
          <p:cNvSpPr>
            <a:spLocks noGrp="1" noChangeArrowheads="1"/>
          </p:cNvSpPr>
          <p:nvPr>
            <p:ph type="ctrTitle"/>
          </p:nvPr>
        </p:nvSpPr>
        <p:spPr>
          <a:xfrm>
            <a:off x="609600" y="2570164"/>
            <a:ext cx="9753600" cy="1685875"/>
          </a:xfrm>
        </p:spPr>
        <p:txBody>
          <a:bodyPr/>
          <a:lstStyle>
            <a:lvl1pPr>
              <a:defRPr sz="3600">
                <a:solidFill>
                  <a:schemeClr val="bg1"/>
                </a:solidFill>
              </a:defRPr>
            </a:lvl1pPr>
          </a:lstStyle>
          <a:p>
            <a:pPr lvl="0"/>
            <a:r>
              <a:rPr lang="zh-CN" noProof="0" dirty="0" smtClean="0"/>
              <a:t>单击此处编辑母版标题样式</a:t>
            </a:r>
            <a:endParaRPr lang="zh-CN" noProof="0" dirty="0" smtClean="0"/>
          </a:p>
        </p:txBody>
      </p:sp>
      <p:sp>
        <p:nvSpPr>
          <p:cNvPr id="11" name="Rectangle 6"/>
          <p:cNvSpPr>
            <a:spLocks noGrp="1" noChangeArrowheads="1"/>
          </p:cNvSpPr>
          <p:nvPr>
            <p:ph type="subTitle" idx="1"/>
          </p:nvPr>
        </p:nvSpPr>
        <p:spPr>
          <a:xfrm>
            <a:off x="1221317" y="4271802"/>
            <a:ext cx="8534400" cy="1042988"/>
          </a:xfrm>
        </p:spPr>
        <p:txBody>
          <a:bodyPr/>
          <a:lstStyle>
            <a:lvl1pPr marL="0" indent="0" algn="ctr">
              <a:buFontTx/>
              <a:buNone/>
              <a:defRPr sz="2000"/>
            </a:lvl1pPr>
          </a:lstStyle>
          <a:p>
            <a:pPr lvl="0"/>
            <a:r>
              <a:rPr lang="zh-CN" noProof="0" dirty="0" smtClean="0"/>
              <a:t>单击此处编辑母版副标题样式</a:t>
            </a:r>
            <a:endParaRPr lang="zh-CN" noProof="0" dirty="0" smtClean="0"/>
          </a:p>
        </p:txBody>
      </p:sp>
      <p:sp>
        <p:nvSpPr>
          <p:cNvPr id="2" name="日期占位符 1"/>
          <p:cNvSpPr>
            <a:spLocks noGrp="1"/>
          </p:cNvSpPr>
          <p:nvPr>
            <p:ph type="dt" sz="half" idx="10"/>
          </p:nvPr>
        </p:nvSpPr>
        <p:spPr/>
        <p:txBody>
          <a:bodyPr/>
          <a:lstStyle/>
          <a:p>
            <a:fld id="{48A1ED6B-C8C9-46C7-9729-645E247C2C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9D3210-A4F5-4AF1-ADF2-303AA2522EF7}" type="slidenum">
              <a:rPr lang="zh-CN" altLang="en-US" smtClean="0"/>
            </a:fld>
            <a:endParaRPr lang="zh-CN" altLang="en-US"/>
          </a:p>
        </p:txBody>
      </p:sp>
      <p:pic>
        <p:nvPicPr>
          <p:cNvPr id="13" name="Picture 4" descr="#wm#_51_07_*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00000">
            <a:off x="9557491" y="844635"/>
            <a:ext cx="2441732" cy="34584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600201"/>
            <a:ext cx="5156200" cy="452596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97600" y="1600201"/>
            <a:ext cx="51562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8A1ED6B-C8C9-46C7-9729-645E247C2C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9D3210-A4F5-4AF1-ADF2-303AA2522EF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40318" y="2505075"/>
            <a:ext cx="5158316"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71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8A1ED6B-C8C9-46C7-9729-645E247C2C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E9D3210-A4F5-4AF1-ADF2-303AA2522EF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仅标题">
    <p:spTree>
      <p:nvGrpSpPr>
        <p:cNvPr id="1" name=""/>
        <p:cNvGrpSpPr/>
        <p:nvPr/>
      </p:nvGrpSpPr>
      <p:grpSpPr>
        <a:xfrm>
          <a:off x="0" y="0"/>
          <a:ext cx="0" cy="0"/>
          <a:chOff x="0" y="0"/>
          <a:chExt cx="0" cy="0"/>
        </a:xfrm>
      </p:grpSpPr>
      <p:pic>
        <p:nvPicPr>
          <p:cNvPr id="11" name="Picture 2" descr="das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4" y="788566"/>
            <a:ext cx="3777047" cy="18895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Text Box 2" descr="#wm#_36_02_100_1000_a_1_38#clear#"/>
          <p:cNvSpPr txBox="1">
            <a:spLocks noChangeArrowheads="1"/>
          </p:cNvSpPr>
          <p:nvPr/>
        </p:nvSpPr>
        <p:spPr bwMode="auto">
          <a:xfrm>
            <a:off x="0" y="2570164"/>
            <a:ext cx="12200467" cy="1702291"/>
          </a:xfrm>
          <a:prstGeom prst="rect">
            <a:avLst/>
          </a:prstGeom>
          <a:solidFill>
            <a:srgbClr val="B2B2B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lvl1pPr algn="ctr">
              <a:spcBef>
                <a:spcPct val="20000"/>
              </a:spcBef>
              <a:defRPr sz="2000">
                <a:solidFill>
                  <a:schemeClr val="bg2"/>
                </a:solidFill>
                <a:latin typeface="Arial" panose="020B0604020202020204" pitchFamily="34" charset="0"/>
                <a:ea typeface="黑体" panose="02010609060101010101" pitchFamily="49" charset="-122"/>
              </a:defRPr>
            </a:lvl1pPr>
            <a:lvl2pPr algn="ctr">
              <a:spcBef>
                <a:spcPct val="20000"/>
              </a:spcBef>
              <a:defRPr sz="2800">
                <a:solidFill>
                  <a:schemeClr val="bg2"/>
                </a:solidFill>
                <a:latin typeface="Arial" panose="020B0604020202020204" pitchFamily="34" charset="0"/>
                <a:ea typeface="宋体" panose="02010600030101010101" pitchFamily="2" charset="-122"/>
              </a:defRPr>
            </a:lvl2pPr>
            <a:lvl3pPr algn="ctr">
              <a:spcBef>
                <a:spcPct val="20000"/>
              </a:spcBef>
              <a:defRPr sz="2400">
                <a:solidFill>
                  <a:schemeClr val="bg2"/>
                </a:solidFill>
                <a:latin typeface="Arial" panose="020B0604020202020204" pitchFamily="34" charset="0"/>
                <a:ea typeface="黑体" panose="02010609060101010101" pitchFamily="49" charset="-122"/>
              </a:defRPr>
            </a:lvl3pPr>
            <a:lvl4pPr algn="ctr">
              <a:spcBef>
                <a:spcPct val="20000"/>
              </a:spcBef>
              <a:defRPr sz="2000">
                <a:solidFill>
                  <a:schemeClr val="bg2"/>
                </a:solidFill>
                <a:latin typeface="Arial" panose="020B0604020202020204" pitchFamily="34" charset="0"/>
                <a:ea typeface="黑体" panose="02010609060101010101" pitchFamily="49" charset="-122"/>
              </a:defRPr>
            </a:lvl4pPr>
            <a:lvl5pPr algn="ctr">
              <a:spcBef>
                <a:spcPct val="20000"/>
              </a:spcBef>
              <a:defRPr sz="2000">
                <a:solidFill>
                  <a:schemeClr val="bg2"/>
                </a:solidFill>
                <a:latin typeface="Arial" panose="020B0604020202020204" pitchFamily="34" charset="0"/>
                <a:ea typeface="黑体" panose="02010609060101010101" pitchFamily="49" charset="-122"/>
              </a:defRPr>
            </a:lvl5pPr>
            <a:lvl6pPr algn="ctr" eaLnBrk="0" fontAlgn="base" hangingPunct="0">
              <a:spcBef>
                <a:spcPct val="20000"/>
              </a:spcBef>
              <a:spcAft>
                <a:spcPct val="0"/>
              </a:spcAft>
              <a:defRPr sz="2000">
                <a:solidFill>
                  <a:schemeClr val="bg2"/>
                </a:solidFill>
                <a:latin typeface="Arial" panose="020B0604020202020204" pitchFamily="34" charset="0"/>
                <a:ea typeface="黑体" panose="02010609060101010101" pitchFamily="49" charset="-122"/>
              </a:defRPr>
            </a:lvl6pPr>
            <a:lvl7pPr algn="ctr" eaLnBrk="0" fontAlgn="base" hangingPunct="0">
              <a:spcBef>
                <a:spcPct val="20000"/>
              </a:spcBef>
              <a:spcAft>
                <a:spcPct val="0"/>
              </a:spcAft>
              <a:defRPr sz="2000">
                <a:solidFill>
                  <a:schemeClr val="bg2"/>
                </a:solidFill>
                <a:latin typeface="Arial" panose="020B0604020202020204" pitchFamily="34" charset="0"/>
                <a:ea typeface="黑体" panose="02010609060101010101" pitchFamily="49" charset="-122"/>
              </a:defRPr>
            </a:lvl7pPr>
            <a:lvl8pPr algn="ctr" eaLnBrk="0" fontAlgn="base" hangingPunct="0">
              <a:spcBef>
                <a:spcPct val="20000"/>
              </a:spcBef>
              <a:spcAft>
                <a:spcPct val="0"/>
              </a:spcAft>
              <a:defRPr sz="2000">
                <a:solidFill>
                  <a:schemeClr val="bg2"/>
                </a:solidFill>
                <a:latin typeface="Arial" panose="020B0604020202020204" pitchFamily="34" charset="0"/>
                <a:ea typeface="黑体" panose="02010609060101010101" pitchFamily="49" charset="-122"/>
              </a:defRPr>
            </a:lvl8pPr>
            <a:lvl9pPr algn="ctr" eaLnBrk="0" fontAlgn="base" hangingPunct="0">
              <a:spcBef>
                <a:spcPct val="20000"/>
              </a:spcBef>
              <a:spcAft>
                <a:spcPct val="0"/>
              </a:spcAft>
              <a:defRPr sz="2000">
                <a:solidFill>
                  <a:schemeClr val="bg2"/>
                </a:solidFill>
                <a:latin typeface="Arial" panose="020B0604020202020204" pitchFamily="34" charset="0"/>
                <a:ea typeface="黑体" panose="02010609060101010101" pitchFamily="49" charset="-122"/>
              </a:defRPr>
            </a:lvl9pPr>
          </a:lstStyle>
          <a:p>
            <a:pPr marL="342900" indent="-342900" algn="l" eaLnBrk="1" hangingPunct="1">
              <a:buFontTx/>
              <a:buChar char="•"/>
            </a:pPr>
            <a:endParaRPr lang="zh-CN" altLang="zh-CN" sz="3200"/>
          </a:p>
        </p:txBody>
      </p:sp>
      <p:pic>
        <p:nvPicPr>
          <p:cNvPr id="13" name="Picture 4" descr="#wm#_51_07_*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00000">
            <a:off x="9557491" y="844635"/>
            <a:ext cx="2441732" cy="34584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Rectangle 5"/>
          <p:cNvSpPr>
            <a:spLocks noGrp="1" noChangeArrowheads="1"/>
          </p:cNvSpPr>
          <p:nvPr>
            <p:ph type="ctrTitle"/>
          </p:nvPr>
        </p:nvSpPr>
        <p:spPr>
          <a:xfrm>
            <a:off x="609600" y="2570164"/>
            <a:ext cx="9753600" cy="1702291"/>
          </a:xfrm>
        </p:spPr>
        <p:txBody>
          <a:bodyPr/>
          <a:lstStyle>
            <a:lvl1pPr>
              <a:defRPr sz="3600">
                <a:solidFill>
                  <a:schemeClr val="bg1"/>
                </a:solidFill>
              </a:defRPr>
            </a:lvl1pPr>
          </a:lstStyle>
          <a:p>
            <a:pPr lvl="0"/>
            <a:r>
              <a:rPr lang="zh-CN" noProof="0" dirty="0" smtClean="0"/>
              <a:t>单击此处编辑母版标题样式</a:t>
            </a:r>
            <a:endParaRPr lang="zh-CN" noProof="0" dirty="0" smtClean="0"/>
          </a:p>
        </p:txBody>
      </p:sp>
      <p:sp>
        <p:nvSpPr>
          <p:cNvPr id="2" name="日期占位符 1"/>
          <p:cNvSpPr>
            <a:spLocks noGrp="1"/>
          </p:cNvSpPr>
          <p:nvPr>
            <p:ph type="dt" sz="half" idx="10"/>
          </p:nvPr>
        </p:nvSpPr>
        <p:spPr/>
        <p:txBody>
          <a:bodyPr/>
          <a:lstStyle/>
          <a:p>
            <a:fld id="{48A1ED6B-C8C9-46C7-9729-645E247C2C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9D3210-A4F5-4AF1-ADF2-303AA2522EF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A1ED6B-C8C9-46C7-9729-645E247C2C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9D3210-A4F5-4AF1-ADF2-303AA2522EF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649474" y="950460"/>
            <a:ext cx="4695940" cy="860400"/>
          </a:xfrm>
        </p:spPr>
        <p:txBody>
          <a:bodyPr anchor="b">
            <a:normAutofit/>
          </a:bodyPr>
          <a:lstStyle>
            <a:lvl1pPr>
              <a:defRPr sz="28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855279" y="950460"/>
            <a:ext cx="5452240" cy="4872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649474" y="1965444"/>
            <a:ext cx="4704326" cy="3857028"/>
          </a:xfrm>
        </p:spPr>
        <p:txBody>
          <a:bodyPr>
            <a:normAutofit/>
          </a:bodyPr>
          <a:lstStyle>
            <a:lvl1pPr marL="0" indent="0">
              <a:buNone/>
              <a:defRPr sz="200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8" name="Line 5" descr="#wm#_36_19_*Z"/>
          <p:cNvSpPr>
            <a:spLocks noChangeShapeType="1"/>
          </p:cNvSpPr>
          <p:nvPr/>
        </p:nvSpPr>
        <p:spPr bwMode="auto">
          <a:xfrm>
            <a:off x="6477438" y="729000"/>
            <a:ext cx="2117" cy="5400000"/>
          </a:xfrm>
          <a:prstGeom prst="line">
            <a:avLst/>
          </a:prstGeom>
          <a:noFill/>
          <a:ln w="28575" cmpd="sng">
            <a:solidFill>
              <a:srgbClr val="C4C4C4"/>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5" name="日期占位符 4"/>
          <p:cNvSpPr>
            <a:spLocks noGrp="1"/>
          </p:cNvSpPr>
          <p:nvPr>
            <p:ph type="dt" sz="half" idx="10"/>
          </p:nvPr>
        </p:nvSpPr>
        <p:spPr/>
        <p:txBody>
          <a:bodyPr/>
          <a:lstStyle/>
          <a:p>
            <a:fld id="{48A1ED6B-C8C9-46C7-9729-645E247C2C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9D3210-A4F5-4AF1-ADF2-303AA2522EF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37914" y="274639"/>
            <a:ext cx="1915886" cy="5851525"/>
          </a:xfrm>
        </p:spPr>
        <p:txBody>
          <a:bodyPr vert="eaVert"/>
          <a:lstStyle>
            <a:lvl1pPr algn="l">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200" y="274639"/>
            <a:ext cx="8338456"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A1ED6B-C8C9-46C7-9729-645E247C2C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9D3210-A4F5-4AF1-ADF2-303AA2522EF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8467" y="6704014"/>
            <a:ext cx="12208933" cy="153987"/>
            <a:chOff x="0" y="0"/>
            <a:chExt cx="14420" cy="243"/>
          </a:xfrm>
        </p:grpSpPr>
        <p:sp>
          <p:nvSpPr>
            <p:cNvPr id="1027" name="Rectangle 3"/>
            <p:cNvSpPr>
              <a:spLocks noChangeArrowheads="1"/>
            </p:cNvSpPr>
            <p:nvPr/>
          </p:nvSpPr>
          <p:spPr bwMode="auto">
            <a:xfrm>
              <a:off x="0" y="3"/>
              <a:ext cx="2882" cy="240"/>
            </a:xfrm>
            <a:prstGeom prst="rect">
              <a:avLst/>
            </a:prstGeom>
            <a:solidFill>
              <a:srgbClr val="FB262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sp>
          <p:nvSpPr>
            <p:cNvPr id="1028" name="Rectangle 4"/>
            <p:cNvSpPr>
              <a:spLocks noChangeArrowheads="1"/>
            </p:cNvSpPr>
            <p:nvPr/>
          </p:nvSpPr>
          <p:spPr bwMode="auto">
            <a:xfrm>
              <a:off x="2882" y="3"/>
              <a:ext cx="2884" cy="240"/>
            </a:xfrm>
            <a:prstGeom prst="rect">
              <a:avLst/>
            </a:prstGeom>
            <a:solidFill>
              <a:srgbClr val="00BAF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sp>
          <p:nvSpPr>
            <p:cNvPr id="1029" name="Rectangle 5"/>
            <p:cNvSpPr>
              <a:spLocks noChangeArrowheads="1"/>
            </p:cNvSpPr>
            <p:nvPr/>
          </p:nvSpPr>
          <p:spPr bwMode="auto">
            <a:xfrm>
              <a:off x="8652" y="0"/>
              <a:ext cx="2884" cy="240"/>
            </a:xfrm>
            <a:prstGeom prst="rect">
              <a:avLst/>
            </a:prstGeom>
            <a:solidFill>
              <a:srgbClr val="92151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sp>
          <p:nvSpPr>
            <p:cNvPr id="1030" name="Rectangle 6"/>
            <p:cNvSpPr>
              <a:spLocks noChangeArrowheads="1"/>
            </p:cNvSpPr>
            <p:nvPr/>
          </p:nvSpPr>
          <p:spPr bwMode="auto">
            <a:xfrm>
              <a:off x="11536" y="0"/>
              <a:ext cx="2885" cy="240"/>
            </a:xfrm>
            <a:prstGeom prst="rect">
              <a:avLst/>
            </a:prstGeom>
            <a:solidFill>
              <a:srgbClr val="F96D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sp>
          <p:nvSpPr>
            <p:cNvPr id="1031" name="Rectangle 7"/>
            <p:cNvSpPr>
              <a:spLocks noChangeArrowheads="1"/>
            </p:cNvSpPr>
            <p:nvPr/>
          </p:nvSpPr>
          <p:spPr bwMode="auto">
            <a:xfrm>
              <a:off x="5766" y="1"/>
              <a:ext cx="2886" cy="241"/>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800"/>
            </a:p>
          </p:txBody>
        </p:sp>
      </p:grpSp>
      <p:sp>
        <p:nvSpPr>
          <p:cNvPr id="1032" name="Rectangle 2"/>
          <p:cNvSpPr>
            <a:spLocks noGrp="1" noChangeArrowheads="1"/>
          </p:cNvSpPr>
          <p:nvPr>
            <p:ph type="title"/>
          </p:nvPr>
        </p:nvSpPr>
        <p:spPr bwMode="auto">
          <a:xfrm>
            <a:off x="838200" y="274638"/>
            <a:ext cx="10515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p>
            <a:pPr lvl="0"/>
            <a:r>
              <a:rPr lang="zh-CN" smtClean="0"/>
              <a:t>单击此处编辑母版标题样式</a:t>
            </a:r>
            <a:endParaRPr lang="zh-CN" smtClean="0"/>
          </a:p>
        </p:txBody>
      </p:sp>
      <p:sp>
        <p:nvSpPr>
          <p:cNvPr id="1033" name="Rectangle 3"/>
          <p:cNvSpPr>
            <a:spLocks noGrp="1" noChangeArrowheads="1"/>
          </p:cNvSpPr>
          <p:nvPr>
            <p:ph type="body" idx="1"/>
          </p:nvPr>
        </p:nvSpPr>
        <p:spPr bwMode="auto">
          <a:xfrm>
            <a:off x="838200" y="1600201"/>
            <a:ext cx="10515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a:r>
              <a:rPr lang="zh-CN" dirty="0" smtClean="0"/>
              <a:t>单击此处编辑母版文本样式</a:t>
            </a:r>
            <a:endParaRPr lang="zh-CN" dirty="0" smtClean="0"/>
          </a:p>
          <a:p>
            <a:pPr lvl="1"/>
            <a:r>
              <a:rPr lang="zh-CN" dirty="0" smtClean="0"/>
              <a:t>第二级</a:t>
            </a:r>
            <a:endParaRPr lang="zh-CN" dirty="0" smtClean="0"/>
          </a:p>
          <a:p>
            <a:pPr lvl="2"/>
            <a:r>
              <a:rPr lang="zh-CN" dirty="0" smtClean="0"/>
              <a:t>第三级</a:t>
            </a:r>
            <a:endParaRPr lang="zh-CN" dirty="0" smtClean="0"/>
          </a:p>
          <a:p>
            <a:pPr lvl="3"/>
            <a:r>
              <a:rPr lang="zh-CN" dirty="0" smtClean="0"/>
              <a:t>第四级</a:t>
            </a:r>
            <a:endParaRPr lang="zh-CN" dirty="0" smtClean="0"/>
          </a:p>
          <a:p>
            <a:pPr lvl="4"/>
            <a:r>
              <a:rPr lang="zh-CN" dirty="0" smtClean="0"/>
              <a:t>第五级</a:t>
            </a:r>
            <a:endParaRPr lang="zh-CN" dirty="0" smtClean="0"/>
          </a:p>
        </p:txBody>
      </p:sp>
      <p:sp>
        <p:nvSpPr>
          <p:cNvPr id="2" name="日期占位符 1"/>
          <p:cNvSpPr>
            <a:spLocks noGrp="1"/>
          </p:cNvSpPr>
          <p:nvPr>
            <p:ph type="dt" sz="half" idx="2"/>
          </p:nvPr>
        </p:nvSpPr>
        <p:spPr>
          <a:xfrm>
            <a:off x="838200" y="6356351"/>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48A1ED6B-C8C9-46C7-9729-645E247C2C9E}" type="datetimeFigureOut">
              <a:rPr lang="zh-CN" altLang="en-US" smtClean="0"/>
            </a:fld>
            <a:endParaRPr lang="zh-CN" altLang="en-US"/>
          </a:p>
        </p:txBody>
      </p:sp>
      <p:sp>
        <p:nvSpPr>
          <p:cNvPr id="3" name="页脚占位符 2"/>
          <p:cNvSpPr>
            <a:spLocks noGrp="1"/>
          </p:cNvSpPr>
          <p:nvPr>
            <p:ph type="ftr" sz="quarter" idx="3"/>
          </p:nvPr>
        </p:nvSpPr>
        <p:spPr>
          <a:xfrm>
            <a:off x="4038600" y="6356351"/>
            <a:ext cx="4114800" cy="365125"/>
          </a:xfrm>
          <a:prstGeom prst="rect">
            <a:avLst/>
          </a:prstGeom>
        </p:spPr>
        <p:txBody>
          <a:bodyPr vert="horz" wrap="square"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4" name="灯片编号占位符 3"/>
          <p:cNvSpPr>
            <a:spLocks noGrp="1"/>
          </p:cNvSpPr>
          <p:nvPr>
            <p:ph type="sldNum" sz="quarter" idx="4"/>
          </p:nvPr>
        </p:nvSpPr>
        <p:spPr>
          <a:xfrm>
            <a:off x="8610600" y="6356351"/>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EE9D3210-A4F5-4AF1-ADF2-303AA2522EF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ctr" rtl="0" eaLnBrk="0" fontAlgn="base" hangingPunct="0">
        <a:spcBef>
          <a:spcPct val="0"/>
        </a:spcBef>
        <a:spcAft>
          <a:spcPct val="0"/>
        </a:spcAft>
        <a:defRPr sz="4400" kern="1200">
          <a:solidFill>
            <a:schemeClr val="tx1"/>
          </a:solidFill>
          <a:latin typeface="Arial" panose="020B0604020202020204" pitchFamily="34" charset="0"/>
          <a:ea typeface="黑体" panose="02010609060101010101" pitchFamily="49" charset="-122"/>
          <a:cs typeface="+mj-cs"/>
          <a:sym typeface="Arial" panose="020B0604020202020204" pitchFamily="34" charset="0"/>
        </a:defRPr>
      </a:lvl1pPr>
      <a:lvl2pPr algn="ctr" rtl="0" eaLnBrk="0" fontAlgn="base" hangingPunct="0">
        <a:spcBef>
          <a:spcPct val="0"/>
        </a:spcBef>
        <a:spcAft>
          <a:spcPct val="0"/>
        </a:spcAft>
        <a:defRPr sz="4400">
          <a:solidFill>
            <a:schemeClr val="tx1"/>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黑体" panose="02010609060101010101" pitchFamily="49"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黑体" panose="02010609060101010101" pitchFamily="49"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黑体" panose="02010609060101010101" pitchFamily="49"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黑体" panose="02010609060101010101" pitchFamily="49"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ts val="0"/>
        </a:spcBef>
        <a:spcAft>
          <a:spcPct val="0"/>
        </a:spcAft>
        <a:buChar char="•"/>
        <a:defRPr sz="2400" kern="1200">
          <a:solidFill>
            <a:schemeClr val="tx1"/>
          </a:solidFill>
          <a:latin typeface="Arial" panose="020B0604020202020204" pitchFamily="34" charset="0"/>
          <a:ea typeface="黑体" panose="02010609060101010101" pitchFamily="49" charset="-122"/>
          <a:cs typeface="+mn-cs"/>
          <a:sym typeface="Arial" panose="020B0604020202020204" pitchFamily="34" charset="0"/>
        </a:defRPr>
      </a:lvl1pPr>
      <a:lvl2pPr marL="914400" indent="-457200" algn="l" rtl="0" eaLnBrk="0" fontAlgn="base" hangingPunct="0">
        <a:spcBef>
          <a:spcPts val="0"/>
        </a:spcBef>
        <a:spcAft>
          <a:spcPct val="0"/>
        </a:spcAft>
        <a:buFont typeface="Arial" panose="020B0604020202020204" pitchFamily="34" charset="0"/>
        <a:buChar char="•"/>
        <a:defRPr sz="2000" kern="1200">
          <a:solidFill>
            <a:schemeClr val="tx1"/>
          </a:solidFill>
          <a:latin typeface="Arial" panose="020B0604020202020204" pitchFamily="34" charset="0"/>
          <a:ea typeface="黑体" panose="02010609060101010101" pitchFamily="49" charset="-122"/>
          <a:cs typeface="+mn-cs"/>
          <a:sym typeface="Arial" panose="020B0604020202020204" pitchFamily="34" charset="0"/>
        </a:defRPr>
      </a:lvl2pPr>
      <a:lvl3pPr marL="1257300" indent="-342900" algn="l" rtl="0" eaLnBrk="0" fontAlgn="base" hangingPunct="0">
        <a:spcBef>
          <a:spcPts val="0"/>
        </a:spcBef>
        <a:spcAft>
          <a:spcPct val="0"/>
        </a:spcAft>
        <a:buFont typeface="Arial" panose="020B0604020202020204" pitchFamily="34" charset="0"/>
        <a:buChar char="•"/>
        <a:defRPr sz="1800" kern="1200">
          <a:solidFill>
            <a:schemeClr val="tx1"/>
          </a:solidFill>
          <a:latin typeface="Arial" panose="020B0604020202020204" pitchFamily="34" charset="0"/>
          <a:ea typeface="黑体" panose="02010609060101010101" pitchFamily="49" charset="-122"/>
          <a:cs typeface="+mn-cs"/>
          <a:sym typeface="Arial" panose="020B0604020202020204" pitchFamily="34" charset="0"/>
        </a:defRPr>
      </a:lvl3pPr>
      <a:lvl4pPr marL="1714500" indent="-342900" algn="l" rtl="0" eaLnBrk="0" fontAlgn="base" hangingPunct="0">
        <a:spcBef>
          <a:spcPts val="0"/>
        </a:spcBef>
        <a:spcAft>
          <a:spcPct val="0"/>
        </a:spcAft>
        <a:buFont typeface="Arial" panose="020B0604020202020204" pitchFamily="34" charset="0"/>
        <a:buChar char="•"/>
        <a:defRPr sz="1800" kern="1200">
          <a:solidFill>
            <a:schemeClr val="tx1"/>
          </a:solidFill>
          <a:latin typeface="Arial" panose="020B0604020202020204" pitchFamily="34" charset="0"/>
          <a:ea typeface="黑体" panose="02010609060101010101" pitchFamily="49" charset="-122"/>
          <a:cs typeface="+mn-cs"/>
          <a:sym typeface="Arial" panose="020B0604020202020204" pitchFamily="34" charset="0"/>
        </a:defRPr>
      </a:lvl4pPr>
      <a:lvl5pPr marL="2171700" indent="-342900" algn="l" rtl="0" eaLnBrk="0" fontAlgn="base" hangingPunct="0">
        <a:spcBef>
          <a:spcPts val="0"/>
        </a:spcBef>
        <a:spcAft>
          <a:spcPct val="0"/>
        </a:spcAft>
        <a:buFont typeface="Arial" panose="020B0604020202020204" pitchFamily="34" charset="0"/>
        <a:buChar char="•"/>
        <a:defRPr sz="1800" kern="1200">
          <a:solidFill>
            <a:schemeClr val="tx1"/>
          </a:solidFill>
          <a:latin typeface="Arial" panose="020B0604020202020204" pitchFamily="34" charset="0"/>
          <a:ea typeface="黑体" panose="02010609060101010101" pitchFamily="49" charset="-122"/>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8.xml"/><Relationship Id="rId4" Type="http://schemas.openxmlformats.org/officeDocument/2006/relationships/tags" Target="../tags/tag79.xml"/><Relationship Id="rId3" Type="http://schemas.openxmlformats.org/officeDocument/2006/relationships/image" Target="../media/image8.png"/><Relationship Id="rId2" Type="http://schemas.openxmlformats.org/officeDocument/2006/relationships/tags" Target="../tags/tag78.xml"/><Relationship Id="rId1" Type="http://schemas.openxmlformats.org/officeDocument/2006/relationships/tags" Target="../tags/tag77.xml"/></Relationships>
</file>

<file path=ppt/slides/_rels/slide11.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3" Type="http://schemas.openxmlformats.org/officeDocument/2006/relationships/notesSlide" Target="../notesSlides/notesSlide9.xml"/><Relationship Id="rId12" Type="http://schemas.openxmlformats.org/officeDocument/2006/relationships/slideLayout" Target="../slideLayouts/slideLayout7.xml"/><Relationship Id="rId11" Type="http://schemas.openxmlformats.org/officeDocument/2006/relationships/tags" Target="../tags/tag90.xml"/><Relationship Id="rId10" Type="http://schemas.openxmlformats.org/officeDocument/2006/relationships/tags" Target="../tags/tag89.xml"/><Relationship Id="rId1" Type="http://schemas.openxmlformats.org/officeDocument/2006/relationships/tags" Target="../tags/tag80.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96.xml"/><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0" Type="http://schemas.openxmlformats.org/officeDocument/2006/relationships/notesSlide" Target="../notesSlides/notesSlide10.xml"/><Relationship Id="rId1" Type="http://schemas.openxmlformats.org/officeDocument/2006/relationships/tags" Target="../tags/tag91.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7.xml"/><Relationship Id="rId6" Type="http://schemas.openxmlformats.org/officeDocument/2006/relationships/tags" Target="../tags/tag101.xml"/><Relationship Id="rId5" Type="http://schemas.openxmlformats.org/officeDocument/2006/relationships/image" Target="../media/image11.png"/><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tags" Target="../tags/tag105.xml"/><Relationship Id="rId4" Type="http://schemas.openxmlformats.org/officeDocument/2006/relationships/image" Target="../media/image12.png"/><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7.xml"/><Relationship Id="rId5" Type="http://schemas.openxmlformats.org/officeDocument/2006/relationships/tags" Target="../tags/tag109.xml"/><Relationship Id="rId4" Type="http://schemas.openxmlformats.org/officeDocument/2006/relationships/image" Target="../media/image13.png"/><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7.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s>
</file>

<file path=ppt/slides/_rels/slide17.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tags" Target="../tags/tag123.xml"/><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0" Type="http://schemas.openxmlformats.org/officeDocument/2006/relationships/notesSlide" Target="../notesSlides/notesSlide15.xml"/><Relationship Id="rId3" Type="http://schemas.openxmlformats.org/officeDocument/2006/relationships/tags" Target="../tags/tag118.xml"/><Relationship Id="rId29" Type="http://schemas.openxmlformats.org/officeDocument/2006/relationships/slideLayout" Target="../slideLayouts/slideLayout7.xml"/><Relationship Id="rId28" Type="http://schemas.openxmlformats.org/officeDocument/2006/relationships/tags" Target="../tags/tag142.xml"/><Relationship Id="rId27" Type="http://schemas.openxmlformats.org/officeDocument/2006/relationships/tags" Target="../tags/tag141.xml"/><Relationship Id="rId26" Type="http://schemas.openxmlformats.org/officeDocument/2006/relationships/image" Target="../media/image6.png"/><Relationship Id="rId25" Type="http://schemas.openxmlformats.org/officeDocument/2006/relationships/tags" Target="../tags/tag140.xml"/><Relationship Id="rId24" Type="http://schemas.openxmlformats.org/officeDocument/2006/relationships/tags" Target="../tags/tag139.xml"/><Relationship Id="rId23" Type="http://schemas.openxmlformats.org/officeDocument/2006/relationships/tags" Target="../tags/tag138.xml"/><Relationship Id="rId22" Type="http://schemas.openxmlformats.org/officeDocument/2006/relationships/tags" Target="../tags/tag137.xml"/><Relationship Id="rId21" Type="http://schemas.openxmlformats.org/officeDocument/2006/relationships/tags" Target="../tags/tag136.xml"/><Relationship Id="rId20" Type="http://schemas.openxmlformats.org/officeDocument/2006/relationships/tags" Target="../tags/tag135.xml"/><Relationship Id="rId2" Type="http://schemas.openxmlformats.org/officeDocument/2006/relationships/tags" Target="../tags/tag117.xml"/><Relationship Id="rId19" Type="http://schemas.openxmlformats.org/officeDocument/2006/relationships/tags" Target="../tags/tag134.xml"/><Relationship Id="rId18" Type="http://schemas.openxmlformats.org/officeDocument/2006/relationships/tags" Target="../tags/tag133.xml"/><Relationship Id="rId17" Type="http://schemas.openxmlformats.org/officeDocument/2006/relationships/tags" Target="../tags/tag132.xml"/><Relationship Id="rId16" Type="http://schemas.openxmlformats.org/officeDocument/2006/relationships/tags" Target="../tags/tag131.xml"/><Relationship Id="rId15" Type="http://schemas.openxmlformats.org/officeDocument/2006/relationships/tags" Target="../tags/tag130.xml"/><Relationship Id="rId14" Type="http://schemas.openxmlformats.org/officeDocument/2006/relationships/tags" Target="../tags/tag129.xml"/><Relationship Id="rId13" Type="http://schemas.openxmlformats.org/officeDocument/2006/relationships/tags" Target="../tags/tag128.xml"/><Relationship Id="rId12" Type="http://schemas.openxmlformats.org/officeDocument/2006/relationships/tags" Target="../tags/tag127.xml"/><Relationship Id="rId11" Type="http://schemas.openxmlformats.org/officeDocument/2006/relationships/tags" Target="../tags/tag126.xml"/><Relationship Id="rId10" Type="http://schemas.openxmlformats.org/officeDocument/2006/relationships/tags" Target="../tags/tag125.xml"/><Relationship Id="rId1" Type="http://schemas.openxmlformats.org/officeDocument/2006/relationships/tags" Target="../tags/tag116.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7.xml"/><Relationship Id="rId5" Type="http://schemas.openxmlformats.org/officeDocument/2006/relationships/tags" Target="../tags/tag145.xml"/><Relationship Id="rId4" Type="http://schemas.openxmlformats.org/officeDocument/2006/relationships/image" Target="../media/image14.png"/><Relationship Id="rId3" Type="http://schemas.openxmlformats.org/officeDocument/2006/relationships/tags" Target="../tags/tag144.xml"/><Relationship Id="rId2" Type="http://schemas.openxmlformats.org/officeDocument/2006/relationships/image" Target="../media/image6.png"/><Relationship Id="rId1" Type="http://schemas.openxmlformats.org/officeDocument/2006/relationships/tags" Target="../tags/tag143.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3.xml"/><Relationship Id="rId2" Type="http://schemas.openxmlformats.org/officeDocument/2006/relationships/tags" Target="../tags/tag147.xml"/><Relationship Id="rId1" Type="http://schemas.openxmlformats.org/officeDocument/2006/relationships/tags" Target="../tags/tag146.xml"/></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5" Type="http://schemas.openxmlformats.org/officeDocument/2006/relationships/slideLayout" Target="../slideLayouts/slideLayout7.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image" Target="../media/image5.png"/><Relationship Id="rId21" Type="http://schemas.openxmlformats.org/officeDocument/2006/relationships/tags" Target="../tags/tag22.xml"/><Relationship Id="rId20" Type="http://schemas.openxmlformats.org/officeDocument/2006/relationships/tags" Target="../tags/tag21.xml"/><Relationship Id="rId2" Type="http://schemas.openxmlformats.org/officeDocument/2006/relationships/tags" Target="../tags/tag3.xml"/><Relationship Id="rId19" Type="http://schemas.openxmlformats.org/officeDocument/2006/relationships/tags" Target="../tags/tag20.xml"/><Relationship Id="rId18" Type="http://schemas.openxmlformats.org/officeDocument/2006/relationships/tags" Target="../tags/tag19.xml"/><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7.xml"/><Relationship Id="rId5" Type="http://schemas.openxmlformats.org/officeDocument/2006/relationships/tags" Target="../tags/tag151.xml"/><Relationship Id="rId4" Type="http://schemas.openxmlformats.org/officeDocument/2006/relationships/image" Target="../media/image5.png"/><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7.xml"/><Relationship Id="rId6" Type="http://schemas.openxmlformats.org/officeDocument/2006/relationships/tags" Target="../tags/tag155.xml"/><Relationship Id="rId5" Type="http://schemas.openxmlformats.org/officeDocument/2006/relationships/image" Target="../media/image5.png"/><Relationship Id="rId4" Type="http://schemas.openxmlformats.org/officeDocument/2006/relationships/tags" Target="../tags/tag154.xml"/><Relationship Id="rId3" Type="http://schemas.openxmlformats.org/officeDocument/2006/relationships/image" Target="../media/image15.png"/><Relationship Id="rId2" Type="http://schemas.openxmlformats.org/officeDocument/2006/relationships/tags" Target="../tags/tag153.xml"/><Relationship Id="rId1" Type="http://schemas.openxmlformats.org/officeDocument/2006/relationships/tags" Target="../tags/tag152.xml"/></Relationships>
</file>

<file path=ppt/slides/_rels/slide22.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tags" Target="../tags/tag163.xml"/><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1" Type="http://schemas.openxmlformats.org/officeDocument/2006/relationships/notesSlide" Target="../notesSlides/notesSlide20.xml"/><Relationship Id="rId20" Type="http://schemas.openxmlformats.org/officeDocument/2006/relationships/slideLayout" Target="../slideLayouts/slideLayout7.xml"/><Relationship Id="rId2" Type="http://schemas.openxmlformats.org/officeDocument/2006/relationships/tags" Target="../tags/tag157.xml"/><Relationship Id="rId19" Type="http://schemas.openxmlformats.org/officeDocument/2006/relationships/tags" Target="../tags/tag173.xml"/><Relationship Id="rId18" Type="http://schemas.openxmlformats.org/officeDocument/2006/relationships/tags" Target="../tags/tag172.xml"/><Relationship Id="rId17" Type="http://schemas.openxmlformats.org/officeDocument/2006/relationships/image" Target="../media/image5.png"/><Relationship Id="rId16" Type="http://schemas.openxmlformats.org/officeDocument/2006/relationships/tags" Target="../tags/tag171.xml"/><Relationship Id="rId15" Type="http://schemas.openxmlformats.org/officeDocument/2006/relationships/tags" Target="../tags/tag170.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tags" Target="../tags/tag156.xml"/></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79.xml"/><Relationship Id="rId7" Type="http://schemas.openxmlformats.org/officeDocument/2006/relationships/image" Target="../media/image16.png"/><Relationship Id="rId6" Type="http://schemas.openxmlformats.org/officeDocument/2006/relationships/tags" Target="../tags/tag178.xml"/><Relationship Id="rId5" Type="http://schemas.openxmlformats.org/officeDocument/2006/relationships/image" Target="../media/image5.png"/><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0" Type="http://schemas.openxmlformats.org/officeDocument/2006/relationships/notesSlide" Target="../notesSlides/notesSlide21.xml"/><Relationship Id="rId1" Type="http://schemas.openxmlformats.org/officeDocument/2006/relationships/tags" Target="../tags/tag174.xml"/></Relationships>
</file>

<file path=ppt/slides/_rels/slide24.xml.rels><?xml version="1.0" encoding="UTF-8" standalone="yes"?>
<Relationships xmlns="http://schemas.openxmlformats.org/package/2006/relationships"><Relationship Id="rId9" Type="http://schemas.openxmlformats.org/officeDocument/2006/relationships/notesSlide" Target="../notesSlides/notesSlide22.xml"/><Relationship Id="rId8" Type="http://schemas.openxmlformats.org/officeDocument/2006/relationships/slideLayout" Target="../slideLayouts/slideLayout7.xml"/><Relationship Id="rId7" Type="http://schemas.openxmlformats.org/officeDocument/2006/relationships/tags" Target="../tags/tag185.xml"/><Relationship Id="rId6" Type="http://schemas.openxmlformats.org/officeDocument/2006/relationships/tags" Target="../tags/tag184.xml"/><Relationship Id="rId5" Type="http://schemas.openxmlformats.org/officeDocument/2006/relationships/image" Target="../media/image5.png"/><Relationship Id="rId4" Type="http://schemas.openxmlformats.org/officeDocument/2006/relationships/tags" Target="../tags/tag183.xml"/><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s>
</file>

<file path=ppt/slides/_rels/slide25.xml.rels><?xml version="1.0" encoding="UTF-8" standalone="yes"?>
<Relationships xmlns="http://schemas.openxmlformats.org/package/2006/relationships"><Relationship Id="rId9" Type="http://schemas.openxmlformats.org/officeDocument/2006/relationships/notesSlide" Target="../notesSlides/notesSlide23.xml"/><Relationship Id="rId8" Type="http://schemas.openxmlformats.org/officeDocument/2006/relationships/slideLayout" Target="../slideLayouts/slideLayout7.xml"/><Relationship Id="rId7" Type="http://schemas.openxmlformats.org/officeDocument/2006/relationships/tags" Target="../tags/tag191.xml"/><Relationship Id="rId6" Type="http://schemas.openxmlformats.org/officeDocument/2006/relationships/tags" Target="../tags/tag190.xml"/><Relationship Id="rId5" Type="http://schemas.openxmlformats.org/officeDocument/2006/relationships/image" Target="../media/image5.png"/><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s>
</file>

<file path=ppt/slides/_rels/slide26.xml.rels><?xml version="1.0" encoding="UTF-8" standalone="yes"?>
<Relationships xmlns="http://schemas.openxmlformats.org/package/2006/relationships"><Relationship Id="rId9" Type="http://schemas.openxmlformats.org/officeDocument/2006/relationships/notesSlide" Target="../notesSlides/notesSlide24.xml"/><Relationship Id="rId8" Type="http://schemas.openxmlformats.org/officeDocument/2006/relationships/slideLayout" Target="../slideLayouts/slideLayout7.xml"/><Relationship Id="rId7" Type="http://schemas.openxmlformats.org/officeDocument/2006/relationships/tags" Target="../tags/tag197.xml"/><Relationship Id="rId6" Type="http://schemas.openxmlformats.org/officeDocument/2006/relationships/tags" Target="../tags/tag196.xml"/><Relationship Id="rId5" Type="http://schemas.openxmlformats.org/officeDocument/2006/relationships/image" Target="../media/image5.png"/><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7.xml"/><Relationship Id="rId4" Type="http://schemas.openxmlformats.org/officeDocument/2006/relationships/tags" Target="../tags/tag200.xml"/><Relationship Id="rId3" Type="http://schemas.openxmlformats.org/officeDocument/2006/relationships/tags" Target="../tags/tag199.xml"/><Relationship Id="rId2" Type="http://schemas.openxmlformats.org/officeDocument/2006/relationships/image" Target="../media/image5.png"/><Relationship Id="rId1" Type="http://schemas.openxmlformats.org/officeDocument/2006/relationships/tags" Target="../tags/tag198.xml"/></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7.xml"/><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image" Target="../media/image5.png"/><Relationship Id="rId1" Type="http://schemas.openxmlformats.org/officeDocument/2006/relationships/tags" Target="../tags/tag201.xml"/></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7.xml"/><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image" Target="../media/image5.png"/><Relationship Id="rId1" Type="http://schemas.openxmlformats.org/officeDocument/2006/relationships/tags" Target="../tags/tag20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7.xml"/><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image" Target="../media/image5.png"/><Relationship Id="rId1" Type="http://schemas.openxmlformats.org/officeDocument/2006/relationships/tags" Target="../tags/tag207.xml"/></Relationships>
</file>

<file path=ppt/slides/_rels/slide4.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5" Type="http://schemas.openxmlformats.org/officeDocument/2006/relationships/notesSlide" Target="../notesSlides/notesSlide2.xml"/><Relationship Id="rId14" Type="http://schemas.openxmlformats.org/officeDocument/2006/relationships/slideLayout" Target="../slideLayouts/slideLayout7.xml"/><Relationship Id="rId13" Type="http://schemas.openxmlformats.org/officeDocument/2006/relationships/tags" Target="../tags/tag37.xml"/><Relationship Id="rId12" Type="http://schemas.openxmlformats.org/officeDocument/2006/relationships/tags" Target="../tags/tag36.xml"/><Relationship Id="rId11" Type="http://schemas.openxmlformats.org/officeDocument/2006/relationships/image" Target="../media/image5.png"/><Relationship Id="rId10" Type="http://schemas.openxmlformats.org/officeDocument/2006/relationships/tags" Target="../tags/tag35.xml"/><Relationship Id="rId1" Type="http://schemas.openxmlformats.org/officeDocument/2006/relationships/tags" Target="../tags/tag26.xml"/></Relationships>
</file>

<file path=ppt/slides/_rels/slide5.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image" Target="../media/image6.png"/><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2" Type="http://schemas.openxmlformats.org/officeDocument/2006/relationships/notesSlide" Target="../notesSlides/notesSlide3.xml"/><Relationship Id="rId21" Type="http://schemas.openxmlformats.org/officeDocument/2006/relationships/slideLayout" Target="../slideLayouts/slideLayout7.xml"/><Relationship Id="rId20" Type="http://schemas.openxmlformats.org/officeDocument/2006/relationships/tags" Target="../tags/tag56.xml"/><Relationship Id="rId2" Type="http://schemas.openxmlformats.org/officeDocument/2006/relationships/tags" Target="../tags/tag39.xml"/><Relationship Id="rId19" Type="http://schemas.openxmlformats.org/officeDocument/2006/relationships/tags" Target="../tags/tag55.xml"/><Relationship Id="rId18" Type="http://schemas.openxmlformats.org/officeDocument/2006/relationships/tags" Target="../tags/tag54.xml"/><Relationship Id="rId17" Type="http://schemas.openxmlformats.org/officeDocument/2006/relationships/tags" Target="../tags/tag53.xml"/><Relationship Id="rId16" Type="http://schemas.openxmlformats.org/officeDocument/2006/relationships/tags" Target="../tags/tag52.xml"/><Relationship Id="rId15" Type="http://schemas.openxmlformats.org/officeDocument/2006/relationships/tags" Target="../tags/tag51.xml"/><Relationship Id="rId14" Type="http://schemas.openxmlformats.org/officeDocument/2006/relationships/tags" Target="../tags/tag50.xml"/><Relationship Id="rId13" Type="http://schemas.openxmlformats.org/officeDocument/2006/relationships/tags" Target="../tags/tag49.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tags" Target="../tags/tag38.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7.xml"/><Relationship Id="rId6" Type="http://schemas.openxmlformats.org/officeDocument/2006/relationships/tags" Target="../tags/tag71.xml"/><Relationship Id="rId5" Type="http://schemas.openxmlformats.org/officeDocument/2006/relationships/image" Target="../media/image7.png"/><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zh-CN" altLang="en-US"/>
              <a:t>基于</a:t>
            </a:r>
            <a:r>
              <a:rPr lang="en-US" altLang="zh-CN"/>
              <a:t>Web</a:t>
            </a:r>
            <a:r>
              <a:rPr lang="zh-CN" altLang="en-US"/>
              <a:t>的</a:t>
            </a:r>
            <a:r>
              <a:rPr lang="zh-CN" altLang="en-US">
                <a:solidFill>
                  <a:srgbClr val="FF0000"/>
                </a:solidFill>
              </a:rPr>
              <a:t>自动化测试</a:t>
            </a:r>
            <a:r>
              <a:rPr lang="zh-CN" altLang="en-US"/>
              <a:t>框架的设计与实现</a:t>
            </a:r>
            <a:endParaRPr lang="zh-CN" altLang="en-US"/>
          </a:p>
        </p:txBody>
      </p:sp>
      <p:pic>
        <p:nvPicPr>
          <p:cNvPr id="3" name="图片 2" descr="weixin1"/>
          <p:cNvPicPr>
            <a:picLocks noChangeAspect="1"/>
          </p:cNvPicPr>
          <p:nvPr/>
        </p:nvPicPr>
        <p:blipFill>
          <a:blip r:embed="rId1"/>
          <a:stretch>
            <a:fillRect/>
          </a:stretch>
        </p:blipFill>
        <p:spPr>
          <a:xfrm>
            <a:off x="2505710" y="483235"/>
            <a:ext cx="2731135" cy="273113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7"/>
          <p:cNvSpPr>
            <a:spLocks noGrp="1" noChangeArrowheads="1"/>
          </p:cNvSpPr>
          <p:nvPr>
            <p:ph type="title"/>
            <p:custDataLst>
              <p:tags r:id="rId1"/>
            </p:custDataLst>
          </p:nvPr>
        </p:nvSpPr>
        <p:spPr>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170" tIns="46990" rIns="90170" bIns="46990" numCol="1" anchor="b" anchorCtr="0" compatLnSpc="1">
            <a:normAutofit/>
          </a:bodyPr>
          <a:lstStyle/>
          <a:p>
            <a:pPr eaLnBrk="1" hangingPunct="1"/>
            <a:r>
              <a:rPr lang="en-US" altLang="zh-CN" dirty="0">
                <a:latin typeface="+mj-lt"/>
                <a:ea typeface="+mj-ea"/>
              </a:rPr>
              <a:t>Web</a:t>
            </a:r>
            <a:r>
              <a:rPr lang="zh-CN" altLang="en-US" dirty="0">
                <a:latin typeface="+mj-lt"/>
                <a:ea typeface="+mj-ea"/>
              </a:rPr>
              <a:t>自动化测试框架</a:t>
            </a:r>
            <a:endParaRPr lang="zh-CN" altLang="en-US" dirty="0">
              <a:latin typeface="+mj-lt"/>
              <a:ea typeface="+mj-ea"/>
            </a:endParaRPr>
          </a:p>
        </p:txBody>
      </p:sp>
      <p:sp>
        <p:nvSpPr>
          <p:cNvPr id="24579" name="Rectangle 2"/>
          <p:cNvSpPr>
            <a:spLocks noGrp="1" noChangeArrowheads="1"/>
          </p:cNvSpPr>
          <p:nvPr>
            <p:ph type="body" sz="half" idx="2"/>
            <p:custDataLst>
              <p:tags r:id="rId2"/>
            </p:custDataLst>
          </p:nvPr>
        </p:nvSpPr>
        <p:spPr>
          <a:xfrm>
            <a:off x="6707259" y="1965444"/>
            <a:ext cx="4704326" cy="3857028"/>
          </a:xfrm>
        </p:spPr>
        <p:txBody>
          <a:bodyPr>
            <a:normAutofit/>
          </a:bodyPr>
          <a:lstStyle/>
          <a:p>
            <a:pPr marL="3175" indent="-3175" eaLnBrk="1" hangingPunct="1"/>
            <a:r>
              <a:rPr lang="en-US" altLang="zh-CN" dirty="0">
                <a:solidFill>
                  <a:schemeClr val="tx1"/>
                </a:solidFill>
                <a:latin typeface="+mj-ea"/>
                <a:ea typeface="+mj-ea"/>
              </a:rPr>
              <a:t>	    </a:t>
            </a:r>
            <a:r>
              <a:rPr lang="zh-CN" altLang="en-US" dirty="0">
                <a:solidFill>
                  <a:schemeClr val="tx1"/>
                </a:solidFill>
                <a:latin typeface="+mj-ea"/>
                <a:ea typeface="+mj-ea"/>
              </a:rPr>
              <a:t>分布式计算将网络服务带到世界的每一个角落，这些服务又大都部署在</a:t>
            </a:r>
            <a:r>
              <a:rPr lang="en-US" altLang="zh-CN" dirty="0">
                <a:solidFill>
                  <a:schemeClr val="tx1"/>
                </a:solidFill>
                <a:latin typeface="+mj-ea"/>
                <a:ea typeface="+mj-ea"/>
              </a:rPr>
              <a:t>web</a:t>
            </a:r>
            <a:r>
              <a:rPr lang="zh-CN" altLang="en-US" dirty="0">
                <a:solidFill>
                  <a:schemeClr val="tx1"/>
                </a:solidFill>
                <a:latin typeface="+mj-ea"/>
                <a:ea typeface="+mj-ea"/>
              </a:rPr>
              <a:t>应用系统中。如何保障高质量的</a:t>
            </a:r>
            <a:r>
              <a:rPr lang="en-US" altLang="zh-CN" dirty="0">
                <a:solidFill>
                  <a:schemeClr val="tx1"/>
                </a:solidFill>
                <a:latin typeface="+mj-ea"/>
                <a:ea typeface="+mj-ea"/>
              </a:rPr>
              <a:t>web</a:t>
            </a:r>
            <a:r>
              <a:rPr lang="zh-CN" altLang="en-US" dirty="0">
                <a:solidFill>
                  <a:schemeClr val="tx1"/>
                </a:solidFill>
                <a:latin typeface="+mj-ea"/>
                <a:ea typeface="+mj-ea"/>
              </a:rPr>
              <a:t>服务是个非常重要的问题。对于一个复杂的</a:t>
            </a:r>
            <a:r>
              <a:rPr lang="en-US" altLang="zh-CN" dirty="0">
                <a:solidFill>
                  <a:schemeClr val="tx1"/>
                </a:solidFill>
                <a:latin typeface="+mj-ea"/>
                <a:ea typeface="+mj-ea"/>
              </a:rPr>
              <a:t>web</a:t>
            </a:r>
            <a:r>
              <a:rPr lang="zh-CN" altLang="en-US" dirty="0">
                <a:solidFill>
                  <a:schemeClr val="tx1"/>
                </a:solidFill>
                <a:latin typeface="+mj-ea"/>
                <a:ea typeface="+mj-ea"/>
              </a:rPr>
              <a:t>应用系统需要测试的方面太多了，特别是那些开发周期很长的系统，如果只依赖于手工来完成测试，显然测试成本将非常高且易出错，通过使用自动化测试工具，能够极大的降低</a:t>
            </a:r>
            <a:r>
              <a:rPr lang="en-US" altLang="zh-CN" dirty="0">
                <a:solidFill>
                  <a:schemeClr val="tx1"/>
                </a:solidFill>
                <a:latin typeface="+mj-ea"/>
                <a:ea typeface="+mj-ea"/>
              </a:rPr>
              <a:t>web</a:t>
            </a:r>
            <a:r>
              <a:rPr lang="zh-CN" altLang="en-US" dirty="0">
                <a:solidFill>
                  <a:schemeClr val="tx1"/>
                </a:solidFill>
                <a:latin typeface="+mj-ea"/>
                <a:ea typeface="+mj-ea"/>
              </a:rPr>
              <a:t>系统维护的成本。但是存在一个问题：如何才能提高测试脚本的可复用性和移植性？</a:t>
            </a:r>
            <a:endParaRPr lang="zh-CN" altLang="en-US" dirty="0">
              <a:solidFill>
                <a:schemeClr val="tx1"/>
              </a:solidFill>
              <a:latin typeface="+mj-ea"/>
              <a:ea typeface="+mj-ea"/>
            </a:endParaRPr>
          </a:p>
        </p:txBody>
      </p:sp>
      <p:pic>
        <p:nvPicPr>
          <p:cNvPr id="4" name="图片 3" descr="4%B(Q}[B@@F5(AYENU0TT3P"/>
          <p:cNvPicPr>
            <a:picLocks noChangeAspect="1"/>
          </p:cNvPicPr>
          <p:nvPr/>
        </p:nvPicPr>
        <p:blipFill>
          <a:blip r:embed="rId3"/>
          <a:stretch>
            <a:fillRect/>
          </a:stretch>
        </p:blipFill>
        <p:spPr>
          <a:xfrm>
            <a:off x="588010" y="1037590"/>
            <a:ext cx="5756275" cy="4667250"/>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1" name="Oval 5"/>
          <p:cNvSpPr>
            <a:spLocks noChangeArrowheads="1"/>
          </p:cNvSpPr>
          <p:nvPr>
            <p:custDataLst>
              <p:tags r:id="rId1"/>
            </p:custDataLst>
          </p:nvPr>
        </p:nvSpPr>
        <p:spPr bwMode="auto">
          <a:xfrm>
            <a:off x="6046788" y="1045846"/>
            <a:ext cx="2093912" cy="2092325"/>
          </a:xfrm>
          <a:prstGeom prst="ellipse">
            <a:avLst/>
          </a:prstGeom>
          <a:solidFill>
            <a:srgbClr val="878787"/>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6990" rIns="0" bIns="46990"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lnSpc>
                <a:spcPct val="150000"/>
              </a:lnSpc>
              <a:spcBef>
                <a:spcPct val="0"/>
              </a:spcBef>
              <a:buFontTx/>
              <a:buNone/>
            </a:pPr>
            <a:r>
              <a:rPr lang="en-US" altLang="zh-CN" sz="1800" dirty="0">
                <a:solidFill>
                  <a:schemeClr val="bg1"/>
                </a:solidFill>
                <a:latin typeface="+mn-lt"/>
                <a:ea typeface="+mn-ea"/>
                <a:sym typeface="Arial" panose="020B0604020202020204" pitchFamily="34" charset="0"/>
              </a:rPr>
              <a:t>Grinder</a:t>
            </a:r>
            <a:endParaRPr lang="en-US" altLang="zh-CN" sz="1800" dirty="0">
              <a:solidFill>
                <a:schemeClr val="bg1"/>
              </a:solidFill>
              <a:latin typeface="+mn-lt"/>
              <a:ea typeface="+mn-ea"/>
              <a:sym typeface="Arial" panose="020B0604020202020204" pitchFamily="34" charset="0"/>
            </a:endParaRPr>
          </a:p>
        </p:txBody>
      </p:sp>
      <p:sp>
        <p:nvSpPr>
          <p:cNvPr id="31752" name="Oval 5"/>
          <p:cNvSpPr>
            <a:spLocks noChangeArrowheads="1"/>
          </p:cNvSpPr>
          <p:nvPr>
            <p:custDataLst>
              <p:tags r:id="rId2"/>
            </p:custDataLst>
          </p:nvPr>
        </p:nvSpPr>
        <p:spPr bwMode="auto">
          <a:xfrm>
            <a:off x="7094538" y="2682558"/>
            <a:ext cx="2093912" cy="2093912"/>
          </a:xfrm>
          <a:prstGeom prst="ellipse">
            <a:avLst/>
          </a:prstGeom>
          <a:solidFill>
            <a:srgbClr val="878787"/>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6990" rIns="0" bIns="46990"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lnSpc>
                <a:spcPct val="150000"/>
              </a:lnSpc>
              <a:spcBef>
                <a:spcPct val="0"/>
              </a:spcBef>
              <a:buFontTx/>
              <a:buNone/>
            </a:pPr>
            <a:r>
              <a:rPr lang="en-US" altLang="zh-CN" sz="1800" dirty="0">
                <a:solidFill>
                  <a:schemeClr val="bg1"/>
                </a:solidFill>
                <a:latin typeface="+mn-lt"/>
                <a:ea typeface="+mn-ea"/>
                <a:sym typeface="Arial" panose="020B0604020202020204" pitchFamily="34" charset="0"/>
              </a:rPr>
              <a:t>OpenSTA</a:t>
            </a:r>
            <a:endParaRPr lang="en-US" altLang="zh-CN" sz="1800" dirty="0">
              <a:solidFill>
                <a:schemeClr val="bg1"/>
              </a:solidFill>
              <a:latin typeface="+mn-lt"/>
              <a:ea typeface="+mn-ea"/>
              <a:sym typeface="Arial" panose="020B0604020202020204" pitchFamily="34" charset="0"/>
            </a:endParaRPr>
          </a:p>
        </p:txBody>
      </p:sp>
      <p:sp>
        <p:nvSpPr>
          <p:cNvPr id="31753" name="Oval 5"/>
          <p:cNvSpPr>
            <a:spLocks noChangeArrowheads="1"/>
          </p:cNvSpPr>
          <p:nvPr>
            <p:custDataLst>
              <p:tags r:id="rId3"/>
            </p:custDataLst>
          </p:nvPr>
        </p:nvSpPr>
        <p:spPr bwMode="auto">
          <a:xfrm>
            <a:off x="4149726" y="4373246"/>
            <a:ext cx="2092325" cy="2092325"/>
          </a:xfrm>
          <a:prstGeom prst="ellipse">
            <a:avLst/>
          </a:prstGeom>
          <a:solidFill>
            <a:srgbClr val="878787"/>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6990" rIns="0" bIns="46990"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lnSpc>
                <a:spcPct val="150000"/>
              </a:lnSpc>
              <a:spcBef>
                <a:spcPct val="0"/>
              </a:spcBef>
              <a:buFontTx/>
              <a:buNone/>
            </a:pPr>
            <a:r>
              <a:rPr lang="en-US" altLang="zh-CN" sz="1800" dirty="0">
                <a:solidFill>
                  <a:schemeClr val="bg1"/>
                </a:solidFill>
                <a:latin typeface="+mn-lt"/>
                <a:ea typeface="+mn-ea"/>
                <a:sym typeface="Arial" panose="020B0604020202020204" pitchFamily="34" charset="0"/>
              </a:rPr>
              <a:t>Siege</a:t>
            </a:r>
            <a:endParaRPr lang="en-US" altLang="zh-CN" sz="1800" dirty="0">
              <a:solidFill>
                <a:schemeClr val="bg1"/>
              </a:solidFill>
              <a:latin typeface="+mn-lt"/>
              <a:ea typeface="+mn-ea"/>
              <a:sym typeface="Arial" panose="020B0604020202020204" pitchFamily="34" charset="0"/>
            </a:endParaRPr>
          </a:p>
        </p:txBody>
      </p:sp>
      <p:sp>
        <p:nvSpPr>
          <p:cNvPr id="31754" name="Oval 3"/>
          <p:cNvSpPr>
            <a:spLocks noChangeArrowheads="1"/>
          </p:cNvSpPr>
          <p:nvPr>
            <p:custDataLst>
              <p:tags r:id="rId4"/>
            </p:custDataLst>
          </p:nvPr>
        </p:nvSpPr>
        <p:spPr bwMode="auto">
          <a:xfrm>
            <a:off x="4022726" y="1033146"/>
            <a:ext cx="2092325" cy="2092325"/>
          </a:xfrm>
          <a:prstGeom prst="ellipse">
            <a:avLst/>
          </a:prstGeom>
          <a:solidFill>
            <a:srgbClr val="878787"/>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6990" rIns="0" bIns="46990"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lnSpc>
                <a:spcPct val="150000"/>
              </a:lnSpc>
              <a:spcBef>
                <a:spcPct val="0"/>
              </a:spcBef>
              <a:buFontTx/>
              <a:buNone/>
            </a:pPr>
            <a:r>
              <a:rPr lang="en-US" altLang="zh-CN" sz="1800" dirty="0">
                <a:solidFill>
                  <a:schemeClr val="bg1"/>
                </a:solidFill>
                <a:latin typeface="+mn-lt"/>
                <a:ea typeface="+mn-ea"/>
                <a:sym typeface="Arial" panose="020B0604020202020204" pitchFamily="34" charset="0"/>
              </a:rPr>
              <a:t>JMeter</a:t>
            </a:r>
            <a:endParaRPr lang="zh-CN" altLang="en-US" sz="1800" dirty="0">
              <a:solidFill>
                <a:schemeClr val="bg1"/>
              </a:solidFill>
              <a:latin typeface="+mn-lt"/>
              <a:ea typeface="+mn-ea"/>
              <a:sym typeface="Arial" panose="020B0604020202020204" pitchFamily="34" charset="0"/>
            </a:endParaRPr>
          </a:p>
        </p:txBody>
      </p:sp>
      <p:sp>
        <p:nvSpPr>
          <p:cNvPr id="31755" name="Oval 4"/>
          <p:cNvSpPr>
            <a:spLocks noChangeArrowheads="1"/>
          </p:cNvSpPr>
          <p:nvPr>
            <p:custDataLst>
              <p:tags r:id="rId5"/>
            </p:custDataLst>
          </p:nvPr>
        </p:nvSpPr>
        <p:spPr bwMode="auto">
          <a:xfrm>
            <a:off x="3054351" y="2709546"/>
            <a:ext cx="2093913" cy="2092325"/>
          </a:xfrm>
          <a:prstGeom prst="ellipse">
            <a:avLst/>
          </a:prstGeom>
          <a:solidFill>
            <a:srgbClr val="878787"/>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6990" rIns="0" bIns="46990"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lnSpc>
                <a:spcPct val="150000"/>
              </a:lnSpc>
              <a:spcBef>
                <a:spcPct val="0"/>
              </a:spcBef>
              <a:buFontTx/>
              <a:buNone/>
            </a:pPr>
            <a:r>
              <a:rPr lang="en-US" altLang="zh-CN" sz="1800" dirty="0">
                <a:solidFill>
                  <a:schemeClr val="bg1"/>
                </a:solidFill>
                <a:latin typeface="+mn-lt"/>
                <a:ea typeface="+mn-ea"/>
                <a:sym typeface="Arial" panose="020B0604020202020204" pitchFamily="34" charset="0"/>
              </a:rPr>
              <a:t>Pylot</a:t>
            </a:r>
            <a:endParaRPr lang="en-US" altLang="zh-CN" sz="1800" dirty="0">
              <a:solidFill>
                <a:schemeClr val="bg1"/>
              </a:solidFill>
              <a:latin typeface="+mn-lt"/>
              <a:ea typeface="+mn-ea"/>
              <a:sym typeface="Arial" panose="020B0604020202020204" pitchFamily="34" charset="0"/>
            </a:endParaRPr>
          </a:p>
        </p:txBody>
      </p:sp>
      <p:sp>
        <p:nvSpPr>
          <p:cNvPr id="31756" name="Oval 5"/>
          <p:cNvSpPr>
            <a:spLocks noChangeArrowheads="1"/>
          </p:cNvSpPr>
          <p:nvPr>
            <p:custDataLst>
              <p:tags r:id="rId6"/>
            </p:custDataLst>
          </p:nvPr>
        </p:nvSpPr>
        <p:spPr bwMode="auto">
          <a:xfrm>
            <a:off x="6137276" y="4378009"/>
            <a:ext cx="2092325" cy="2092325"/>
          </a:xfrm>
          <a:prstGeom prst="ellipse">
            <a:avLst/>
          </a:prstGeom>
          <a:solidFill>
            <a:srgbClr val="878787"/>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6990" rIns="0" bIns="46990"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lnSpc>
                <a:spcPct val="150000"/>
              </a:lnSpc>
              <a:spcBef>
                <a:spcPct val="0"/>
              </a:spcBef>
              <a:buFontTx/>
              <a:buNone/>
            </a:pPr>
            <a:r>
              <a:rPr lang="en-US" altLang="zh-CN" sz="1800" dirty="0">
                <a:solidFill>
                  <a:schemeClr val="bg1"/>
                </a:solidFill>
                <a:latin typeface="+mn-lt"/>
                <a:ea typeface="+mn-ea"/>
                <a:sym typeface="Arial" panose="020B0604020202020204" pitchFamily="34" charset="0"/>
              </a:rPr>
              <a:t>Watir</a:t>
            </a:r>
            <a:endParaRPr lang="en-US" altLang="zh-CN" sz="1800" dirty="0">
              <a:solidFill>
                <a:schemeClr val="bg1"/>
              </a:solidFill>
              <a:latin typeface="+mn-lt"/>
              <a:ea typeface="+mn-ea"/>
              <a:sym typeface="Arial" panose="020B0604020202020204" pitchFamily="34" charset="0"/>
            </a:endParaRPr>
          </a:p>
        </p:txBody>
      </p:sp>
      <p:sp>
        <p:nvSpPr>
          <p:cNvPr id="31757" name="Oval 6"/>
          <p:cNvSpPr>
            <a:spLocks noChangeArrowheads="1"/>
          </p:cNvSpPr>
          <p:nvPr>
            <p:custDataLst>
              <p:tags r:id="rId7"/>
            </p:custDataLst>
          </p:nvPr>
        </p:nvSpPr>
        <p:spPr bwMode="auto">
          <a:xfrm>
            <a:off x="5049839" y="2650809"/>
            <a:ext cx="2136775" cy="2136775"/>
          </a:xfrm>
          <a:prstGeom prst="ellipse">
            <a:avLst/>
          </a:prstGeom>
          <a:solidFill>
            <a:srgbClr val="FFCC00"/>
          </a:solidFill>
          <a:ln w="38100"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400" dirty="0">
                <a:latin typeface="+mj-lt"/>
                <a:ea typeface="+mj-ea"/>
                <a:cs typeface="+mj-cs"/>
                <a:sym typeface="Arial" panose="020B0604020202020204" pitchFamily="34" charset="0"/>
              </a:rPr>
              <a:t>Selenium</a:t>
            </a:r>
            <a:endParaRPr lang="zh-CN" altLang="en-US" sz="2400" dirty="0">
              <a:latin typeface="+mj-lt"/>
              <a:ea typeface="+mj-ea"/>
              <a:cs typeface="+mj-cs"/>
              <a:sym typeface="Arial" panose="020B0604020202020204" pitchFamily="34" charset="0"/>
            </a:endParaRPr>
          </a:p>
        </p:txBody>
      </p:sp>
      <p:sp>
        <p:nvSpPr>
          <p:cNvPr id="14" name="Line 10"/>
          <p:cNvSpPr>
            <a:spLocks noChangeShapeType="1"/>
          </p:cNvSpPr>
          <p:nvPr>
            <p:custDataLst>
              <p:tags r:id="rId8"/>
            </p:custDataLst>
          </p:nvPr>
        </p:nvSpPr>
        <p:spPr bwMode="auto">
          <a:xfrm flipH="1">
            <a:off x="1218112" y="588224"/>
            <a:ext cx="1057275" cy="0"/>
          </a:xfrm>
          <a:prstGeom prst="line">
            <a:avLst/>
          </a:prstGeom>
          <a:noFill/>
          <a:ln w="19050"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1"/>
          <p:cNvSpPr>
            <a:spLocks noChangeShapeType="1"/>
          </p:cNvSpPr>
          <p:nvPr>
            <p:custDataLst>
              <p:tags r:id="rId9"/>
            </p:custDataLst>
          </p:nvPr>
        </p:nvSpPr>
        <p:spPr bwMode="auto">
          <a:xfrm flipH="1">
            <a:off x="9902546" y="588224"/>
            <a:ext cx="1058862" cy="0"/>
          </a:xfrm>
          <a:prstGeom prst="line">
            <a:avLst/>
          </a:prstGeom>
          <a:noFill/>
          <a:ln w="19050"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文本框 15"/>
          <p:cNvSpPr txBox="1"/>
          <p:nvPr>
            <p:custDataLst>
              <p:tags r:id="rId10"/>
            </p:custDataLst>
          </p:nvPr>
        </p:nvSpPr>
        <p:spPr>
          <a:xfrm>
            <a:off x="2310486" y="109833"/>
            <a:ext cx="7571028" cy="9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a:defRPr sz="2800">
                <a:latin typeface="+mj-lt"/>
                <a:ea typeface="+mj-ea"/>
                <a:cs typeface="+mj-cs"/>
                <a:sym typeface="Arial" panose="020B0604020202020204" pitchFamily="34" charset="0"/>
              </a:defRPr>
            </a:lvl1pPr>
            <a:lvl2pPr algn="ctr">
              <a:defRPr sz="4400"/>
            </a:lvl2pPr>
            <a:lvl3pPr algn="ctr">
              <a:defRPr sz="4400"/>
            </a:lvl3pPr>
            <a:lvl4pPr algn="ctr">
              <a:defRPr sz="4400"/>
            </a:lvl4pPr>
            <a:lvl5pPr algn="ctr">
              <a:defRPr sz="4400"/>
            </a:lvl5pPr>
            <a:lvl6pPr marL="457200" algn="ctr" eaLnBrk="0" fontAlgn="base" hangingPunct="0">
              <a:spcBef>
                <a:spcPct val="0"/>
              </a:spcBef>
              <a:spcAft>
                <a:spcPct val="0"/>
              </a:spcAft>
              <a:defRPr sz="4400"/>
            </a:lvl6pPr>
            <a:lvl7pPr marL="914400" algn="ctr" eaLnBrk="0" fontAlgn="base" hangingPunct="0">
              <a:spcBef>
                <a:spcPct val="0"/>
              </a:spcBef>
              <a:spcAft>
                <a:spcPct val="0"/>
              </a:spcAft>
              <a:defRPr sz="4400"/>
            </a:lvl7pPr>
            <a:lvl8pPr marL="1371600" algn="ctr" eaLnBrk="0" fontAlgn="base" hangingPunct="0">
              <a:spcBef>
                <a:spcPct val="0"/>
              </a:spcBef>
              <a:spcAft>
                <a:spcPct val="0"/>
              </a:spcAft>
              <a:defRPr sz="4400"/>
            </a:lvl8pPr>
            <a:lvl9pPr marL="1828800" algn="ctr" eaLnBrk="0" fontAlgn="base" hangingPunct="0">
              <a:spcBef>
                <a:spcPct val="0"/>
              </a:spcBef>
              <a:spcAft>
                <a:spcPct val="0"/>
              </a:spcAft>
              <a:defRPr sz="4400"/>
            </a:lvl9pPr>
          </a:lstStyle>
          <a:p>
            <a:r>
              <a:rPr lang="en-US"/>
              <a:t>Common Test Automation Framework On Web</a:t>
            </a:r>
            <a:endParaRPr lang="en-US"/>
          </a:p>
        </p:txBody>
      </p:sp>
    </p:spTree>
    <p:custDataLst>
      <p:tags r:id="rId11"/>
    </p:custDataLst>
  </p:cSld>
  <p:clrMapOvr>
    <a:masterClrMapping/>
  </p:clrMapOvr>
  <p:timing>
    <p:tnLst>
      <p:par>
        <p:cTn id="1" dur="indefinite" restart="never" nodeType="tmRoot"/>
      </p:par>
    </p:tnLst>
    <p:bldLst>
      <p:bldP spid="31755" grpId="0" animBg="1"/>
      <p:bldP spid="31755" grpId="1" animBg="1"/>
      <p:bldP spid="31755" grpId="2" animBg="1"/>
      <p:bldP spid="31755" grpId="3" animBg="1"/>
      <p:bldP spid="31755" grpId="4" animBg="1"/>
      <p:bldP spid="31755" grpId="5" animBg="1"/>
      <p:bldP spid="31755" grpId="6" animBg="1"/>
      <p:bldP spid="31755" grpId="7" animBg="1"/>
      <p:bldP spid="31755" grpId="8" animBg="1"/>
      <p:bldP spid="31755" grpId="9" animBg="1"/>
      <p:bldP spid="31755" grpId="10" animBg="1"/>
      <p:bldP spid="31755" grpId="11" animBg="1"/>
      <p:bldP spid="31755" grpId="14" animBg="1"/>
      <p:bldP spid="31754" grpId="2" animBg="1"/>
      <p:bldP spid="31751" grpId="2" animBg="1"/>
      <p:bldP spid="31752" grpId="2" animBg="1"/>
      <p:bldP spid="31756" grpId="2" animBg="1"/>
      <p:bldP spid="31753" grpId="2" animBg="1"/>
      <p:bldP spid="31755" grpId="15" animBg="1"/>
      <p:bldP spid="31754" grpId="3" animBg="1"/>
      <p:bldP spid="31751" grpId="3" animBg="1"/>
      <p:bldP spid="31752" grpId="3" animBg="1"/>
      <p:bldP spid="31756" grpId="3" animBg="1"/>
      <p:bldP spid="31753" grpId="3" animBg="1"/>
      <p:bldP spid="31755" grpId="16" animBg="1"/>
      <p:bldP spid="31754" grpId="4" animBg="1"/>
      <p:bldP spid="31751" grpId="4" animBg="1"/>
      <p:bldP spid="31752" grpId="4" animBg="1"/>
      <p:bldP spid="31756" grpId="4" animBg="1"/>
      <p:bldP spid="31753" grpId="4" animBg="1"/>
      <p:bldP spid="31755" grpId="17" animBg="1"/>
      <p:bldP spid="31754" grpId="5" animBg="1"/>
      <p:bldP spid="31751" grpId="5" animBg="1"/>
      <p:bldP spid="31752" grpId="5" animBg="1"/>
      <p:bldP spid="31756" grpId="5" animBg="1"/>
      <p:bldP spid="31753" grpId="5" animBg="1"/>
      <p:bldP spid="31755" grpId="18" animBg="1"/>
      <p:bldP spid="31754" grpId="6" animBg="1"/>
      <p:bldP spid="31751" grpId="6" animBg="1"/>
      <p:bldP spid="31752" grpId="6" animBg="1"/>
      <p:bldP spid="31756" grpId="6" animBg="1"/>
      <p:bldP spid="31753" grpId="6" animBg="1"/>
      <p:bldP spid="31755" grpId="19" animBg="1"/>
      <p:bldP spid="31754" grpId="7" animBg="1"/>
      <p:bldP spid="31751" grpId="7" animBg="1"/>
      <p:bldP spid="31752" grpId="7" animBg="1"/>
      <p:bldP spid="31756" grpId="7" animBg="1"/>
      <p:bldP spid="31753" grpId="7" animBg="1"/>
      <p:bldP spid="31755" grpId="20" animBg="1"/>
      <p:bldP spid="31754" grpId="8" animBg="1"/>
      <p:bldP spid="31751" grpId="8" animBg="1"/>
      <p:bldP spid="31752" grpId="8" animBg="1"/>
      <p:bldP spid="31756" grpId="8" animBg="1"/>
      <p:bldP spid="31753" grpId="8" animBg="1"/>
      <p:bldP spid="31755" grpId="21" animBg="1"/>
      <p:bldP spid="31754" grpId="9" animBg="1"/>
      <p:bldP spid="31751" grpId="9" animBg="1"/>
      <p:bldP spid="31752" grpId="9" animBg="1"/>
      <p:bldP spid="31756" grpId="9" animBg="1"/>
      <p:bldP spid="31753" grpId="9" animBg="1"/>
      <p:bldP spid="31755" grpId="22" animBg="1"/>
      <p:bldP spid="31754" grpId="10" animBg="1"/>
      <p:bldP spid="31751" grpId="10" animBg="1"/>
      <p:bldP spid="31752" grpId="10" animBg="1"/>
      <p:bldP spid="31756" grpId="10" animBg="1"/>
      <p:bldP spid="31753" grpId="10" animBg="1"/>
      <p:bldP spid="31755" grpId="23" animBg="1"/>
      <p:bldP spid="31754" grpId="11" animBg="1"/>
      <p:bldP spid="31751" grpId="11" animBg="1"/>
      <p:bldP spid="31752" grpId="11" animBg="1"/>
      <p:bldP spid="31756" grpId="11" animBg="1"/>
      <p:bldP spid="31753" grpId="1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Text Box 6"/>
          <p:cNvSpPr txBox="1">
            <a:spLocks noChangeArrowheads="1"/>
          </p:cNvSpPr>
          <p:nvPr>
            <p:custDataLst>
              <p:tags r:id="rId1"/>
            </p:custDataLst>
          </p:nvPr>
        </p:nvSpPr>
        <p:spPr bwMode="auto">
          <a:xfrm>
            <a:off x="2002155" y="4055110"/>
            <a:ext cx="3266440" cy="2052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ormAutofit fontScale="90000"/>
          </a:bodyPr>
          <a:lstStyle/>
          <a:p>
            <a:pPr eaLnBrk="1" hangingPunct="1"/>
            <a:r>
              <a:rPr lang="zh-CN" altLang="en-US" dirty="0">
                <a:solidFill>
                  <a:schemeClr val="tx1"/>
                </a:solidFill>
                <a:latin typeface="宋体" panose="02010600030101010101" pitchFamily="2" charset="-122"/>
                <a:ea typeface="宋体" panose="02010600030101010101" pitchFamily="2" charset="-122"/>
                <a:sym typeface="Arial" panose="020B0604020202020204" pitchFamily="34" charset="0"/>
              </a:rPr>
              <a:t>Selenium是一个开源的和便携式的自动化软件测试工具，用于测试Web应用程序有能力在不同的浏览器和操作系统运行。Selenium真的不是一个单一的工具，而是一套工具，帮助测试者更有效地基于Web的应用程序的自动化。</a:t>
            </a:r>
            <a:endParaRPr lang="zh-CN" altLang="en-US" dirty="0">
              <a:solidFill>
                <a:schemeClr val="tx1"/>
              </a:solidFill>
              <a:latin typeface="宋体" panose="02010600030101010101" pitchFamily="2" charset="-122"/>
              <a:ea typeface="宋体" panose="02010600030101010101" pitchFamily="2" charset="-122"/>
              <a:sym typeface="Arial" panose="020B0604020202020204" pitchFamily="34" charset="0"/>
            </a:endParaRPr>
          </a:p>
        </p:txBody>
      </p:sp>
      <p:sp>
        <p:nvSpPr>
          <p:cNvPr id="26631" name="Text Box 7"/>
          <p:cNvSpPr txBox="1">
            <a:spLocks noChangeArrowheads="1"/>
          </p:cNvSpPr>
          <p:nvPr>
            <p:custDataLst>
              <p:tags r:id="rId2"/>
            </p:custDataLst>
          </p:nvPr>
        </p:nvSpPr>
        <p:spPr bwMode="auto">
          <a:xfrm>
            <a:off x="2643882" y="3427485"/>
            <a:ext cx="1885281" cy="6667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normAutofit/>
          </a:bodyPr>
          <a:lstStyle/>
          <a:p>
            <a:pPr eaLnBrk="1" hangingPunct="1"/>
            <a:r>
              <a:rPr lang="en-US" altLang="zh-CN" sz="2400" dirty="0">
                <a:latin typeface="+mj-lt"/>
                <a:ea typeface="+mj-ea"/>
                <a:cs typeface="+mj-cs"/>
                <a:sym typeface="Arial" panose="020B0604020202020204" pitchFamily="34" charset="0"/>
              </a:rPr>
              <a:t>Selenium</a:t>
            </a:r>
            <a:endParaRPr lang="en-US" altLang="zh-CN" sz="2400" dirty="0">
              <a:latin typeface="+mj-lt"/>
              <a:ea typeface="+mj-ea"/>
              <a:cs typeface="+mj-cs"/>
              <a:sym typeface="Arial" panose="020B0604020202020204" pitchFamily="34" charset="0"/>
            </a:endParaRPr>
          </a:p>
        </p:txBody>
      </p:sp>
      <p:sp>
        <p:nvSpPr>
          <p:cNvPr id="26632" name="Text Box 8"/>
          <p:cNvSpPr txBox="1">
            <a:spLocks noChangeArrowheads="1"/>
          </p:cNvSpPr>
          <p:nvPr>
            <p:custDataLst>
              <p:tags r:id="rId3"/>
            </p:custDataLst>
          </p:nvPr>
        </p:nvSpPr>
        <p:spPr bwMode="auto">
          <a:xfrm>
            <a:off x="6643370" y="3904615"/>
            <a:ext cx="3420110" cy="2313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ormAutofit lnSpcReduction="10000"/>
          </a:bodyPr>
          <a:lstStyle/>
          <a:p>
            <a:pPr eaLnBrk="1" hangingPunct="1">
              <a:lnSpc>
                <a:spcPct val="120000"/>
              </a:lnSpc>
            </a:pPr>
            <a:r>
              <a:rPr lang="zh-CN" altLang="en-US" sz="1600" dirty="0">
                <a:solidFill>
                  <a:schemeClr val="tx1"/>
                </a:solidFill>
                <a:latin typeface="宋体" panose="02010600030101010101" pitchFamily="2" charset="-122"/>
                <a:ea typeface="宋体" panose="02010600030101010101" pitchFamily="2" charset="-122"/>
                <a:sym typeface="Arial" panose="020B0604020202020204" pitchFamily="34" charset="0"/>
              </a:rPr>
              <a:t>Apache JMeter是Apache组织开发的基于Java的压力测试工具。用于对软件做压力测试，它最初被设计用于Web应用测试，但后来扩展到其他测试领域。JMeter 可以用于对服务器、网络或对象模拟巨大的负载，测试</a:t>
            </a:r>
            <a:r>
              <a:rPr lang="zh-CN" altLang="en-US" sz="1600" dirty="0">
                <a:latin typeface="宋体" panose="02010600030101010101" pitchFamily="2" charset="-122"/>
                <a:ea typeface="宋体" panose="02010600030101010101" pitchFamily="2" charset="-122"/>
                <a:sym typeface="Arial" panose="020B0604020202020204" pitchFamily="34" charset="0"/>
              </a:rPr>
              <a:t>来自不同压力类别下</a:t>
            </a:r>
            <a:r>
              <a:rPr lang="zh-CN" altLang="en-US" sz="1600" dirty="0">
                <a:solidFill>
                  <a:schemeClr val="tx1"/>
                </a:solidFill>
                <a:latin typeface="宋体" panose="02010600030101010101" pitchFamily="2" charset="-122"/>
                <a:ea typeface="宋体" panose="02010600030101010101" pitchFamily="2" charset="-122"/>
                <a:sym typeface="Arial" panose="020B0604020202020204" pitchFamily="34" charset="0"/>
              </a:rPr>
              <a:t>它们的强度和分析整体性能。</a:t>
            </a:r>
            <a:endParaRPr lang="zh-CN" altLang="en-US" sz="1600" dirty="0">
              <a:solidFill>
                <a:schemeClr val="tx1"/>
              </a:solidFill>
              <a:latin typeface="宋体" panose="02010600030101010101" pitchFamily="2" charset="-122"/>
              <a:ea typeface="宋体" panose="02010600030101010101" pitchFamily="2" charset="-122"/>
              <a:sym typeface="Arial" panose="020B0604020202020204" pitchFamily="34" charset="0"/>
            </a:endParaRPr>
          </a:p>
        </p:txBody>
      </p:sp>
      <p:sp>
        <p:nvSpPr>
          <p:cNvPr id="26633" name="Text Box 9"/>
          <p:cNvSpPr txBox="1">
            <a:spLocks noChangeArrowheads="1"/>
          </p:cNvSpPr>
          <p:nvPr>
            <p:custDataLst>
              <p:tags r:id="rId4"/>
            </p:custDataLst>
          </p:nvPr>
        </p:nvSpPr>
        <p:spPr bwMode="auto">
          <a:xfrm>
            <a:off x="7555805" y="3215786"/>
            <a:ext cx="1866837" cy="6666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normAutofit/>
          </a:bodyPr>
          <a:lstStyle/>
          <a:p>
            <a:pPr eaLnBrk="1" hangingPunct="1"/>
            <a:r>
              <a:rPr lang="en-US" altLang="zh-CN" sz="2400" dirty="0">
                <a:latin typeface="+mj-lt"/>
                <a:ea typeface="+mj-ea"/>
                <a:cs typeface="+mj-cs"/>
                <a:sym typeface="Arial" panose="020B0604020202020204" pitchFamily="34" charset="0"/>
              </a:rPr>
              <a:t>JMeter</a:t>
            </a:r>
            <a:endParaRPr lang="en-US" altLang="zh-CN" sz="2400" dirty="0">
              <a:latin typeface="+mj-lt"/>
              <a:ea typeface="+mj-ea"/>
              <a:cs typeface="+mj-cs"/>
              <a:sym typeface="Arial" panose="020B0604020202020204" pitchFamily="34" charset="0"/>
            </a:endParaRPr>
          </a:p>
        </p:txBody>
      </p:sp>
      <p:sp>
        <p:nvSpPr>
          <p:cNvPr id="2" name="文本框 1"/>
          <p:cNvSpPr txBox="1"/>
          <p:nvPr>
            <p:custDataLst>
              <p:tags r:id="rId5"/>
            </p:custDataLst>
          </p:nvPr>
        </p:nvSpPr>
        <p:spPr>
          <a:xfrm>
            <a:off x="1128713" y="55654"/>
            <a:ext cx="9953624"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normAutofit/>
          </a:bodyPr>
          <a:lstStyle>
            <a:defPPr>
              <a:defRPr lang="zh-CN"/>
            </a:defPPr>
            <a:lvl1pPr algn="ctr">
              <a:defRPr sz="2800">
                <a:latin typeface="+mj-lt"/>
                <a:ea typeface="+mj-ea"/>
                <a:cs typeface="+mj-cs"/>
              </a:defRPr>
            </a:lvl1pPr>
          </a:lstStyle>
          <a:p>
            <a:r>
              <a:rPr lang="en-US" altLang="zh-CN" sz="3600" dirty="0"/>
              <a:t>Selenium &amp; JMeter</a:t>
            </a:r>
            <a:endParaRPr lang="en-US" altLang="zh-CN" sz="3600" dirty="0"/>
          </a:p>
        </p:txBody>
      </p:sp>
      <p:pic>
        <p:nvPicPr>
          <p:cNvPr id="4" name="图片 3"/>
          <p:cNvPicPr>
            <a:picLocks noChangeAspect="1"/>
          </p:cNvPicPr>
          <p:nvPr/>
        </p:nvPicPr>
        <p:blipFill>
          <a:blip r:embed="rId6"/>
          <a:stretch>
            <a:fillRect/>
          </a:stretch>
        </p:blipFill>
        <p:spPr>
          <a:xfrm>
            <a:off x="6940550" y="1450975"/>
            <a:ext cx="2696845" cy="1326515"/>
          </a:xfrm>
          <a:prstGeom prst="rect">
            <a:avLst/>
          </a:prstGeom>
        </p:spPr>
      </p:pic>
      <p:pic>
        <p:nvPicPr>
          <p:cNvPr id="5" name="图片 4"/>
          <p:cNvPicPr>
            <a:picLocks noChangeAspect="1"/>
          </p:cNvPicPr>
          <p:nvPr/>
        </p:nvPicPr>
        <p:blipFill>
          <a:blip r:embed="rId7"/>
          <a:stretch>
            <a:fillRect/>
          </a:stretch>
        </p:blipFill>
        <p:spPr>
          <a:xfrm>
            <a:off x="2385695" y="1202690"/>
            <a:ext cx="2143760" cy="1864995"/>
          </a:xfrm>
          <a:prstGeom prst="rect">
            <a:avLst/>
          </a:prstGeom>
        </p:spPr>
      </p:pic>
    </p:spTree>
    <p:custDataLst>
      <p:tags r:id="rId8"/>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Text Box 6"/>
          <p:cNvSpPr txBox="1">
            <a:spLocks noChangeArrowheads="1"/>
          </p:cNvSpPr>
          <p:nvPr>
            <p:custDataLst>
              <p:tags r:id="rId1"/>
            </p:custDataLst>
          </p:nvPr>
        </p:nvSpPr>
        <p:spPr bwMode="auto">
          <a:xfrm>
            <a:off x="1296670" y="1679575"/>
            <a:ext cx="9610725" cy="1177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ormAutofit/>
          </a:bodyPr>
          <a:lstStyle/>
          <a:p>
            <a:pPr eaLnBrk="1" hangingPunct="1"/>
            <a:r>
              <a:rPr lang="zh-CN" altLang="en-US" dirty="0">
                <a:solidFill>
                  <a:schemeClr val="tx1"/>
                </a:solidFill>
                <a:latin typeface="宋体" panose="02010600030101010101" pitchFamily="2" charset="-122"/>
                <a:ea typeface="宋体" panose="02010600030101010101" pitchFamily="2" charset="-122"/>
                <a:sym typeface="Arial" panose="020B0604020202020204" pitchFamily="34" charset="0"/>
              </a:rPr>
              <a:t>1）测试浏览器的兼容性：测试应用程序能否兼容工作在不同浏览器和操作系统之上。</a:t>
            </a:r>
            <a:endParaRPr lang="zh-CN" altLang="en-US"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eaLnBrk="1" hangingPunct="1"/>
            <a:endParaRPr lang="zh-CN" altLang="en-US"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eaLnBrk="1" hangingPunct="1"/>
            <a:r>
              <a:rPr lang="zh-CN" altLang="en-US" dirty="0">
                <a:solidFill>
                  <a:schemeClr val="tx1"/>
                </a:solidFill>
                <a:latin typeface="宋体" panose="02010600030101010101" pitchFamily="2" charset="-122"/>
                <a:ea typeface="宋体" panose="02010600030101010101" pitchFamily="2" charset="-122"/>
                <a:sym typeface="Arial" panose="020B0604020202020204" pitchFamily="34" charset="0"/>
              </a:rPr>
              <a:t>2）测试系统功能：录制用例自动生成测试脚本，用于回归功能测试或者系统用例说明。</a:t>
            </a:r>
            <a:endParaRPr lang="zh-CN" altLang="en-US" dirty="0">
              <a:solidFill>
                <a:schemeClr val="tx1"/>
              </a:solidFill>
              <a:latin typeface="宋体" panose="02010600030101010101" pitchFamily="2" charset="-122"/>
              <a:ea typeface="宋体" panose="02010600030101010101" pitchFamily="2" charset="-122"/>
              <a:sym typeface="Arial" panose="020B0604020202020204" pitchFamily="34" charset="0"/>
            </a:endParaRPr>
          </a:p>
        </p:txBody>
      </p:sp>
      <p:sp>
        <p:nvSpPr>
          <p:cNvPr id="26631" name="Text Box 7"/>
          <p:cNvSpPr txBox="1">
            <a:spLocks noChangeArrowheads="1"/>
          </p:cNvSpPr>
          <p:nvPr>
            <p:custDataLst>
              <p:tags r:id="rId2"/>
            </p:custDataLst>
          </p:nvPr>
        </p:nvSpPr>
        <p:spPr bwMode="auto">
          <a:xfrm>
            <a:off x="1263650" y="1102360"/>
            <a:ext cx="3114040" cy="6210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normAutofit/>
          </a:bodyPr>
          <a:lstStyle/>
          <a:p>
            <a:pPr eaLnBrk="1" hangingPunct="1"/>
            <a:r>
              <a:rPr lang="en-US" altLang="zh-CN" sz="2400" dirty="0">
                <a:latin typeface="+mj-lt"/>
                <a:ea typeface="+mj-ea"/>
                <a:cs typeface="+mj-cs"/>
                <a:sym typeface="Arial" panose="020B0604020202020204" pitchFamily="34" charset="0"/>
              </a:rPr>
              <a:t>Function </a:t>
            </a:r>
            <a:endParaRPr lang="en-US" altLang="zh-CN" sz="2400" dirty="0">
              <a:latin typeface="+mj-lt"/>
              <a:ea typeface="+mj-ea"/>
              <a:cs typeface="+mj-cs"/>
              <a:sym typeface="Arial" panose="020B0604020202020204" pitchFamily="34" charset="0"/>
            </a:endParaRPr>
          </a:p>
        </p:txBody>
      </p:sp>
      <p:sp>
        <p:nvSpPr>
          <p:cNvPr id="2" name="文本框 1"/>
          <p:cNvSpPr txBox="1"/>
          <p:nvPr>
            <p:custDataLst>
              <p:tags r:id="rId3"/>
            </p:custDataLst>
          </p:nvPr>
        </p:nvSpPr>
        <p:spPr>
          <a:xfrm>
            <a:off x="1128713" y="55654"/>
            <a:ext cx="9953624"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normAutofit/>
          </a:bodyPr>
          <a:lstStyle>
            <a:defPPr>
              <a:defRPr lang="zh-CN"/>
            </a:defPPr>
            <a:lvl1pPr algn="ctr">
              <a:defRPr sz="2800">
                <a:latin typeface="+mj-lt"/>
                <a:ea typeface="+mj-ea"/>
                <a:cs typeface="+mj-cs"/>
              </a:defRPr>
            </a:lvl1pPr>
          </a:lstStyle>
          <a:p>
            <a:r>
              <a:rPr lang="en-US" altLang="zh-CN" sz="3600" dirty="0"/>
              <a:t>The Detials of Selenium </a:t>
            </a:r>
            <a:endParaRPr lang="en-US" altLang="zh-CN" sz="3600" dirty="0"/>
          </a:p>
        </p:txBody>
      </p:sp>
      <p:sp>
        <p:nvSpPr>
          <p:cNvPr id="3" name="Text Box 7"/>
          <p:cNvSpPr txBox="1">
            <a:spLocks noChangeArrowheads="1"/>
          </p:cNvSpPr>
          <p:nvPr>
            <p:custDataLst>
              <p:tags r:id="rId4"/>
            </p:custDataLst>
          </p:nvPr>
        </p:nvSpPr>
        <p:spPr bwMode="auto">
          <a:xfrm>
            <a:off x="1273175" y="2698115"/>
            <a:ext cx="3114040" cy="611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normAutofit/>
          </a:bodyPr>
          <a:p>
            <a:pPr eaLnBrk="1" hangingPunct="1"/>
            <a:r>
              <a:rPr lang="en-US" altLang="zh-CN" sz="2400" dirty="0">
                <a:latin typeface="+mj-lt"/>
                <a:ea typeface="+mj-ea"/>
                <a:cs typeface="+mj-cs"/>
                <a:sym typeface="Arial" panose="020B0604020202020204" pitchFamily="34" charset="0"/>
              </a:rPr>
              <a:t>Version</a:t>
            </a:r>
            <a:endParaRPr lang="zh-CN" altLang="en-US" sz="2400" dirty="0">
              <a:latin typeface="+mj-lt"/>
              <a:ea typeface="+mj-ea"/>
              <a:cs typeface="+mj-cs"/>
              <a:sym typeface="Arial" panose="020B0604020202020204" pitchFamily="34" charset="0"/>
            </a:endParaRPr>
          </a:p>
        </p:txBody>
      </p:sp>
      <p:pic>
        <p:nvPicPr>
          <p:cNvPr id="5" name="图片 4"/>
          <p:cNvPicPr>
            <a:picLocks noChangeAspect="1"/>
          </p:cNvPicPr>
          <p:nvPr/>
        </p:nvPicPr>
        <p:blipFill>
          <a:blip r:embed="rId5"/>
          <a:stretch>
            <a:fillRect/>
          </a:stretch>
        </p:blipFill>
        <p:spPr>
          <a:xfrm>
            <a:off x="2987675" y="3192780"/>
            <a:ext cx="5753735" cy="3375025"/>
          </a:xfrm>
          <a:prstGeom prst="rect">
            <a:avLst/>
          </a:prstGeom>
        </p:spPr>
      </p:pic>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Text Box 6"/>
          <p:cNvSpPr txBox="1">
            <a:spLocks noChangeArrowheads="1"/>
          </p:cNvSpPr>
          <p:nvPr>
            <p:custDataLst>
              <p:tags r:id="rId1"/>
            </p:custDataLst>
          </p:nvPr>
        </p:nvSpPr>
        <p:spPr bwMode="auto">
          <a:xfrm>
            <a:off x="1296670" y="1736725"/>
            <a:ext cx="4841240" cy="46615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oAutofit/>
          </a:bodyPr>
          <a:lstStyle/>
          <a:p>
            <a:pPr eaLnBrk="1" hangingPunct="1">
              <a:lnSpc>
                <a:spcPct val="110000"/>
              </a:lnSpc>
            </a:pPr>
            <a:r>
              <a:rPr lang="zh-CN" altLang="en-US" sz="1600" dirty="0">
                <a:solidFill>
                  <a:schemeClr val="tx1"/>
                </a:solidFill>
                <a:latin typeface="宋体" panose="02010600030101010101" pitchFamily="2" charset="-122"/>
                <a:ea typeface="宋体" panose="02010600030101010101" pitchFamily="2" charset="-122"/>
                <a:sym typeface="Arial" panose="020B0604020202020204" pitchFamily="34" charset="0"/>
              </a:rPr>
              <a:t>Selenium 引入了Remote Control Server 这样一个代理 Server，JavaScript 脚本注入和与 Server 通讯都通过这个代理 Server 来进行。之所以引入这个代理 Remote Control Server 是因为“同源策略”的限制，通过这个代理服务器来“欺骗”远程 Server，达到使其以为是从同一个地方 load 代码以正确返回请求数据的效果。流程说明：</a:t>
            </a:r>
            <a:endParaRPr lang="en-US" altLang="zh-CN" sz="16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eaLnBrk="1" hangingPunct="1">
              <a:lnSpc>
                <a:spcPct val="110000"/>
              </a:lnSpc>
            </a:pPr>
            <a:r>
              <a:rPr lang="en-US" altLang="zh-CN" sz="1600" b="1" dirty="0">
                <a:solidFill>
                  <a:schemeClr val="tx1"/>
                </a:solidFill>
                <a:latin typeface="宋体" panose="02010600030101010101" pitchFamily="2" charset="-122"/>
                <a:ea typeface="宋体" panose="02010600030101010101" pitchFamily="2" charset="-122"/>
                <a:sym typeface="Arial" panose="020B0604020202020204" pitchFamily="34" charset="0"/>
              </a:rPr>
              <a:t>1.</a:t>
            </a:r>
            <a:r>
              <a:rPr lang="zh-CN" altLang="en-US" sz="1600" b="1" dirty="0">
                <a:solidFill>
                  <a:schemeClr val="tx1"/>
                </a:solidFill>
                <a:latin typeface="宋体" panose="02010600030101010101" pitchFamily="2" charset="-122"/>
                <a:ea typeface="宋体" panose="02010600030101010101" pitchFamily="2" charset="-122"/>
                <a:sym typeface="Arial" panose="020B0604020202020204" pitchFamily="34" charset="0"/>
              </a:rPr>
              <a:t>客户端建立与 selenium-RC server 的连接。</a:t>
            </a:r>
            <a:endParaRPr lang="zh-CN" altLang="en-US" sz="1600" b="1"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eaLnBrk="1" hangingPunct="1">
              <a:lnSpc>
                <a:spcPct val="110000"/>
              </a:lnSpc>
            </a:pPr>
            <a:r>
              <a:rPr lang="en-US" altLang="zh-CN" sz="1600" b="1" dirty="0">
                <a:solidFill>
                  <a:schemeClr val="tx1"/>
                </a:solidFill>
                <a:latin typeface="宋体" panose="02010600030101010101" pitchFamily="2" charset="-122"/>
                <a:ea typeface="宋体" panose="02010600030101010101" pitchFamily="2" charset="-122"/>
                <a:sym typeface="Arial" panose="020B0604020202020204" pitchFamily="34" charset="0"/>
              </a:rPr>
              <a:t>2.</a:t>
            </a:r>
            <a:r>
              <a:rPr lang="zh-CN" altLang="en-US" sz="1600" b="1" dirty="0">
                <a:solidFill>
                  <a:schemeClr val="tx1"/>
                </a:solidFill>
                <a:latin typeface="宋体" panose="02010600030101010101" pitchFamily="2" charset="-122"/>
                <a:ea typeface="宋体" panose="02010600030101010101" pitchFamily="2" charset="-122"/>
                <a:sym typeface="Arial" panose="020B0604020202020204" pitchFamily="34" charset="0"/>
              </a:rPr>
              <a:t>Selenium RC Server 启动一个浏览器，并注入 JS 代码</a:t>
            </a:r>
            <a:endParaRPr lang="zh-CN" altLang="en-US" sz="1600" b="1"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eaLnBrk="1" hangingPunct="1">
              <a:lnSpc>
                <a:spcPct val="110000"/>
              </a:lnSpc>
            </a:pPr>
            <a:r>
              <a:rPr lang="en-US" altLang="zh-CN" sz="1600" b="1" dirty="0">
                <a:solidFill>
                  <a:schemeClr val="tx1"/>
                </a:solidFill>
                <a:latin typeface="宋体" panose="02010600030101010101" pitchFamily="2" charset="-122"/>
                <a:ea typeface="宋体" panose="02010600030101010101" pitchFamily="2" charset="-122"/>
                <a:sym typeface="Arial" panose="020B0604020202020204" pitchFamily="34" charset="0"/>
              </a:rPr>
              <a:t>3.</a:t>
            </a:r>
            <a:r>
              <a:rPr lang="zh-CN" altLang="en-US" sz="1600" b="1" dirty="0">
                <a:solidFill>
                  <a:schemeClr val="tx1"/>
                </a:solidFill>
                <a:latin typeface="宋体" panose="02010600030101010101" pitchFamily="2" charset="-122"/>
                <a:ea typeface="宋体" panose="02010600030101010101" pitchFamily="2" charset="-122"/>
                <a:sym typeface="Arial" panose="020B0604020202020204" pitchFamily="34" charset="0"/>
              </a:rPr>
              <a:t>将 Selenese 代码传到客户端的 Selenium-Core 中。</a:t>
            </a:r>
            <a:endParaRPr lang="zh-CN" altLang="en-US" sz="1600" b="1"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eaLnBrk="1" hangingPunct="1">
              <a:lnSpc>
                <a:spcPct val="110000"/>
              </a:lnSpc>
            </a:pPr>
            <a:r>
              <a:rPr lang="en-US" altLang="zh-CN" sz="1600" b="1" dirty="0">
                <a:solidFill>
                  <a:schemeClr val="tx1"/>
                </a:solidFill>
                <a:latin typeface="宋体" panose="02010600030101010101" pitchFamily="2" charset="-122"/>
                <a:ea typeface="宋体" panose="02010600030101010101" pitchFamily="2" charset="-122"/>
                <a:sym typeface="Arial" panose="020B0604020202020204" pitchFamily="34" charset="0"/>
              </a:rPr>
              <a:t>4.</a:t>
            </a:r>
            <a:r>
              <a:rPr lang="zh-CN" altLang="en-US" sz="1600" b="1" dirty="0">
                <a:solidFill>
                  <a:schemeClr val="tx1"/>
                </a:solidFill>
                <a:latin typeface="宋体" panose="02010600030101010101" pitchFamily="2" charset="-122"/>
                <a:ea typeface="宋体" panose="02010600030101010101" pitchFamily="2" charset="-122"/>
                <a:sym typeface="Arial" panose="020B0604020202020204" pitchFamily="34" charset="0"/>
              </a:rPr>
              <a:t>Selenium-Core 翻译并解析执行用户录制的操作。</a:t>
            </a:r>
            <a:endParaRPr lang="zh-CN" altLang="en-US" sz="1600" b="1"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eaLnBrk="1" hangingPunct="1">
              <a:lnSpc>
                <a:spcPct val="110000"/>
              </a:lnSpc>
            </a:pPr>
            <a:r>
              <a:rPr lang="en-US" altLang="zh-CN" sz="1600" b="1" dirty="0">
                <a:solidFill>
                  <a:schemeClr val="tx1"/>
                </a:solidFill>
                <a:latin typeface="宋体" panose="02010600030101010101" pitchFamily="2" charset="-122"/>
                <a:ea typeface="宋体" panose="02010600030101010101" pitchFamily="2" charset="-122"/>
                <a:sym typeface="Arial" panose="020B0604020202020204" pitchFamily="34" charset="0"/>
              </a:rPr>
              <a:t>5.</a:t>
            </a:r>
            <a:r>
              <a:rPr lang="zh-CN" altLang="en-US" sz="1600" b="1" dirty="0">
                <a:solidFill>
                  <a:schemeClr val="tx1"/>
                </a:solidFill>
                <a:latin typeface="宋体" panose="02010600030101010101" pitchFamily="2" charset="-122"/>
                <a:ea typeface="宋体" panose="02010600030101010101" pitchFamily="2" charset="-122"/>
                <a:sym typeface="Arial" panose="020B0604020202020204" pitchFamily="34" charset="0"/>
              </a:rPr>
              <a:t>让代理 Server 进行通讯</a:t>
            </a:r>
            <a:endParaRPr lang="zh-CN" altLang="en-US" sz="1600" b="1"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eaLnBrk="1" hangingPunct="1">
              <a:lnSpc>
                <a:spcPct val="110000"/>
              </a:lnSpc>
            </a:pPr>
            <a:r>
              <a:rPr lang="en-US" altLang="zh-CN" sz="1600" b="1" dirty="0">
                <a:solidFill>
                  <a:schemeClr val="tx1"/>
                </a:solidFill>
                <a:latin typeface="宋体" panose="02010600030101010101" pitchFamily="2" charset="-122"/>
                <a:ea typeface="宋体" panose="02010600030101010101" pitchFamily="2" charset="-122"/>
                <a:sym typeface="Arial" panose="020B0604020202020204" pitchFamily="34" charset="0"/>
              </a:rPr>
              <a:t>6.</a:t>
            </a:r>
            <a:r>
              <a:rPr lang="zh-CN" altLang="en-US" sz="1600" b="1" dirty="0">
                <a:solidFill>
                  <a:schemeClr val="tx1"/>
                </a:solidFill>
                <a:latin typeface="宋体" panose="02010600030101010101" pitchFamily="2" charset="-122"/>
                <a:ea typeface="宋体" panose="02010600030101010101" pitchFamily="2" charset="-122"/>
                <a:sym typeface="Arial" panose="020B0604020202020204" pitchFamily="34" charset="0"/>
              </a:rPr>
              <a:t>Remote Control Server 负责跟远程 Web 应用服务器进行通讯。</a:t>
            </a:r>
            <a:endParaRPr lang="zh-CN" altLang="en-US" sz="1600" b="1"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eaLnBrk="1" hangingPunct="1">
              <a:lnSpc>
                <a:spcPct val="110000"/>
              </a:lnSpc>
            </a:pPr>
            <a:r>
              <a:rPr lang="en-US" altLang="zh-CN" sz="1600" b="1" dirty="0">
                <a:solidFill>
                  <a:schemeClr val="tx1"/>
                </a:solidFill>
                <a:latin typeface="宋体" panose="02010600030101010101" pitchFamily="2" charset="-122"/>
                <a:ea typeface="宋体" panose="02010600030101010101" pitchFamily="2" charset="-122"/>
                <a:sym typeface="Arial" panose="020B0604020202020204" pitchFamily="34" charset="0"/>
              </a:rPr>
              <a:t>7.</a:t>
            </a:r>
            <a:r>
              <a:rPr lang="zh-CN" altLang="en-US" sz="1600" b="1" dirty="0">
                <a:solidFill>
                  <a:schemeClr val="tx1"/>
                </a:solidFill>
                <a:latin typeface="宋体" panose="02010600030101010101" pitchFamily="2" charset="-122"/>
                <a:ea typeface="宋体" panose="02010600030101010101" pitchFamily="2" charset="-122"/>
                <a:sym typeface="Arial" panose="020B0604020202020204" pitchFamily="34" charset="0"/>
              </a:rPr>
              <a:t>操作完成，显示结果，并执行下一指令。</a:t>
            </a:r>
            <a:endParaRPr lang="zh-CN" altLang="en-US" sz="1600" b="1" dirty="0">
              <a:solidFill>
                <a:schemeClr val="tx1"/>
              </a:solidFill>
              <a:latin typeface="宋体" panose="02010600030101010101" pitchFamily="2" charset="-122"/>
              <a:ea typeface="宋体" panose="02010600030101010101" pitchFamily="2" charset="-122"/>
              <a:sym typeface="Arial" panose="020B0604020202020204" pitchFamily="34" charset="0"/>
            </a:endParaRPr>
          </a:p>
        </p:txBody>
      </p:sp>
      <p:sp>
        <p:nvSpPr>
          <p:cNvPr id="26631" name="Text Box 7"/>
          <p:cNvSpPr txBox="1">
            <a:spLocks noChangeArrowheads="1"/>
          </p:cNvSpPr>
          <p:nvPr>
            <p:custDataLst>
              <p:tags r:id="rId2"/>
            </p:custDataLst>
          </p:nvPr>
        </p:nvSpPr>
        <p:spPr bwMode="auto">
          <a:xfrm>
            <a:off x="1263650" y="1102360"/>
            <a:ext cx="3114040" cy="6210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normAutofit/>
          </a:bodyPr>
          <a:lstStyle/>
          <a:p>
            <a:pPr eaLnBrk="1" hangingPunct="1"/>
            <a:r>
              <a:rPr lang="en-US" altLang="zh-CN" sz="2400" dirty="0">
                <a:latin typeface="+mj-lt"/>
                <a:ea typeface="+mj-ea"/>
                <a:cs typeface="+mj-cs"/>
                <a:sym typeface="Arial" panose="020B0604020202020204" pitchFamily="34" charset="0"/>
              </a:rPr>
              <a:t>Implement Theory </a:t>
            </a:r>
            <a:endParaRPr lang="en-US" altLang="zh-CN" sz="2400" dirty="0">
              <a:latin typeface="+mj-lt"/>
              <a:ea typeface="+mj-ea"/>
              <a:cs typeface="+mj-cs"/>
              <a:sym typeface="Arial" panose="020B0604020202020204" pitchFamily="34" charset="0"/>
            </a:endParaRPr>
          </a:p>
        </p:txBody>
      </p:sp>
      <p:sp>
        <p:nvSpPr>
          <p:cNvPr id="2" name="文本框 1"/>
          <p:cNvSpPr txBox="1"/>
          <p:nvPr>
            <p:custDataLst>
              <p:tags r:id="rId3"/>
            </p:custDataLst>
          </p:nvPr>
        </p:nvSpPr>
        <p:spPr>
          <a:xfrm>
            <a:off x="1128713" y="55654"/>
            <a:ext cx="9953624"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normAutofit/>
          </a:bodyPr>
          <a:lstStyle>
            <a:defPPr>
              <a:defRPr lang="zh-CN"/>
            </a:defPPr>
            <a:lvl1pPr algn="ctr">
              <a:defRPr sz="2800">
                <a:latin typeface="+mj-lt"/>
                <a:ea typeface="+mj-ea"/>
                <a:cs typeface="+mj-cs"/>
              </a:defRPr>
            </a:lvl1pPr>
          </a:lstStyle>
          <a:p>
            <a:r>
              <a:rPr lang="en-US" altLang="zh-CN" sz="3600" dirty="0"/>
              <a:t>The Theory of Selenium </a:t>
            </a:r>
            <a:endParaRPr lang="en-US" altLang="zh-CN" sz="3600" dirty="0"/>
          </a:p>
        </p:txBody>
      </p:sp>
      <p:pic>
        <p:nvPicPr>
          <p:cNvPr id="6" name="图片 5"/>
          <p:cNvPicPr>
            <a:picLocks noChangeAspect="1"/>
          </p:cNvPicPr>
          <p:nvPr/>
        </p:nvPicPr>
        <p:blipFill>
          <a:blip r:embed="rId4"/>
          <a:stretch>
            <a:fillRect/>
          </a:stretch>
        </p:blipFill>
        <p:spPr>
          <a:xfrm>
            <a:off x="6242050" y="1500505"/>
            <a:ext cx="5428615" cy="5047615"/>
          </a:xfrm>
          <a:prstGeom prst="rect">
            <a:avLst/>
          </a:prstGeom>
        </p:spPr>
      </p:pic>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Text Box 6"/>
          <p:cNvSpPr txBox="1">
            <a:spLocks noChangeArrowheads="1"/>
          </p:cNvSpPr>
          <p:nvPr>
            <p:custDataLst>
              <p:tags r:id="rId1"/>
            </p:custDataLst>
          </p:nvPr>
        </p:nvSpPr>
        <p:spPr bwMode="auto">
          <a:xfrm>
            <a:off x="6431814" y="1735939"/>
            <a:ext cx="4840804" cy="4661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oAutofit/>
          </a:bodyPr>
          <a:lstStyle/>
          <a:p>
            <a:pPr eaLnBrk="1" hangingPunct="1">
              <a:lnSpc>
                <a:spcPct val="110000"/>
              </a:lnSpc>
            </a:pPr>
            <a:r>
              <a:rPr sz="1600" dirty="0">
                <a:solidFill>
                  <a:schemeClr val="tx1"/>
                </a:solidFill>
                <a:latin typeface="宋体" panose="02010600030101010101" pitchFamily="2" charset="-122"/>
                <a:ea typeface="宋体" panose="02010600030101010101" pitchFamily="2" charset="-122"/>
                <a:sym typeface="Arial" panose="020B0604020202020204" pitchFamily="34" charset="0"/>
              </a:rPr>
              <a:t>可以看见测试人员的工作如紫色箭头所示，而自动化工作如蓝色箭头所示</a:t>
            </a:r>
            <a:r>
              <a:rPr lang="zh-CN" sz="1600" dirty="0">
                <a:solidFill>
                  <a:schemeClr val="tx1"/>
                </a:solidFill>
                <a:latin typeface="宋体" panose="02010600030101010101" pitchFamily="2" charset="-122"/>
                <a:ea typeface="宋体" panose="02010600030101010101" pitchFamily="2" charset="-122"/>
                <a:sym typeface="Arial" panose="020B0604020202020204" pitchFamily="34" charset="0"/>
              </a:rPr>
              <a:t>。</a:t>
            </a:r>
            <a:r>
              <a:rPr sz="1600" dirty="0">
                <a:solidFill>
                  <a:schemeClr val="tx1"/>
                </a:solidFill>
                <a:latin typeface="宋体" panose="02010600030101010101" pitchFamily="2" charset="-122"/>
                <a:ea typeface="宋体" panose="02010600030101010101" pitchFamily="2" charset="-122"/>
                <a:sym typeface="Arial" panose="020B0604020202020204" pitchFamily="34" charset="0"/>
              </a:rPr>
              <a:t>它能自动识别测试用例，并读取配置文件以测试套件运行不同的测试用例。它还可以被合并到项目持续集成软件中，定期地持续进行基于 Web 的功能性测试，并将报告以邮件形式通知管理人员。</a:t>
            </a:r>
            <a:r>
              <a:rPr lang="zh-CN" sz="1600" dirty="0">
                <a:solidFill>
                  <a:schemeClr val="tx1"/>
                </a:solidFill>
                <a:latin typeface="宋体" panose="02010600030101010101" pitchFamily="2" charset="-122"/>
                <a:ea typeface="宋体" panose="02010600030101010101" pitchFamily="2" charset="-122"/>
                <a:sym typeface="Arial" panose="020B0604020202020204" pitchFamily="34" charset="0"/>
              </a:rPr>
              <a:t>具体说明如下：</a:t>
            </a:r>
            <a:endParaRPr lang="zh-CN" sz="16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eaLnBrk="1" hangingPunct="1">
              <a:lnSpc>
                <a:spcPct val="150000"/>
              </a:lnSpc>
            </a:pPr>
            <a:r>
              <a:rPr lang="en-US" sz="1600" b="1" dirty="0">
                <a:solidFill>
                  <a:schemeClr val="tx1"/>
                </a:solidFill>
                <a:latin typeface="宋体" panose="02010600030101010101" pitchFamily="2" charset="-122"/>
                <a:ea typeface="宋体" panose="02010600030101010101" pitchFamily="2" charset="-122"/>
                <a:sym typeface="Arial" panose="020B0604020202020204" pitchFamily="34" charset="0"/>
              </a:rPr>
              <a:t>1.</a:t>
            </a:r>
            <a:r>
              <a:rPr sz="1600" b="1" dirty="0">
                <a:solidFill>
                  <a:schemeClr val="tx1"/>
                </a:solidFill>
                <a:latin typeface="宋体" panose="02010600030101010101" pitchFamily="2" charset="-122"/>
                <a:ea typeface="宋体" panose="02010600030101010101" pitchFamily="2" charset="-122"/>
                <a:sym typeface="Arial" panose="020B0604020202020204" pitchFamily="34" charset="0"/>
              </a:rPr>
              <a:t>由测试人员录制脚本并导出 JUnit。</a:t>
            </a:r>
            <a:endParaRPr sz="1600" b="1"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eaLnBrk="1" hangingPunct="1">
              <a:lnSpc>
                <a:spcPct val="130000"/>
              </a:lnSpc>
            </a:pPr>
            <a:r>
              <a:rPr lang="en-US" sz="1600" b="1" dirty="0">
                <a:solidFill>
                  <a:schemeClr val="tx1"/>
                </a:solidFill>
                <a:latin typeface="宋体" panose="02010600030101010101" pitchFamily="2" charset="-122"/>
                <a:ea typeface="宋体" panose="02010600030101010101" pitchFamily="2" charset="-122"/>
                <a:sym typeface="Arial" panose="020B0604020202020204" pitchFamily="34" charset="0"/>
              </a:rPr>
              <a:t>2.</a:t>
            </a:r>
            <a:r>
              <a:rPr sz="1600" b="1" dirty="0">
                <a:solidFill>
                  <a:schemeClr val="tx1"/>
                </a:solidFill>
                <a:latin typeface="宋体" panose="02010600030101010101" pitchFamily="2" charset="-122"/>
                <a:ea typeface="宋体" panose="02010600030101010101" pitchFamily="2" charset="-122"/>
                <a:sym typeface="Arial" panose="020B0604020202020204" pitchFamily="34" charset="0"/>
              </a:rPr>
              <a:t>测试人员修改配置文件，将测试用例包含在测试套件中。</a:t>
            </a:r>
            <a:endParaRPr sz="1600" b="1"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eaLnBrk="1" hangingPunct="1">
              <a:lnSpc>
                <a:spcPct val="130000"/>
              </a:lnSpc>
            </a:pPr>
            <a:r>
              <a:rPr lang="en-US" sz="1600" b="1" dirty="0">
                <a:solidFill>
                  <a:schemeClr val="tx1"/>
                </a:solidFill>
                <a:latin typeface="宋体" panose="02010600030101010101" pitchFamily="2" charset="-122"/>
                <a:ea typeface="宋体" panose="02010600030101010101" pitchFamily="2" charset="-122"/>
                <a:sym typeface="Arial" panose="020B0604020202020204" pitchFamily="34" charset="0"/>
              </a:rPr>
              <a:t>3.</a:t>
            </a:r>
            <a:r>
              <a:rPr sz="1600" b="1" dirty="0">
                <a:solidFill>
                  <a:schemeClr val="tx1"/>
                </a:solidFill>
                <a:latin typeface="宋体" panose="02010600030101010101" pitchFamily="2" charset="-122"/>
                <a:ea typeface="宋体" panose="02010600030101010101" pitchFamily="2" charset="-122"/>
                <a:sym typeface="Arial" panose="020B0604020202020204" pitchFamily="34" charset="0"/>
              </a:rPr>
              <a:t>合并在持续集成软件后，框架会定期检测配置的测试套件</a:t>
            </a:r>
            <a:endParaRPr sz="1600" b="1"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eaLnBrk="1" hangingPunct="1">
              <a:lnSpc>
                <a:spcPct val="130000"/>
              </a:lnSpc>
            </a:pPr>
            <a:r>
              <a:rPr lang="en-US" sz="1600" b="1" dirty="0">
                <a:solidFill>
                  <a:schemeClr val="tx1"/>
                </a:solidFill>
                <a:latin typeface="宋体" panose="02010600030101010101" pitchFamily="2" charset="-122"/>
                <a:ea typeface="宋体" panose="02010600030101010101" pitchFamily="2" charset="-122"/>
                <a:sym typeface="Arial" panose="020B0604020202020204" pitchFamily="34" charset="0"/>
              </a:rPr>
              <a:t>4.</a:t>
            </a:r>
            <a:r>
              <a:rPr sz="1600" b="1" dirty="0">
                <a:solidFill>
                  <a:schemeClr val="tx1"/>
                </a:solidFill>
                <a:latin typeface="宋体" panose="02010600030101010101" pitchFamily="2" charset="-122"/>
                <a:ea typeface="宋体" panose="02010600030101010101" pitchFamily="2" charset="-122"/>
                <a:sym typeface="Arial" panose="020B0604020202020204" pitchFamily="34" charset="0"/>
              </a:rPr>
              <a:t>逐个加载测试用例。</a:t>
            </a:r>
            <a:endParaRPr sz="1600" b="1"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eaLnBrk="1" hangingPunct="1">
              <a:lnSpc>
                <a:spcPct val="130000"/>
              </a:lnSpc>
            </a:pPr>
            <a:r>
              <a:rPr lang="en-US" sz="1600" b="1" dirty="0">
                <a:solidFill>
                  <a:schemeClr val="tx1"/>
                </a:solidFill>
                <a:latin typeface="宋体" panose="02010600030101010101" pitchFamily="2" charset="-122"/>
                <a:ea typeface="宋体" panose="02010600030101010101" pitchFamily="2" charset="-122"/>
                <a:sym typeface="Arial" panose="020B0604020202020204" pitchFamily="34" charset="0"/>
              </a:rPr>
              <a:t>5.</a:t>
            </a:r>
            <a:r>
              <a:rPr sz="1600" b="1" dirty="0">
                <a:solidFill>
                  <a:schemeClr val="tx1"/>
                </a:solidFill>
                <a:latin typeface="宋体" panose="02010600030101010101" pitchFamily="2" charset="-122"/>
                <a:ea typeface="宋体" panose="02010600030101010101" pitchFamily="2" charset="-122"/>
                <a:sym typeface="Arial" panose="020B0604020202020204" pitchFamily="34" charset="0"/>
              </a:rPr>
              <a:t>以测试套件为单位其执行所有测试用例。</a:t>
            </a:r>
            <a:endParaRPr sz="1600" b="1"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eaLnBrk="1" hangingPunct="1">
              <a:lnSpc>
                <a:spcPct val="130000"/>
              </a:lnSpc>
            </a:pPr>
            <a:r>
              <a:rPr lang="en-US" sz="1600" b="1" dirty="0">
                <a:solidFill>
                  <a:schemeClr val="tx1"/>
                </a:solidFill>
                <a:latin typeface="宋体" panose="02010600030101010101" pitchFamily="2" charset="-122"/>
                <a:ea typeface="宋体" panose="02010600030101010101" pitchFamily="2" charset="-122"/>
                <a:sym typeface="Arial" panose="020B0604020202020204" pitchFamily="34" charset="0"/>
              </a:rPr>
              <a:t>6.</a:t>
            </a:r>
            <a:r>
              <a:rPr sz="1600" b="1" dirty="0">
                <a:solidFill>
                  <a:schemeClr val="tx1"/>
                </a:solidFill>
                <a:latin typeface="宋体" panose="02010600030101010101" pitchFamily="2" charset="-122"/>
                <a:ea typeface="宋体" panose="02010600030101010101" pitchFamily="2" charset="-122"/>
                <a:sym typeface="Arial" panose="020B0604020202020204" pitchFamily="34" charset="0"/>
              </a:rPr>
              <a:t>执行完成后将测试套件的结果报告以邮件形式通知管理人员</a:t>
            </a:r>
            <a:endParaRPr sz="1600" b="1" dirty="0">
              <a:solidFill>
                <a:schemeClr val="tx1"/>
              </a:solidFill>
              <a:latin typeface="宋体" panose="02010600030101010101" pitchFamily="2" charset="-122"/>
              <a:ea typeface="宋体" panose="02010600030101010101" pitchFamily="2" charset="-122"/>
              <a:sym typeface="Arial" panose="020B0604020202020204" pitchFamily="34" charset="0"/>
            </a:endParaRPr>
          </a:p>
        </p:txBody>
      </p:sp>
      <p:sp>
        <p:nvSpPr>
          <p:cNvPr id="26631" name="Text Box 7"/>
          <p:cNvSpPr txBox="1">
            <a:spLocks noChangeArrowheads="1"/>
          </p:cNvSpPr>
          <p:nvPr>
            <p:custDataLst>
              <p:tags r:id="rId2"/>
            </p:custDataLst>
          </p:nvPr>
        </p:nvSpPr>
        <p:spPr bwMode="auto">
          <a:xfrm>
            <a:off x="6398797" y="1101627"/>
            <a:ext cx="3113760" cy="620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normAutofit/>
          </a:bodyPr>
          <a:lstStyle/>
          <a:p>
            <a:pPr eaLnBrk="1" hangingPunct="1"/>
            <a:r>
              <a:rPr lang="en-US" altLang="zh-CN" sz="2400" dirty="0">
                <a:latin typeface="+mj-lt"/>
                <a:ea typeface="+mj-ea"/>
                <a:cs typeface="+mj-cs"/>
                <a:sym typeface="Arial" panose="020B0604020202020204" pitchFamily="34" charset="0"/>
              </a:rPr>
              <a:t>Effects </a:t>
            </a:r>
            <a:endParaRPr lang="en-US" altLang="zh-CN" sz="2400" dirty="0">
              <a:latin typeface="+mj-lt"/>
              <a:ea typeface="+mj-ea"/>
              <a:cs typeface="+mj-cs"/>
              <a:sym typeface="Arial" panose="020B0604020202020204" pitchFamily="34" charset="0"/>
            </a:endParaRPr>
          </a:p>
        </p:txBody>
      </p:sp>
      <p:sp>
        <p:nvSpPr>
          <p:cNvPr id="2" name="文本框 1"/>
          <p:cNvSpPr txBox="1"/>
          <p:nvPr>
            <p:custDataLst>
              <p:tags r:id="rId3"/>
            </p:custDataLst>
          </p:nvPr>
        </p:nvSpPr>
        <p:spPr>
          <a:xfrm>
            <a:off x="1128713" y="55654"/>
            <a:ext cx="9953624"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normAutofit/>
          </a:bodyPr>
          <a:lstStyle>
            <a:defPPr>
              <a:defRPr lang="zh-CN"/>
            </a:defPPr>
            <a:lvl1pPr algn="ctr">
              <a:defRPr sz="2800">
                <a:latin typeface="+mj-lt"/>
                <a:ea typeface="+mj-ea"/>
                <a:cs typeface="+mj-cs"/>
              </a:defRPr>
            </a:lvl1pPr>
          </a:lstStyle>
          <a:p>
            <a:r>
              <a:rPr lang="en-US" altLang="zh-CN" sz="3600" dirty="0"/>
              <a:t>The Work Process </a:t>
            </a:r>
            <a:endParaRPr lang="en-US" altLang="zh-CN" sz="3600" dirty="0"/>
          </a:p>
        </p:txBody>
      </p:sp>
      <p:pic>
        <p:nvPicPr>
          <p:cNvPr id="7" name="图片 6"/>
          <p:cNvPicPr>
            <a:picLocks noChangeAspect="1"/>
          </p:cNvPicPr>
          <p:nvPr/>
        </p:nvPicPr>
        <p:blipFill>
          <a:blip r:embed="rId4"/>
          <a:stretch>
            <a:fillRect/>
          </a:stretch>
        </p:blipFill>
        <p:spPr>
          <a:xfrm>
            <a:off x="659765" y="927100"/>
            <a:ext cx="5636260" cy="5664200"/>
          </a:xfrm>
          <a:prstGeom prst="rect">
            <a:avLst/>
          </a:prstGeom>
        </p:spPr>
      </p:pic>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Text Box 6"/>
          <p:cNvSpPr txBox="1">
            <a:spLocks noChangeArrowheads="1"/>
          </p:cNvSpPr>
          <p:nvPr>
            <p:custDataLst>
              <p:tags r:id="rId1"/>
            </p:custDataLst>
          </p:nvPr>
        </p:nvSpPr>
        <p:spPr bwMode="auto">
          <a:xfrm>
            <a:off x="1564640" y="3714750"/>
            <a:ext cx="9405620" cy="247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oAutofit/>
          </a:bodyPr>
          <a:lstStyle/>
          <a:p>
            <a:pPr eaLnBrk="1" hangingPunct="1">
              <a:lnSpc>
                <a:spcPct val="140000"/>
              </a:lnSpc>
            </a:pPr>
            <a:r>
              <a:rPr lang="en-US" sz="16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sz="1600" dirty="0">
                <a:solidFill>
                  <a:schemeClr val="tx1"/>
                </a:solidFill>
                <a:latin typeface="宋体" panose="02010600030101010101" pitchFamily="2" charset="-122"/>
                <a:ea typeface="宋体" panose="02010600030101010101" pitchFamily="2" charset="-122"/>
                <a:sym typeface="Arial" panose="020B0604020202020204" pitchFamily="34" charset="0"/>
              </a:rPr>
              <a:t>JMeter使用了不同技术和协议，是一款可以进行配置和执行</a:t>
            </a:r>
            <a:r>
              <a:rPr sz="1600" dirty="0">
                <a:solidFill>
                  <a:srgbClr val="0043B2"/>
                </a:solidFill>
                <a:latin typeface="宋体" panose="02010600030101010101" pitchFamily="2" charset="-122"/>
                <a:ea typeface="宋体" panose="02010600030101010101" pitchFamily="2" charset="-122"/>
                <a:sym typeface="Arial" panose="020B0604020202020204" pitchFamily="34" charset="0"/>
              </a:rPr>
              <a:t>负载测试</a:t>
            </a:r>
            <a:r>
              <a:rPr sz="1600" dirty="0">
                <a:solidFill>
                  <a:schemeClr val="tx1"/>
                </a:solidFill>
                <a:latin typeface="宋体" panose="02010600030101010101" pitchFamily="2" charset="-122"/>
                <a:ea typeface="宋体" panose="02010600030101010101" pitchFamily="2" charset="-122"/>
                <a:sym typeface="Arial" panose="020B0604020202020204" pitchFamily="34" charset="0"/>
              </a:rPr>
              <a:t>、</a:t>
            </a:r>
            <a:r>
              <a:rPr sz="1600" dirty="0">
                <a:solidFill>
                  <a:srgbClr val="0043B2"/>
                </a:solidFill>
                <a:latin typeface="宋体" panose="02010600030101010101" pitchFamily="2" charset="-122"/>
                <a:ea typeface="宋体" panose="02010600030101010101" pitchFamily="2" charset="-122"/>
                <a:sym typeface="Arial" panose="020B0604020202020204" pitchFamily="34" charset="0"/>
              </a:rPr>
              <a:t>性能测试</a:t>
            </a:r>
            <a:r>
              <a:rPr sz="1600" dirty="0">
                <a:solidFill>
                  <a:schemeClr val="tx1"/>
                </a:solidFill>
                <a:latin typeface="宋体" panose="02010600030101010101" pitchFamily="2" charset="-122"/>
                <a:ea typeface="宋体" panose="02010600030101010101" pitchFamily="2" charset="-122"/>
                <a:sym typeface="Arial" panose="020B0604020202020204" pitchFamily="34" charset="0"/>
              </a:rPr>
              <a:t>和</a:t>
            </a:r>
            <a:r>
              <a:rPr sz="1600" dirty="0">
                <a:solidFill>
                  <a:srgbClr val="0043B2"/>
                </a:solidFill>
                <a:latin typeface="宋体" panose="02010600030101010101" pitchFamily="2" charset="-122"/>
                <a:ea typeface="宋体" panose="02010600030101010101" pitchFamily="2" charset="-122"/>
                <a:sym typeface="Arial" panose="020B0604020202020204" pitchFamily="34" charset="0"/>
              </a:rPr>
              <a:t>压力测试</a:t>
            </a:r>
            <a:r>
              <a:rPr sz="1600" dirty="0">
                <a:solidFill>
                  <a:schemeClr val="tx1"/>
                </a:solidFill>
                <a:latin typeface="宋体" panose="02010600030101010101" pitchFamily="2" charset="-122"/>
                <a:ea typeface="宋体" panose="02010600030101010101" pitchFamily="2" charset="-122"/>
                <a:sym typeface="Arial" panose="020B0604020202020204" pitchFamily="34" charset="0"/>
              </a:rPr>
              <a:t>的工具</a:t>
            </a:r>
            <a:r>
              <a:rPr lang="zh-CN" sz="1600" dirty="0">
                <a:solidFill>
                  <a:schemeClr val="tx1"/>
                </a:solidFill>
                <a:latin typeface="宋体" panose="02010600030101010101" pitchFamily="2" charset="-122"/>
                <a:ea typeface="宋体" panose="02010600030101010101" pitchFamily="2" charset="-122"/>
                <a:sym typeface="Arial" panose="020B0604020202020204" pitchFamily="34" charset="0"/>
              </a:rPr>
              <a:t>。它能够模拟不同类型的请求、访问各种类型的数据库、采用不同的协议，如FTP, HTTP, HTTPS，</a:t>
            </a:r>
            <a:r>
              <a:rPr lang="en-US" altLang="zh-CN" sz="1600" dirty="0">
                <a:solidFill>
                  <a:schemeClr val="tx1"/>
                </a:solidFill>
                <a:latin typeface="宋体" panose="02010600030101010101" pitchFamily="2" charset="-122"/>
                <a:ea typeface="宋体" panose="02010600030101010101" pitchFamily="2" charset="-122"/>
                <a:sym typeface="Arial" panose="020B0604020202020204" pitchFamily="34" charset="0"/>
              </a:rPr>
              <a:t>LDAP</a:t>
            </a:r>
            <a:r>
              <a:rPr lang="zh-CN" sz="1600" dirty="0">
                <a:solidFill>
                  <a:schemeClr val="tx1"/>
                </a:solidFill>
                <a:latin typeface="宋体" panose="02010600030101010101" pitchFamily="2" charset="-122"/>
                <a:ea typeface="宋体" panose="02010600030101010101" pitchFamily="2" charset="-122"/>
                <a:sym typeface="Arial" panose="020B0604020202020204" pitchFamily="34" charset="0"/>
              </a:rPr>
              <a:t>等。</a:t>
            </a:r>
            <a:endParaRPr lang="zh-CN" sz="16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eaLnBrk="1" hangingPunct="1">
              <a:lnSpc>
                <a:spcPct val="140000"/>
              </a:lnSpc>
            </a:pPr>
            <a:r>
              <a:rPr lang="zh-CN" sz="1600" dirty="0">
                <a:solidFill>
                  <a:schemeClr val="tx1"/>
                </a:solidFill>
                <a:latin typeface="宋体" panose="02010600030101010101" pitchFamily="2" charset="-122"/>
                <a:ea typeface="宋体" panose="02010600030101010101" pitchFamily="2" charset="-122"/>
                <a:sym typeface="Arial" panose="020B0604020202020204" pitchFamily="34" charset="0"/>
              </a:rPr>
              <a:t>    ●负载测试: 这类测试使系统或者应用程序在预先设计好的极端场景下测试运行。这类测试用来评估系统或者程序在极端条件下的行为。</a:t>
            </a:r>
            <a:endParaRPr lang="zh-CN" sz="16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eaLnBrk="1" hangingPunct="1">
              <a:lnSpc>
                <a:spcPct val="140000"/>
              </a:lnSpc>
            </a:pPr>
            <a:r>
              <a:rPr lang="zh-CN" sz="16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lang="zh-CN" sz="1600" dirty="0">
                <a:latin typeface="宋体" panose="02010600030101010101" pitchFamily="2" charset="-122"/>
                <a:ea typeface="宋体" panose="02010600030101010101" pitchFamily="2" charset="-122"/>
                <a:sym typeface="Arial" panose="020B0604020202020204" pitchFamily="34" charset="0"/>
              </a:rPr>
              <a:t>●</a:t>
            </a:r>
            <a:r>
              <a:rPr lang="zh-CN" sz="1600" dirty="0">
                <a:solidFill>
                  <a:schemeClr val="tx1"/>
                </a:solidFill>
                <a:latin typeface="宋体" panose="02010600030101010101" pitchFamily="2" charset="-122"/>
                <a:ea typeface="宋体" panose="02010600030101010101" pitchFamily="2" charset="-122"/>
                <a:sym typeface="Arial" panose="020B0604020202020204" pitchFamily="34" charset="0"/>
              </a:rPr>
              <a:t>性能测试: 这种测试被用来检测系统的性能表现，包括特定情况下，系统的响应能力和稳定性。</a:t>
            </a:r>
            <a:endParaRPr lang="zh-CN" sz="16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eaLnBrk="1" hangingPunct="1">
              <a:lnSpc>
                <a:spcPct val="140000"/>
              </a:lnSpc>
            </a:pPr>
            <a:r>
              <a:rPr lang="zh-CN" sz="16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lang="zh-CN" sz="1600" dirty="0">
                <a:latin typeface="宋体" panose="02010600030101010101" pitchFamily="2" charset="-122"/>
                <a:ea typeface="宋体" panose="02010600030101010101" pitchFamily="2" charset="-122"/>
                <a:sym typeface="Arial" panose="020B0604020202020204" pitchFamily="34" charset="0"/>
              </a:rPr>
              <a:t>●</a:t>
            </a:r>
            <a:r>
              <a:rPr lang="zh-CN" sz="1600" dirty="0">
                <a:solidFill>
                  <a:schemeClr val="tx1"/>
                </a:solidFill>
                <a:latin typeface="宋体" panose="02010600030101010101" pitchFamily="2" charset="-122"/>
                <a:ea typeface="宋体" panose="02010600030101010101" pitchFamily="2" charset="-122"/>
                <a:sym typeface="Arial" panose="020B0604020202020204" pitchFamily="34" charset="0"/>
              </a:rPr>
              <a:t>压力测试: 这类测试通过载入更多的外部资源，并使系统组件超越其所设定的能力范围，试图使系统挂掉。</a:t>
            </a:r>
            <a:endParaRPr lang="zh-CN" sz="16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eaLnBrk="1" hangingPunct="1">
              <a:lnSpc>
                <a:spcPct val="140000"/>
              </a:lnSpc>
            </a:pPr>
            <a:endParaRPr lang="zh-CN" sz="16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eaLnBrk="1" hangingPunct="1">
              <a:lnSpc>
                <a:spcPct val="140000"/>
              </a:lnSpc>
            </a:pPr>
            <a:endParaRPr lang="en-US" altLang="zh-CN" sz="16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eaLnBrk="1" hangingPunct="1">
              <a:lnSpc>
                <a:spcPct val="140000"/>
              </a:lnSpc>
            </a:pPr>
            <a:endParaRPr lang="en-US" altLang="zh-CN" sz="1600" dirty="0">
              <a:solidFill>
                <a:schemeClr val="tx1"/>
              </a:solidFill>
              <a:latin typeface="宋体" panose="02010600030101010101" pitchFamily="2" charset="-122"/>
              <a:ea typeface="宋体" panose="02010600030101010101" pitchFamily="2" charset="-122"/>
              <a:sym typeface="Arial" panose="020B0604020202020204" pitchFamily="34" charset="0"/>
            </a:endParaRPr>
          </a:p>
        </p:txBody>
      </p:sp>
      <p:sp>
        <p:nvSpPr>
          <p:cNvPr id="26631" name="Text Box 7"/>
          <p:cNvSpPr txBox="1">
            <a:spLocks noChangeArrowheads="1"/>
          </p:cNvSpPr>
          <p:nvPr>
            <p:custDataLst>
              <p:tags r:id="rId2"/>
            </p:custDataLst>
          </p:nvPr>
        </p:nvSpPr>
        <p:spPr bwMode="auto">
          <a:xfrm>
            <a:off x="1465482" y="1024157"/>
            <a:ext cx="3113760" cy="620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normAutofit/>
          </a:bodyPr>
          <a:lstStyle/>
          <a:p>
            <a:pPr eaLnBrk="1" hangingPunct="1"/>
            <a:r>
              <a:rPr lang="en-US" altLang="zh-CN" sz="2400" dirty="0">
                <a:latin typeface="+mj-lt"/>
                <a:ea typeface="+mj-ea"/>
                <a:cs typeface="+mj-cs"/>
                <a:sym typeface="Arial" panose="020B0604020202020204" pitchFamily="34" charset="0"/>
              </a:rPr>
              <a:t>Introduction </a:t>
            </a:r>
            <a:endParaRPr lang="en-US" altLang="zh-CN" sz="2400" dirty="0">
              <a:latin typeface="+mj-lt"/>
              <a:ea typeface="+mj-ea"/>
              <a:cs typeface="+mj-cs"/>
              <a:sym typeface="Arial" panose="020B0604020202020204" pitchFamily="34" charset="0"/>
            </a:endParaRPr>
          </a:p>
        </p:txBody>
      </p:sp>
      <p:sp>
        <p:nvSpPr>
          <p:cNvPr id="2" name="文本框 1"/>
          <p:cNvSpPr txBox="1"/>
          <p:nvPr>
            <p:custDataLst>
              <p:tags r:id="rId3"/>
            </p:custDataLst>
          </p:nvPr>
        </p:nvSpPr>
        <p:spPr>
          <a:xfrm>
            <a:off x="1128713" y="55654"/>
            <a:ext cx="9953624"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normAutofit/>
          </a:bodyPr>
          <a:lstStyle>
            <a:defPPr>
              <a:defRPr lang="zh-CN"/>
            </a:defPPr>
            <a:lvl1pPr algn="ctr">
              <a:defRPr sz="2800">
                <a:latin typeface="+mj-lt"/>
                <a:ea typeface="+mj-ea"/>
                <a:cs typeface="+mj-cs"/>
              </a:defRPr>
            </a:lvl1pPr>
          </a:lstStyle>
          <a:p>
            <a:r>
              <a:rPr lang="en-US" altLang="zh-CN" sz="3600" dirty="0"/>
              <a:t>The Detials of JMeter </a:t>
            </a:r>
            <a:endParaRPr lang="en-US" altLang="zh-CN" sz="3600" dirty="0"/>
          </a:p>
        </p:txBody>
      </p:sp>
      <p:sp>
        <p:nvSpPr>
          <p:cNvPr id="3" name="Text Box 7"/>
          <p:cNvSpPr txBox="1">
            <a:spLocks noChangeArrowheads="1"/>
          </p:cNvSpPr>
          <p:nvPr>
            <p:custDataLst>
              <p:tags r:id="rId4"/>
            </p:custDataLst>
          </p:nvPr>
        </p:nvSpPr>
        <p:spPr bwMode="auto">
          <a:xfrm>
            <a:off x="1465482" y="3091717"/>
            <a:ext cx="3113760" cy="620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normAutofit/>
          </a:bodyPr>
          <a:p>
            <a:pPr eaLnBrk="1" hangingPunct="1"/>
            <a:r>
              <a:rPr lang="en-US" altLang="zh-CN" sz="2400" dirty="0">
                <a:latin typeface="+mj-lt"/>
                <a:ea typeface="+mj-ea"/>
                <a:cs typeface="+mj-cs"/>
                <a:sym typeface="Arial" panose="020B0604020202020204" pitchFamily="34" charset="0"/>
              </a:rPr>
              <a:t>Testing Type</a:t>
            </a:r>
            <a:endParaRPr lang="en-US" altLang="zh-CN" sz="2400" dirty="0">
              <a:latin typeface="+mj-lt"/>
              <a:ea typeface="+mj-ea"/>
              <a:cs typeface="+mj-cs"/>
              <a:sym typeface="Arial" panose="020B0604020202020204" pitchFamily="34" charset="0"/>
            </a:endParaRPr>
          </a:p>
        </p:txBody>
      </p:sp>
      <p:sp>
        <p:nvSpPr>
          <p:cNvPr id="4" name="Text Box 6"/>
          <p:cNvSpPr txBox="1">
            <a:spLocks noChangeArrowheads="1"/>
          </p:cNvSpPr>
          <p:nvPr>
            <p:custDataLst>
              <p:tags r:id="rId5"/>
            </p:custDataLst>
          </p:nvPr>
        </p:nvSpPr>
        <p:spPr bwMode="auto">
          <a:xfrm>
            <a:off x="1586230" y="1593215"/>
            <a:ext cx="9405620" cy="1442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oAutofit/>
          </a:bodyPr>
          <a:p>
            <a:pPr eaLnBrk="1" hangingPunct="1">
              <a:lnSpc>
                <a:spcPct val="140000"/>
              </a:lnSpc>
            </a:pPr>
            <a:r>
              <a:rPr lang="en-US" sz="16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sz="1600" dirty="0">
                <a:latin typeface="宋体" panose="02010600030101010101" pitchFamily="2" charset="-122"/>
                <a:ea typeface="宋体" panose="02010600030101010101" pitchFamily="2" charset="-122"/>
                <a:sym typeface="Arial" panose="020B0604020202020204" pitchFamily="34" charset="0"/>
              </a:rPr>
              <a:t>JMeter是一款Java桌面应用程序，它的用户界面采用Swing Java API实现。基于这两点，JMeter是一个跨平台工具，能够运行在任何安装了Java虚拟机的操作系统(Windows, Linux, Mac)的设备上。它的框架支持并发和多线程或者线程组的执行。这对于配置负载测试和压力测试非常有用。它是可扩展的，提供了大量的可用插件。</a:t>
            </a:r>
            <a:endParaRPr sz="1600" dirty="0">
              <a:latin typeface="宋体" panose="02010600030101010101" pitchFamily="2" charset="-122"/>
              <a:ea typeface="宋体" panose="02010600030101010101" pitchFamily="2" charset="-122"/>
              <a:sym typeface="Arial" panose="020B0604020202020204" pitchFamily="34" charset="0"/>
            </a:endParaRPr>
          </a:p>
          <a:p>
            <a:pPr eaLnBrk="1" hangingPunct="1">
              <a:lnSpc>
                <a:spcPct val="140000"/>
              </a:lnSpc>
            </a:pPr>
            <a:r>
              <a:rPr lang="zh-CN" sz="1600" dirty="0">
                <a:solidFill>
                  <a:schemeClr val="tx1"/>
                </a:solidFill>
                <a:latin typeface="宋体" panose="02010600030101010101" pitchFamily="2" charset="-122"/>
                <a:ea typeface="宋体" panose="02010600030101010101" pitchFamily="2" charset="-122"/>
                <a:sym typeface="Arial" panose="020B0604020202020204" pitchFamily="34" charset="0"/>
              </a:rPr>
              <a:t>   </a:t>
            </a:r>
            <a:endParaRPr lang="zh-CN" sz="16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eaLnBrk="1" hangingPunct="1">
              <a:lnSpc>
                <a:spcPct val="140000"/>
              </a:lnSpc>
            </a:pPr>
            <a:endParaRPr lang="en-US" altLang="zh-CN" sz="16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eaLnBrk="1" hangingPunct="1">
              <a:lnSpc>
                <a:spcPct val="140000"/>
              </a:lnSpc>
            </a:pPr>
            <a:endParaRPr lang="en-US" altLang="zh-CN" sz="1600" dirty="0">
              <a:solidFill>
                <a:schemeClr val="tx1"/>
              </a:solidFill>
              <a:latin typeface="宋体" panose="02010600030101010101" pitchFamily="2" charset="-122"/>
              <a:ea typeface="宋体" panose="02010600030101010101" pitchFamily="2" charset="-122"/>
              <a:sym typeface="Arial" panose="020B0604020202020204" pitchFamily="34" charset="0"/>
            </a:endParaRPr>
          </a:p>
        </p:txBody>
      </p:sp>
    </p:spTree>
    <p:custDataLst>
      <p:tags r:id="rId6"/>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Line 7"/>
          <p:cNvSpPr>
            <a:spLocks noChangeShapeType="1"/>
          </p:cNvSpPr>
          <p:nvPr>
            <p:custDataLst>
              <p:tags r:id="rId1"/>
            </p:custDataLst>
          </p:nvPr>
        </p:nvSpPr>
        <p:spPr bwMode="auto">
          <a:xfrm>
            <a:off x="1813172" y="1864801"/>
            <a:ext cx="4319816" cy="634"/>
          </a:xfrm>
          <a:prstGeom prst="line">
            <a:avLst/>
          </a:prstGeom>
          <a:noFill/>
          <a:ln w="19050" cmpd="sng">
            <a:solidFill>
              <a:srgbClr val="C4C4C4"/>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sym typeface="Arial" panose="020B0604020202020204" pitchFamily="34" charset="0"/>
            </a:endParaRPr>
          </a:p>
        </p:txBody>
      </p:sp>
      <p:sp>
        <p:nvSpPr>
          <p:cNvPr id="22533" name="Rectangle 8"/>
          <p:cNvSpPr>
            <a:spLocks noChangeArrowheads="1"/>
          </p:cNvSpPr>
          <p:nvPr>
            <p:custDataLst>
              <p:tags r:id="rId2"/>
            </p:custDataLst>
          </p:nvPr>
        </p:nvSpPr>
        <p:spPr bwMode="auto">
          <a:xfrm>
            <a:off x="1248093" y="1401722"/>
            <a:ext cx="561272" cy="560925"/>
          </a:xfrm>
          <a:prstGeom prst="rect">
            <a:avLst/>
          </a:prstGeom>
          <a:solidFill>
            <a:srgbClr val="C4C4C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zh-CN" sz="2400">
                <a:latin typeface="+mn-lt"/>
                <a:ea typeface="+mn-ea"/>
                <a:sym typeface="Arial" panose="020B0604020202020204" pitchFamily="34" charset="0"/>
              </a:rPr>
              <a:t>1</a:t>
            </a:r>
            <a:endParaRPr lang="zh-CN" altLang="zh-CN" sz="2400">
              <a:latin typeface="+mn-lt"/>
              <a:ea typeface="+mn-ea"/>
              <a:sym typeface="Arial" panose="020B0604020202020204" pitchFamily="34" charset="0"/>
            </a:endParaRPr>
          </a:p>
        </p:txBody>
      </p:sp>
      <p:sp>
        <p:nvSpPr>
          <p:cNvPr id="22534" name="Text Box 9"/>
          <p:cNvSpPr txBox="1">
            <a:spLocks noChangeArrowheads="1"/>
          </p:cNvSpPr>
          <p:nvPr>
            <p:custDataLst>
              <p:tags r:id="rId3"/>
            </p:custDataLst>
          </p:nvPr>
        </p:nvSpPr>
        <p:spPr bwMode="auto">
          <a:xfrm>
            <a:off x="1816347" y="1202535"/>
            <a:ext cx="4321010" cy="6629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b">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dirty="0">
                <a:latin typeface="+mj-lt"/>
                <a:ea typeface="+mj-ea"/>
                <a:cs typeface="+mj-cs"/>
                <a:sym typeface="Arial" panose="020B0604020202020204" pitchFamily="34" charset="0"/>
              </a:rPr>
              <a:t>线程组</a:t>
            </a:r>
            <a:endParaRPr lang="zh-CN" altLang="en-US" sz="2400" dirty="0">
              <a:latin typeface="+mj-lt"/>
              <a:ea typeface="+mj-ea"/>
              <a:cs typeface="+mj-cs"/>
              <a:sym typeface="Arial" panose="020B0604020202020204" pitchFamily="34" charset="0"/>
            </a:endParaRPr>
          </a:p>
        </p:txBody>
      </p:sp>
      <p:sp>
        <p:nvSpPr>
          <p:cNvPr id="22537" name="Line 5"/>
          <p:cNvSpPr>
            <a:spLocks noChangeShapeType="1"/>
          </p:cNvSpPr>
          <p:nvPr>
            <p:custDataLst>
              <p:tags r:id="rId4"/>
            </p:custDataLst>
          </p:nvPr>
        </p:nvSpPr>
        <p:spPr bwMode="auto">
          <a:xfrm>
            <a:off x="1809999" y="3723956"/>
            <a:ext cx="4319816" cy="634"/>
          </a:xfrm>
          <a:prstGeom prst="line">
            <a:avLst/>
          </a:prstGeom>
          <a:noFill/>
          <a:ln w="19050" cmpd="sng">
            <a:solidFill>
              <a:srgbClr val="C4C4C4"/>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sym typeface="Arial" panose="020B0604020202020204" pitchFamily="34" charset="0"/>
            </a:endParaRPr>
          </a:p>
        </p:txBody>
      </p:sp>
      <p:sp>
        <p:nvSpPr>
          <p:cNvPr id="22538" name="Rectangle 16"/>
          <p:cNvSpPr>
            <a:spLocks noChangeArrowheads="1"/>
          </p:cNvSpPr>
          <p:nvPr>
            <p:custDataLst>
              <p:tags r:id="rId5"/>
            </p:custDataLst>
          </p:nvPr>
        </p:nvSpPr>
        <p:spPr bwMode="auto">
          <a:xfrm>
            <a:off x="1244919" y="3262363"/>
            <a:ext cx="561272" cy="560661"/>
          </a:xfrm>
          <a:prstGeom prst="rect">
            <a:avLst/>
          </a:prstGeom>
          <a:solidFill>
            <a:srgbClr val="C4C4C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400">
                <a:latin typeface="+mn-lt"/>
                <a:ea typeface="+mn-ea"/>
                <a:sym typeface="Arial" panose="020B0604020202020204" pitchFamily="34" charset="0"/>
              </a:rPr>
              <a:t>3</a:t>
            </a:r>
            <a:endParaRPr lang="zh-CN" altLang="en-US" sz="2400">
              <a:latin typeface="+mn-lt"/>
              <a:ea typeface="+mn-ea"/>
              <a:sym typeface="Arial" panose="020B0604020202020204" pitchFamily="34" charset="0"/>
            </a:endParaRPr>
          </a:p>
        </p:txBody>
      </p:sp>
      <p:sp>
        <p:nvSpPr>
          <p:cNvPr id="22539" name="Text Box 17"/>
          <p:cNvSpPr txBox="1">
            <a:spLocks noChangeArrowheads="1"/>
          </p:cNvSpPr>
          <p:nvPr>
            <p:custDataLst>
              <p:tags r:id="rId6"/>
            </p:custDataLst>
          </p:nvPr>
        </p:nvSpPr>
        <p:spPr bwMode="auto">
          <a:xfrm>
            <a:off x="1816346" y="3061367"/>
            <a:ext cx="4321011" cy="6625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b">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dirty="0">
                <a:latin typeface="+mj-lt"/>
                <a:ea typeface="+mj-ea"/>
                <a:cs typeface="+mj-cs"/>
                <a:sym typeface="Arial" panose="020B0604020202020204" pitchFamily="34" charset="0"/>
              </a:rPr>
              <a:t>定时器</a:t>
            </a:r>
            <a:endParaRPr lang="zh-CN" altLang="en-US" sz="2400" dirty="0">
              <a:latin typeface="+mj-lt"/>
              <a:ea typeface="+mj-ea"/>
              <a:cs typeface="+mj-cs"/>
              <a:sym typeface="Arial" panose="020B0604020202020204" pitchFamily="34" charset="0"/>
            </a:endParaRPr>
          </a:p>
        </p:txBody>
      </p:sp>
      <p:sp>
        <p:nvSpPr>
          <p:cNvPr id="22541" name="Line 11"/>
          <p:cNvSpPr>
            <a:spLocks noChangeShapeType="1"/>
          </p:cNvSpPr>
          <p:nvPr>
            <p:custDataLst>
              <p:tags r:id="rId7"/>
            </p:custDataLst>
          </p:nvPr>
        </p:nvSpPr>
        <p:spPr bwMode="auto">
          <a:xfrm>
            <a:off x="1809999" y="5586578"/>
            <a:ext cx="4319816" cy="636"/>
          </a:xfrm>
          <a:prstGeom prst="line">
            <a:avLst/>
          </a:prstGeom>
          <a:noFill/>
          <a:ln w="19050" cmpd="sng">
            <a:solidFill>
              <a:srgbClr val="C4C4C4"/>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sym typeface="Arial" panose="020B0604020202020204" pitchFamily="34" charset="0"/>
            </a:endParaRPr>
          </a:p>
        </p:txBody>
      </p:sp>
      <p:sp>
        <p:nvSpPr>
          <p:cNvPr id="22542" name="Rectangle 12"/>
          <p:cNvSpPr>
            <a:spLocks noChangeArrowheads="1"/>
          </p:cNvSpPr>
          <p:nvPr>
            <p:custDataLst>
              <p:tags r:id="rId8"/>
            </p:custDataLst>
          </p:nvPr>
        </p:nvSpPr>
        <p:spPr bwMode="auto">
          <a:xfrm>
            <a:off x="1244919" y="5122617"/>
            <a:ext cx="561272" cy="561995"/>
          </a:xfrm>
          <a:prstGeom prst="rect">
            <a:avLst/>
          </a:prstGeom>
          <a:solidFill>
            <a:srgbClr val="C4C4C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400">
                <a:latin typeface="+mn-lt"/>
                <a:ea typeface="+mn-ea"/>
                <a:sym typeface="Arial" panose="020B0604020202020204" pitchFamily="34" charset="0"/>
              </a:rPr>
              <a:t>5</a:t>
            </a:r>
            <a:endParaRPr lang="zh-CN" altLang="en-US" sz="2400">
              <a:latin typeface="+mn-lt"/>
              <a:ea typeface="+mn-ea"/>
              <a:sym typeface="Arial" panose="020B0604020202020204" pitchFamily="34" charset="0"/>
            </a:endParaRPr>
          </a:p>
        </p:txBody>
      </p:sp>
      <p:sp>
        <p:nvSpPr>
          <p:cNvPr id="22543" name="Text Box 13"/>
          <p:cNvSpPr txBox="1">
            <a:spLocks noChangeArrowheads="1"/>
          </p:cNvSpPr>
          <p:nvPr>
            <p:custDataLst>
              <p:tags r:id="rId9"/>
            </p:custDataLst>
          </p:nvPr>
        </p:nvSpPr>
        <p:spPr bwMode="auto">
          <a:xfrm>
            <a:off x="1816346" y="4931312"/>
            <a:ext cx="4321011" cy="664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b">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dirty="0">
                <a:latin typeface="+mj-lt"/>
                <a:ea typeface="+mj-ea"/>
                <a:cs typeface="+mj-cs"/>
                <a:sym typeface="Arial" panose="020B0604020202020204" pitchFamily="34" charset="0"/>
              </a:rPr>
              <a:t>监听器</a:t>
            </a:r>
            <a:endParaRPr lang="zh-CN" altLang="en-US" sz="2400" dirty="0">
              <a:latin typeface="+mj-lt"/>
              <a:ea typeface="+mj-ea"/>
              <a:cs typeface="+mj-cs"/>
              <a:sym typeface="Arial" panose="020B0604020202020204" pitchFamily="34" charset="0"/>
            </a:endParaRPr>
          </a:p>
        </p:txBody>
      </p:sp>
      <p:sp>
        <p:nvSpPr>
          <p:cNvPr id="22548" name="Line 7"/>
          <p:cNvSpPr>
            <a:spLocks noChangeShapeType="1"/>
          </p:cNvSpPr>
          <p:nvPr>
            <p:custDataLst>
              <p:tags r:id="rId10"/>
            </p:custDataLst>
          </p:nvPr>
        </p:nvSpPr>
        <p:spPr bwMode="auto">
          <a:xfrm>
            <a:off x="6874071" y="1864175"/>
            <a:ext cx="4319816" cy="634"/>
          </a:xfrm>
          <a:prstGeom prst="line">
            <a:avLst/>
          </a:prstGeom>
          <a:noFill/>
          <a:ln w="19050" cap="flat" cmpd="sng">
            <a:solidFill>
              <a:srgbClr val="C4C4C4"/>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sym typeface="Arial" panose="020B0604020202020204" pitchFamily="34" charset="0"/>
            </a:endParaRPr>
          </a:p>
        </p:txBody>
      </p:sp>
      <p:sp>
        <p:nvSpPr>
          <p:cNvPr id="22549" name="Rectangle 8"/>
          <p:cNvSpPr>
            <a:spLocks noChangeArrowheads="1"/>
          </p:cNvSpPr>
          <p:nvPr>
            <p:custDataLst>
              <p:tags r:id="rId11"/>
            </p:custDataLst>
          </p:nvPr>
        </p:nvSpPr>
        <p:spPr bwMode="auto">
          <a:xfrm>
            <a:off x="6308740" y="1402167"/>
            <a:ext cx="561522" cy="560394"/>
          </a:xfrm>
          <a:prstGeom prst="rect">
            <a:avLst/>
          </a:prstGeom>
          <a:solidFill>
            <a:srgbClr val="C4C4C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400">
                <a:latin typeface="+mn-lt"/>
                <a:ea typeface="+mn-ea"/>
                <a:sym typeface="Arial" panose="020B0604020202020204" pitchFamily="34" charset="0"/>
              </a:rPr>
              <a:t>2</a:t>
            </a:r>
            <a:endParaRPr lang="zh-CN" altLang="en-US" sz="2400">
              <a:latin typeface="+mn-lt"/>
              <a:ea typeface="+mn-ea"/>
              <a:sym typeface="Arial" panose="020B0604020202020204" pitchFamily="34" charset="0"/>
            </a:endParaRPr>
          </a:p>
        </p:txBody>
      </p:sp>
      <p:sp>
        <p:nvSpPr>
          <p:cNvPr id="22550" name="Text Box 9"/>
          <p:cNvSpPr txBox="1">
            <a:spLocks noChangeArrowheads="1"/>
          </p:cNvSpPr>
          <p:nvPr>
            <p:custDataLst>
              <p:tags r:id="rId12"/>
            </p:custDataLst>
          </p:nvPr>
        </p:nvSpPr>
        <p:spPr bwMode="auto">
          <a:xfrm>
            <a:off x="6877247" y="1202535"/>
            <a:ext cx="4322932" cy="662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b">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dirty="0">
                <a:latin typeface="+mj-lt"/>
                <a:ea typeface="+mj-ea"/>
                <a:cs typeface="+mj-cs"/>
                <a:sym typeface="Arial" panose="020B0604020202020204" pitchFamily="34" charset="0"/>
              </a:rPr>
              <a:t>采样器</a:t>
            </a:r>
            <a:endParaRPr lang="zh-CN" altLang="en-US" sz="2400" dirty="0">
              <a:latin typeface="+mj-lt"/>
              <a:ea typeface="+mj-ea"/>
              <a:cs typeface="+mj-cs"/>
              <a:sym typeface="Arial" panose="020B0604020202020204" pitchFamily="34" charset="0"/>
            </a:endParaRPr>
          </a:p>
        </p:txBody>
      </p:sp>
      <p:sp>
        <p:nvSpPr>
          <p:cNvPr id="22552" name="Line 5"/>
          <p:cNvSpPr>
            <a:spLocks noChangeShapeType="1"/>
          </p:cNvSpPr>
          <p:nvPr>
            <p:custDataLst>
              <p:tags r:id="rId13"/>
            </p:custDataLst>
          </p:nvPr>
        </p:nvSpPr>
        <p:spPr bwMode="auto">
          <a:xfrm>
            <a:off x="6870894" y="3723321"/>
            <a:ext cx="4319816" cy="634"/>
          </a:xfrm>
          <a:prstGeom prst="line">
            <a:avLst/>
          </a:prstGeom>
          <a:noFill/>
          <a:ln w="19050" cap="flat" cmpd="sng">
            <a:solidFill>
              <a:srgbClr val="C4C4C4"/>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sym typeface="Arial" panose="020B0604020202020204" pitchFamily="34" charset="0"/>
            </a:endParaRPr>
          </a:p>
        </p:txBody>
      </p:sp>
      <p:sp>
        <p:nvSpPr>
          <p:cNvPr id="22553" name="Rectangle 16"/>
          <p:cNvSpPr>
            <a:spLocks noChangeArrowheads="1"/>
          </p:cNvSpPr>
          <p:nvPr>
            <p:custDataLst>
              <p:tags r:id="rId14"/>
            </p:custDataLst>
          </p:nvPr>
        </p:nvSpPr>
        <p:spPr bwMode="auto">
          <a:xfrm>
            <a:off x="6305564" y="3262363"/>
            <a:ext cx="561522" cy="560661"/>
          </a:xfrm>
          <a:prstGeom prst="rect">
            <a:avLst/>
          </a:prstGeom>
          <a:solidFill>
            <a:srgbClr val="C4C4C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400">
                <a:latin typeface="+mn-lt"/>
                <a:ea typeface="+mn-ea"/>
                <a:sym typeface="Arial" panose="020B0604020202020204" pitchFamily="34" charset="0"/>
              </a:rPr>
              <a:t>4</a:t>
            </a:r>
            <a:endParaRPr lang="zh-CN" altLang="en-US" sz="2400">
              <a:latin typeface="+mn-lt"/>
              <a:ea typeface="+mn-ea"/>
              <a:sym typeface="Arial" panose="020B0604020202020204" pitchFamily="34" charset="0"/>
            </a:endParaRPr>
          </a:p>
        </p:txBody>
      </p:sp>
      <p:sp>
        <p:nvSpPr>
          <p:cNvPr id="22554" name="Text Box 17"/>
          <p:cNvSpPr txBox="1">
            <a:spLocks noChangeArrowheads="1"/>
          </p:cNvSpPr>
          <p:nvPr>
            <p:custDataLst>
              <p:tags r:id="rId15"/>
            </p:custDataLst>
          </p:nvPr>
        </p:nvSpPr>
        <p:spPr bwMode="auto">
          <a:xfrm>
            <a:off x="6877246" y="3061367"/>
            <a:ext cx="4322931" cy="6625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b">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dirty="0">
                <a:latin typeface="+mj-lt"/>
                <a:ea typeface="+mj-ea"/>
                <a:cs typeface="+mj-cs"/>
                <a:sym typeface="Arial" panose="020B0604020202020204" pitchFamily="34" charset="0"/>
              </a:rPr>
              <a:t>逻辑控制器</a:t>
            </a:r>
            <a:endParaRPr lang="zh-CN" altLang="en-US" sz="2400" dirty="0">
              <a:latin typeface="+mj-lt"/>
              <a:ea typeface="+mj-ea"/>
              <a:cs typeface="+mj-cs"/>
              <a:sym typeface="Arial" panose="020B0604020202020204" pitchFamily="34" charset="0"/>
            </a:endParaRPr>
          </a:p>
        </p:txBody>
      </p:sp>
      <p:sp>
        <p:nvSpPr>
          <p:cNvPr id="22558" name="Line 11"/>
          <p:cNvSpPr>
            <a:spLocks noChangeShapeType="1"/>
          </p:cNvSpPr>
          <p:nvPr>
            <p:custDataLst>
              <p:tags r:id="rId16"/>
            </p:custDataLst>
          </p:nvPr>
        </p:nvSpPr>
        <p:spPr bwMode="auto">
          <a:xfrm>
            <a:off x="6904021" y="5586578"/>
            <a:ext cx="4319816" cy="636"/>
          </a:xfrm>
          <a:prstGeom prst="line">
            <a:avLst/>
          </a:prstGeom>
          <a:noFill/>
          <a:ln w="19050" cap="flat" cmpd="sng">
            <a:solidFill>
              <a:srgbClr val="C4C4C4"/>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sym typeface="Arial" panose="020B0604020202020204" pitchFamily="34" charset="0"/>
            </a:endParaRPr>
          </a:p>
        </p:txBody>
      </p:sp>
      <p:sp>
        <p:nvSpPr>
          <p:cNvPr id="22559" name="Rectangle 12"/>
          <p:cNvSpPr>
            <a:spLocks noChangeArrowheads="1"/>
          </p:cNvSpPr>
          <p:nvPr>
            <p:custDataLst>
              <p:tags r:id="rId17"/>
            </p:custDataLst>
          </p:nvPr>
        </p:nvSpPr>
        <p:spPr bwMode="auto">
          <a:xfrm>
            <a:off x="6338941" y="5122617"/>
            <a:ext cx="561272" cy="561995"/>
          </a:xfrm>
          <a:prstGeom prst="rect">
            <a:avLst/>
          </a:prstGeom>
          <a:solidFill>
            <a:srgbClr val="C4C4C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400">
                <a:latin typeface="+mn-lt"/>
                <a:ea typeface="+mn-ea"/>
                <a:sym typeface="Arial" panose="020B0604020202020204" pitchFamily="34" charset="0"/>
              </a:rPr>
              <a:t>6</a:t>
            </a:r>
            <a:endParaRPr lang="zh-CN" altLang="en-US" sz="2400">
              <a:latin typeface="+mn-lt"/>
              <a:ea typeface="+mn-ea"/>
              <a:sym typeface="Arial" panose="020B0604020202020204" pitchFamily="34" charset="0"/>
            </a:endParaRPr>
          </a:p>
        </p:txBody>
      </p:sp>
      <p:sp>
        <p:nvSpPr>
          <p:cNvPr id="22560" name="Text Box 13"/>
          <p:cNvSpPr txBox="1">
            <a:spLocks noChangeArrowheads="1"/>
          </p:cNvSpPr>
          <p:nvPr>
            <p:custDataLst>
              <p:tags r:id="rId18"/>
            </p:custDataLst>
          </p:nvPr>
        </p:nvSpPr>
        <p:spPr bwMode="auto">
          <a:xfrm>
            <a:off x="6910367" y="4931312"/>
            <a:ext cx="4321011" cy="664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170" tIns="46990" rIns="90170" bIns="46990" anchor="b">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400" dirty="0">
                <a:latin typeface="+mj-lt"/>
                <a:ea typeface="+mj-ea"/>
                <a:cs typeface="+mj-cs"/>
                <a:sym typeface="Arial" panose="020B0604020202020204" pitchFamily="34" charset="0"/>
              </a:rPr>
              <a:t>断言</a:t>
            </a:r>
            <a:endParaRPr lang="zh-CN" altLang="en-US" sz="2400" dirty="0">
              <a:latin typeface="+mj-lt"/>
              <a:ea typeface="+mj-ea"/>
              <a:cs typeface="+mj-cs"/>
              <a:sym typeface="Arial" panose="020B0604020202020204" pitchFamily="34" charset="0"/>
            </a:endParaRPr>
          </a:p>
        </p:txBody>
      </p:sp>
      <p:sp>
        <p:nvSpPr>
          <p:cNvPr id="2" name="文本框 1"/>
          <p:cNvSpPr txBox="1"/>
          <p:nvPr>
            <p:custDataLst>
              <p:tags r:id="rId19"/>
            </p:custDataLst>
          </p:nvPr>
        </p:nvSpPr>
        <p:spPr>
          <a:xfrm>
            <a:off x="1813978" y="1875588"/>
            <a:ext cx="4321217" cy="10508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a:bodyPr>
          <a:lstStyle>
            <a:defPPr>
              <a:defRPr lang="zh-CN"/>
            </a:defPPr>
            <a:lvl1pPr marL="3175" indent="-3175" eaLnBrk="1" hangingPunct="1">
              <a:lnSpc>
                <a:spcPct val="80000"/>
              </a:lnSpc>
              <a:buFontTx/>
              <a:buNone/>
              <a:defRPr sz="1800">
                <a:solidFill>
                  <a:schemeClr val="bg2"/>
                </a:solidFill>
                <a:latin typeface="+mn-lt"/>
                <a:ea typeface="+mn-ea"/>
              </a:defRPr>
            </a:lvl1pPr>
            <a:lvl2pPr marL="742950" indent="-285750">
              <a:spcBef>
                <a:spcPct val="20000"/>
              </a:spcBef>
              <a:buChar char="–"/>
              <a:defRPr sz="2000"/>
            </a:lvl2pPr>
            <a:lvl3pPr marL="1143000" indent="-228600">
              <a:spcBef>
                <a:spcPct val="20000"/>
              </a:spcBef>
              <a:buChar char="•"/>
            </a:lvl3pPr>
            <a:lvl4pPr marL="1600200" indent="-228600">
              <a:spcBef>
                <a:spcPct val="20000"/>
              </a:spcBef>
              <a:buChar char="–"/>
              <a:defRPr sz="1600"/>
            </a:lvl4pPr>
            <a:lvl5pPr marL="2057400" indent="-228600">
              <a:spcBef>
                <a:spcPct val="20000"/>
              </a:spcBef>
              <a:buChar char="»"/>
              <a:defRPr sz="1600"/>
            </a:lvl5pPr>
            <a:lvl6pPr marL="2514600" indent="-228600" eaLnBrk="0" fontAlgn="base" hangingPunct="0">
              <a:spcBef>
                <a:spcPct val="20000"/>
              </a:spcBef>
              <a:spcAft>
                <a:spcPct val="0"/>
              </a:spcAft>
              <a:buChar char="»"/>
              <a:defRPr sz="1600"/>
            </a:lvl6pPr>
            <a:lvl7pPr marL="2971800" indent="-228600" eaLnBrk="0" fontAlgn="base" hangingPunct="0">
              <a:spcBef>
                <a:spcPct val="20000"/>
              </a:spcBef>
              <a:spcAft>
                <a:spcPct val="0"/>
              </a:spcAft>
              <a:buChar char="»"/>
              <a:defRPr sz="1600"/>
            </a:lvl7pPr>
            <a:lvl8pPr marL="3429000" indent="-228600" eaLnBrk="0" fontAlgn="base" hangingPunct="0">
              <a:spcBef>
                <a:spcPct val="20000"/>
              </a:spcBef>
              <a:spcAft>
                <a:spcPct val="0"/>
              </a:spcAft>
              <a:buChar char="»"/>
              <a:defRPr sz="1600"/>
            </a:lvl8pPr>
            <a:lvl9pPr marL="3886200" indent="-228600" eaLnBrk="0" fontAlgn="base" hangingPunct="0">
              <a:spcBef>
                <a:spcPct val="20000"/>
              </a:spcBef>
              <a:spcAft>
                <a:spcPct val="0"/>
              </a:spcAft>
              <a:buChar char="»"/>
              <a:defRPr sz="1600"/>
            </a:lvl9pPr>
          </a:lstStyle>
          <a:p>
            <a:r>
              <a:rPr lang="zh-CN" altLang="en-US" dirty="0"/>
              <a:t>代表一定数量的并发用户，它可以用来模拟并发用户发送请求。</a:t>
            </a:r>
            <a:endParaRPr lang="zh-CN" altLang="en-US" dirty="0"/>
          </a:p>
        </p:txBody>
      </p:sp>
      <p:sp>
        <p:nvSpPr>
          <p:cNvPr id="3" name="文本框 2"/>
          <p:cNvSpPr txBox="1"/>
          <p:nvPr>
            <p:custDataLst>
              <p:tags r:id="rId20"/>
            </p:custDataLst>
          </p:nvPr>
        </p:nvSpPr>
        <p:spPr>
          <a:xfrm>
            <a:off x="1810803" y="3742357"/>
            <a:ext cx="4321217" cy="10508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a:bodyPr>
          <a:lstStyle>
            <a:defPPr>
              <a:defRPr lang="zh-CN"/>
            </a:defPPr>
            <a:lvl1pPr marL="3175" indent="-3175" eaLnBrk="1" hangingPunct="1">
              <a:lnSpc>
                <a:spcPct val="80000"/>
              </a:lnSpc>
              <a:buFontTx/>
              <a:buNone/>
              <a:defRPr sz="1800">
                <a:solidFill>
                  <a:schemeClr val="bg2"/>
                </a:solidFill>
                <a:latin typeface="+mn-lt"/>
                <a:ea typeface="+mn-ea"/>
              </a:defRPr>
            </a:lvl1pPr>
            <a:lvl2pPr marL="742950" indent="-285750">
              <a:spcBef>
                <a:spcPct val="20000"/>
              </a:spcBef>
              <a:buChar char="–"/>
              <a:defRPr sz="2000"/>
            </a:lvl2pPr>
            <a:lvl3pPr marL="1143000" indent="-228600">
              <a:spcBef>
                <a:spcPct val="20000"/>
              </a:spcBef>
              <a:buChar char="•"/>
            </a:lvl3pPr>
            <a:lvl4pPr marL="1600200" indent="-228600">
              <a:spcBef>
                <a:spcPct val="20000"/>
              </a:spcBef>
              <a:buChar char="–"/>
              <a:defRPr sz="1600"/>
            </a:lvl4pPr>
            <a:lvl5pPr marL="2057400" indent="-228600">
              <a:spcBef>
                <a:spcPct val="20000"/>
              </a:spcBef>
              <a:buChar char="»"/>
              <a:defRPr sz="1600"/>
            </a:lvl5pPr>
            <a:lvl6pPr marL="2514600" indent="-228600" eaLnBrk="0" fontAlgn="base" hangingPunct="0">
              <a:spcBef>
                <a:spcPct val="20000"/>
              </a:spcBef>
              <a:spcAft>
                <a:spcPct val="0"/>
              </a:spcAft>
              <a:buChar char="»"/>
              <a:defRPr sz="1600"/>
            </a:lvl6pPr>
            <a:lvl7pPr marL="2971800" indent="-228600" eaLnBrk="0" fontAlgn="base" hangingPunct="0">
              <a:spcBef>
                <a:spcPct val="20000"/>
              </a:spcBef>
              <a:spcAft>
                <a:spcPct val="0"/>
              </a:spcAft>
              <a:buChar char="»"/>
              <a:defRPr sz="1600"/>
            </a:lvl7pPr>
            <a:lvl8pPr marL="3429000" indent="-228600" eaLnBrk="0" fontAlgn="base" hangingPunct="0">
              <a:spcBef>
                <a:spcPct val="20000"/>
              </a:spcBef>
              <a:spcAft>
                <a:spcPct val="0"/>
              </a:spcAft>
              <a:buChar char="»"/>
              <a:defRPr sz="1600"/>
            </a:lvl8pPr>
            <a:lvl9pPr marL="3886200" indent="-228600" eaLnBrk="0" fontAlgn="base" hangingPunct="0">
              <a:spcBef>
                <a:spcPct val="20000"/>
              </a:spcBef>
              <a:spcAft>
                <a:spcPct val="0"/>
              </a:spcAft>
              <a:buChar char="»"/>
              <a:defRPr sz="1600"/>
            </a:lvl9pPr>
          </a:lstStyle>
          <a:p>
            <a:r>
              <a:rPr lang="zh-CN" altLang="en-US">
                <a:sym typeface="+mn-ea"/>
              </a:rPr>
              <a:t>负责定义请求（线程）之间的延迟间隔，模拟对服务器的连续请求。</a:t>
            </a:r>
            <a:endParaRPr lang="zh-CN" altLang="en-US" dirty="0"/>
          </a:p>
        </p:txBody>
      </p:sp>
      <p:sp>
        <p:nvSpPr>
          <p:cNvPr id="4" name="文本框 3"/>
          <p:cNvSpPr txBox="1"/>
          <p:nvPr>
            <p:custDataLst>
              <p:tags r:id="rId21"/>
            </p:custDataLst>
          </p:nvPr>
        </p:nvSpPr>
        <p:spPr>
          <a:xfrm>
            <a:off x="1810803" y="5596428"/>
            <a:ext cx="4321217" cy="10508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a:bodyPr>
          <a:lstStyle>
            <a:defPPr>
              <a:defRPr lang="zh-CN"/>
            </a:defPPr>
            <a:lvl1pPr marL="3175" indent="-3175" eaLnBrk="1" hangingPunct="1">
              <a:lnSpc>
                <a:spcPct val="80000"/>
              </a:lnSpc>
              <a:buFontTx/>
              <a:buNone/>
              <a:defRPr sz="1800">
                <a:solidFill>
                  <a:schemeClr val="bg2"/>
                </a:solidFill>
                <a:latin typeface="+mn-lt"/>
                <a:ea typeface="+mn-ea"/>
              </a:defRPr>
            </a:lvl1pPr>
            <a:lvl2pPr marL="742950" indent="-285750">
              <a:spcBef>
                <a:spcPct val="20000"/>
              </a:spcBef>
              <a:buChar char="–"/>
              <a:defRPr sz="2000"/>
            </a:lvl2pPr>
            <a:lvl3pPr marL="1143000" indent="-228600">
              <a:spcBef>
                <a:spcPct val="20000"/>
              </a:spcBef>
              <a:buChar char="•"/>
            </a:lvl3pPr>
            <a:lvl4pPr marL="1600200" indent="-228600">
              <a:spcBef>
                <a:spcPct val="20000"/>
              </a:spcBef>
              <a:buChar char="–"/>
              <a:defRPr sz="1600"/>
            </a:lvl4pPr>
            <a:lvl5pPr marL="2057400" indent="-228600">
              <a:spcBef>
                <a:spcPct val="20000"/>
              </a:spcBef>
              <a:buChar char="»"/>
              <a:defRPr sz="1600"/>
            </a:lvl5pPr>
            <a:lvl6pPr marL="2514600" indent="-228600" eaLnBrk="0" fontAlgn="base" hangingPunct="0">
              <a:spcBef>
                <a:spcPct val="20000"/>
              </a:spcBef>
              <a:spcAft>
                <a:spcPct val="0"/>
              </a:spcAft>
              <a:buChar char="»"/>
              <a:defRPr sz="1600"/>
            </a:lvl6pPr>
            <a:lvl7pPr marL="2971800" indent="-228600" eaLnBrk="0" fontAlgn="base" hangingPunct="0">
              <a:spcBef>
                <a:spcPct val="20000"/>
              </a:spcBef>
              <a:spcAft>
                <a:spcPct val="0"/>
              </a:spcAft>
              <a:buChar char="»"/>
              <a:defRPr sz="1600"/>
            </a:lvl7pPr>
            <a:lvl8pPr marL="3429000" indent="-228600" eaLnBrk="0" fontAlgn="base" hangingPunct="0">
              <a:spcBef>
                <a:spcPct val="20000"/>
              </a:spcBef>
              <a:spcAft>
                <a:spcPct val="0"/>
              </a:spcAft>
              <a:buChar char="»"/>
              <a:defRPr sz="1600"/>
            </a:lvl8pPr>
            <a:lvl9pPr marL="3886200" indent="-228600" eaLnBrk="0" fontAlgn="base" hangingPunct="0">
              <a:spcBef>
                <a:spcPct val="20000"/>
              </a:spcBef>
              <a:spcAft>
                <a:spcPct val="0"/>
              </a:spcAft>
              <a:buChar char="»"/>
              <a:defRPr sz="1600"/>
            </a:lvl9pPr>
          </a:lstStyle>
          <a:p>
            <a:r>
              <a:rPr lang="zh-CN" altLang="en-US"/>
              <a:t>负责收集测试结果，同时也被告知了结果显示的方式。</a:t>
            </a:r>
            <a:endParaRPr lang="zh-CN" altLang="en-US"/>
          </a:p>
        </p:txBody>
      </p:sp>
      <p:sp>
        <p:nvSpPr>
          <p:cNvPr id="5" name="文本框 4"/>
          <p:cNvSpPr txBox="1"/>
          <p:nvPr>
            <p:custDataLst>
              <p:tags r:id="rId22"/>
            </p:custDataLst>
          </p:nvPr>
        </p:nvSpPr>
        <p:spPr>
          <a:xfrm>
            <a:off x="6874663" y="1875588"/>
            <a:ext cx="4321216" cy="10508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a:bodyPr>
          <a:lstStyle>
            <a:defPPr>
              <a:defRPr lang="zh-CN"/>
            </a:defPPr>
            <a:lvl1pPr marL="3175" indent="-3175" eaLnBrk="1" hangingPunct="1">
              <a:lnSpc>
                <a:spcPct val="80000"/>
              </a:lnSpc>
              <a:buFontTx/>
              <a:buNone/>
              <a:defRPr sz="1800">
                <a:solidFill>
                  <a:schemeClr val="bg2"/>
                </a:solidFill>
                <a:latin typeface="+mn-lt"/>
                <a:ea typeface="+mn-ea"/>
              </a:defRPr>
            </a:lvl1pPr>
            <a:lvl2pPr marL="742950" indent="-285750">
              <a:spcBef>
                <a:spcPct val="20000"/>
              </a:spcBef>
              <a:buChar char="–"/>
              <a:defRPr sz="2000"/>
            </a:lvl2pPr>
            <a:lvl3pPr marL="1143000" indent="-228600">
              <a:spcBef>
                <a:spcPct val="20000"/>
              </a:spcBef>
              <a:buChar char="•"/>
            </a:lvl3pPr>
            <a:lvl4pPr marL="1600200" indent="-228600">
              <a:spcBef>
                <a:spcPct val="20000"/>
              </a:spcBef>
              <a:buChar char="–"/>
              <a:defRPr sz="1600"/>
            </a:lvl4pPr>
            <a:lvl5pPr marL="2057400" indent="-228600">
              <a:spcBef>
                <a:spcPct val="20000"/>
              </a:spcBef>
              <a:buChar char="»"/>
              <a:defRPr sz="1600"/>
            </a:lvl5pPr>
            <a:lvl6pPr marL="2514600" indent="-228600" eaLnBrk="0" fontAlgn="base" hangingPunct="0">
              <a:spcBef>
                <a:spcPct val="20000"/>
              </a:spcBef>
              <a:spcAft>
                <a:spcPct val="0"/>
              </a:spcAft>
              <a:buChar char="»"/>
              <a:defRPr sz="1600"/>
            </a:lvl6pPr>
            <a:lvl7pPr marL="2971800" indent="-228600" eaLnBrk="0" fontAlgn="base" hangingPunct="0">
              <a:spcBef>
                <a:spcPct val="20000"/>
              </a:spcBef>
              <a:spcAft>
                <a:spcPct val="0"/>
              </a:spcAft>
              <a:buChar char="»"/>
              <a:defRPr sz="1600"/>
            </a:lvl7pPr>
            <a:lvl8pPr marL="3429000" indent="-228600" eaLnBrk="0" fontAlgn="base" hangingPunct="0">
              <a:spcBef>
                <a:spcPct val="20000"/>
              </a:spcBef>
              <a:spcAft>
                <a:spcPct val="0"/>
              </a:spcAft>
              <a:buChar char="»"/>
              <a:defRPr sz="1600"/>
            </a:lvl8pPr>
            <a:lvl9pPr marL="3886200" indent="-228600" eaLnBrk="0" fontAlgn="base" hangingPunct="0">
              <a:spcBef>
                <a:spcPct val="20000"/>
              </a:spcBef>
              <a:spcAft>
                <a:spcPct val="0"/>
              </a:spcAft>
              <a:buChar char="»"/>
              <a:defRPr sz="1600"/>
            </a:lvl9pPr>
          </a:lstStyle>
          <a:p>
            <a:r>
              <a:rPr lang="zh-CN" altLang="en-US"/>
              <a:t>模拟发送请求到不同类型的服务器。它们是每一个测试计划的基本要素，一切都围绕这些采样器而工作。</a:t>
            </a:r>
            <a:endParaRPr lang="zh-CN" altLang="en-US"/>
          </a:p>
        </p:txBody>
      </p:sp>
      <p:sp>
        <p:nvSpPr>
          <p:cNvPr id="6" name="文本框 5"/>
          <p:cNvSpPr txBox="1"/>
          <p:nvPr>
            <p:custDataLst>
              <p:tags r:id="rId23"/>
            </p:custDataLst>
          </p:nvPr>
        </p:nvSpPr>
        <p:spPr>
          <a:xfrm>
            <a:off x="6871488" y="3742357"/>
            <a:ext cx="4321216" cy="10508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a:bodyPr>
          <a:lstStyle>
            <a:defPPr>
              <a:defRPr lang="zh-CN"/>
            </a:defPPr>
            <a:lvl1pPr marL="3175" indent="-3175" eaLnBrk="1" hangingPunct="1">
              <a:lnSpc>
                <a:spcPct val="80000"/>
              </a:lnSpc>
              <a:buFontTx/>
              <a:buNone/>
              <a:defRPr sz="1800">
                <a:solidFill>
                  <a:schemeClr val="bg2"/>
                </a:solidFill>
                <a:latin typeface="+mn-lt"/>
                <a:ea typeface="+mn-ea"/>
              </a:defRPr>
            </a:lvl1pPr>
            <a:lvl2pPr marL="742950" indent="-285750">
              <a:spcBef>
                <a:spcPct val="20000"/>
              </a:spcBef>
              <a:buChar char="–"/>
              <a:defRPr sz="2000"/>
            </a:lvl2pPr>
            <a:lvl3pPr marL="1143000" indent="-228600">
              <a:spcBef>
                <a:spcPct val="20000"/>
              </a:spcBef>
              <a:buChar char="•"/>
            </a:lvl3pPr>
            <a:lvl4pPr marL="1600200" indent="-228600">
              <a:spcBef>
                <a:spcPct val="20000"/>
              </a:spcBef>
              <a:buChar char="–"/>
              <a:defRPr sz="1600"/>
            </a:lvl4pPr>
            <a:lvl5pPr marL="2057400" indent="-228600">
              <a:spcBef>
                <a:spcPct val="20000"/>
              </a:spcBef>
              <a:buChar char="»"/>
              <a:defRPr sz="1600"/>
            </a:lvl5pPr>
            <a:lvl6pPr marL="2514600" indent="-228600" eaLnBrk="0" fontAlgn="base" hangingPunct="0">
              <a:spcBef>
                <a:spcPct val="20000"/>
              </a:spcBef>
              <a:spcAft>
                <a:spcPct val="0"/>
              </a:spcAft>
              <a:buChar char="»"/>
              <a:defRPr sz="1600"/>
            </a:lvl6pPr>
            <a:lvl7pPr marL="2971800" indent="-228600" eaLnBrk="0" fontAlgn="base" hangingPunct="0">
              <a:spcBef>
                <a:spcPct val="20000"/>
              </a:spcBef>
              <a:spcAft>
                <a:spcPct val="0"/>
              </a:spcAft>
              <a:buChar char="»"/>
              <a:defRPr sz="1600"/>
            </a:lvl7pPr>
            <a:lvl8pPr marL="3429000" indent="-228600" eaLnBrk="0" fontAlgn="base" hangingPunct="0">
              <a:spcBef>
                <a:spcPct val="20000"/>
              </a:spcBef>
              <a:spcAft>
                <a:spcPct val="0"/>
              </a:spcAft>
              <a:buChar char="»"/>
              <a:defRPr sz="1600"/>
            </a:lvl8pPr>
            <a:lvl9pPr marL="3886200" indent="-228600" eaLnBrk="0" fontAlgn="base" hangingPunct="0">
              <a:spcBef>
                <a:spcPct val="20000"/>
              </a:spcBef>
              <a:spcAft>
                <a:spcPct val="0"/>
              </a:spcAft>
              <a:buChar char="»"/>
              <a:defRPr sz="1600"/>
            </a:lvl9pPr>
          </a:lstStyle>
          <a:p>
            <a:r>
              <a:rPr lang="zh-CN" altLang="en-US"/>
              <a:t>逻辑控制器允许你配置一个线程组内不同采样器的执行顺序。</a:t>
            </a:r>
            <a:endParaRPr lang="zh-CN" altLang="en-US"/>
          </a:p>
        </p:txBody>
      </p:sp>
      <p:sp>
        <p:nvSpPr>
          <p:cNvPr id="7" name="文本框 6"/>
          <p:cNvSpPr txBox="1"/>
          <p:nvPr>
            <p:custDataLst>
              <p:tags r:id="rId24"/>
            </p:custDataLst>
          </p:nvPr>
        </p:nvSpPr>
        <p:spPr>
          <a:xfrm>
            <a:off x="6904825" y="5596428"/>
            <a:ext cx="4321217" cy="10508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a:bodyPr>
          <a:lstStyle>
            <a:defPPr>
              <a:defRPr lang="zh-CN"/>
            </a:defPPr>
            <a:lvl1pPr marL="3175" indent="-3175" eaLnBrk="1" hangingPunct="1">
              <a:lnSpc>
                <a:spcPct val="80000"/>
              </a:lnSpc>
              <a:buFontTx/>
              <a:buNone/>
              <a:defRPr sz="1800">
                <a:solidFill>
                  <a:schemeClr val="bg2"/>
                </a:solidFill>
                <a:latin typeface="+mn-lt"/>
                <a:ea typeface="+mn-ea"/>
              </a:defRPr>
            </a:lvl1pPr>
            <a:lvl2pPr marL="742950" indent="-285750">
              <a:spcBef>
                <a:spcPct val="20000"/>
              </a:spcBef>
              <a:buChar char="–"/>
              <a:defRPr sz="2000"/>
            </a:lvl2pPr>
            <a:lvl3pPr marL="1143000" indent="-228600">
              <a:spcBef>
                <a:spcPct val="20000"/>
              </a:spcBef>
              <a:buChar char="•"/>
            </a:lvl3pPr>
            <a:lvl4pPr marL="1600200" indent="-228600">
              <a:spcBef>
                <a:spcPct val="20000"/>
              </a:spcBef>
              <a:buChar char="–"/>
              <a:defRPr sz="1600"/>
            </a:lvl4pPr>
            <a:lvl5pPr marL="2057400" indent="-228600">
              <a:spcBef>
                <a:spcPct val="20000"/>
              </a:spcBef>
              <a:buChar char="»"/>
              <a:defRPr sz="1600"/>
            </a:lvl5pPr>
            <a:lvl6pPr marL="2514600" indent="-228600" eaLnBrk="0" fontAlgn="base" hangingPunct="0">
              <a:spcBef>
                <a:spcPct val="20000"/>
              </a:spcBef>
              <a:spcAft>
                <a:spcPct val="0"/>
              </a:spcAft>
              <a:buChar char="»"/>
              <a:defRPr sz="1600"/>
            </a:lvl6pPr>
            <a:lvl7pPr marL="2971800" indent="-228600" eaLnBrk="0" fontAlgn="base" hangingPunct="0">
              <a:spcBef>
                <a:spcPct val="20000"/>
              </a:spcBef>
              <a:spcAft>
                <a:spcPct val="0"/>
              </a:spcAft>
              <a:buChar char="»"/>
              <a:defRPr sz="1600"/>
            </a:lvl7pPr>
            <a:lvl8pPr marL="3429000" indent="-228600" eaLnBrk="0" fontAlgn="base" hangingPunct="0">
              <a:spcBef>
                <a:spcPct val="20000"/>
              </a:spcBef>
              <a:spcAft>
                <a:spcPct val="0"/>
              </a:spcAft>
              <a:buChar char="»"/>
              <a:defRPr sz="1600"/>
            </a:lvl8pPr>
            <a:lvl9pPr marL="3886200" indent="-228600" eaLnBrk="0" fontAlgn="base" hangingPunct="0">
              <a:spcBef>
                <a:spcPct val="20000"/>
              </a:spcBef>
              <a:spcAft>
                <a:spcPct val="0"/>
              </a:spcAft>
              <a:buChar char="»"/>
              <a:defRPr sz="1600"/>
            </a:lvl9pPr>
          </a:lstStyle>
          <a:p>
            <a:r>
              <a:rPr lang="zh-CN" altLang="en-US" dirty="0"/>
              <a:t>用于来判断请求响应的结果是否如用户所期望，是否正确。</a:t>
            </a:r>
            <a:endParaRPr lang="zh-CN" altLang="en-US" dirty="0"/>
          </a:p>
        </p:txBody>
      </p:sp>
      <p:pic>
        <p:nvPicPr>
          <p:cNvPr id="33" name="Picture 11"/>
          <p:cNvPicPr>
            <a:picLocks noChangeAspect="1" noChangeArrowheads="1"/>
          </p:cNvPicPr>
          <p:nvPr>
            <p:custDataLst>
              <p:tags r:id="rId25"/>
            </p:custDataLst>
          </p:nvPr>
        </p:nvPicPr>
        <p:blipFill>
          <a:blip r:embed="rId26" cstate="print">
            <a:extLst>
              <a:ext uri="{28A0092B-C50C-407E-A947-70E740481C1C}">
                <a14:useLocalDpi xmlns:a14="http://schemas.microsoft.com/office/drawing/2010/main" val="0"/>
              </a:ext>
            </a:extLst>
          </a:blip>
          <a:srcRect b="6706"/>
          <a:stretch>
            <a:fillRect/>
          </a:stretch>
        </p:blipFill>
        <p:spPr bwMode="auto">
          <a:xfrm>
            <a:off x="9836187" y="374393"/>
            <a:ext cx="1740620" cy="812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文本框 7"/>
          <p:cNvSpPr txBox="1"/>
          <p:nvPr>
            <p:custDataLst>
              <p:tags r:id="rId27"/>
            </p:custDataLst>
          </p:nvPr>
        </p:nvSpPr>
        <p:spPr>
          <a:xfrm>
            <a:off x="1071563" y="55654"/>
            <a:ext cx="9953624"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normAutofit/>
          </a:bodyPr>
          <a:lstStyle>
            <a:defPPr>
              <a:defRPr lang="zh-CN"/>
            </a:defPPr>
            <a:lvl1pPr algn="ctr">
              <a:defRPr sz="2800">
                <a:latin typeface="+mj-lt"/>
                <a:ea typeface="+mj-ea"/>
                <a:cs typeface="+mj-cs"/>
              </a:defRPr>
            </a:lvl1pPr>
          </a:lstStyle>
          <a:p>
            <a:r>
              <a:rPr lang="en-US" altLang="zh-CN" sz="3600" dirty="0"/>
              <a:t>Component </a:t>
            </a:r>
            <a:endParaRPr lang="en-US" altLang="zh-CN" sz="3600" dirty="0"/>
          </a:p>
        </p:txBody>
      </p:sp>
    </p:spTree>
    <p:custDataLst>
      <p:tags r:id="rId28"/>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11"/>
          <p:cNvPicPr>
            <a:picLocks noChangeAspect="1" noChangeArrowheads="1"/>
          </p:cNvPicPr>
          <p:nvPr>
            <p:custDataLst>
              <p:tags r:id="rId1"/>
            </p:custDataLst>
          </p:nvPr>
        </p:nvPicPr>
        <p:blipFill>
          <a:blip r:embed="rId2" cstate="print">
            <a:extLst>
              <a:ext uri="{28A0092B-C50C-407E-A947-70E740481C1C}">
                <a14:useLocalDpi xmlns:a14="http://schemas.microsoft.com/office/drawing/2010/main" val="0"/>
              </a:ext>
            </a:extLst>
          </a:blip>
          <a:srcRect b="6706"/>
          <a:stretch>
            <a:fillRect/>
          </a:stretch>
        </p:blipFill>
        <p:spPr bwMode="auto">
          <a:xfrm>
            <a:off x="9836187" y="374393"/>
            <a:ext cx="1740620" cy="812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文本框 7"/>
          <p:cNvSpPr txBox="1"/>
          <p:nvPr>
            <p:custDataLst>
              <p:tags r:id="rId3"/>
            </p:custDataLst>
          </p:nvPr>
        </p:nvSpPr>
        <p:spPr>
          <a:xfrm>
            <a:off x="1071563" y="55654"/>
            <a:ext cx="9953624"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normAutofit/>
          </a:bodyPr>
          <a:lstStyle>
            <a:defPPr>
              <a:defRPr lang="zh-CN"/>
            </a:defPPr>
            <a:lvl1pPr algn="ctr">
              <a:defRPr sz="2800">
                <a:latin typeface="+mj-lt"/>
                <a:ea typeface="+mj-ea"/>
                <a:cs typeface="+mj-cs"/>
              </a:defRPr>
            </a:lvl1pPr>
          </a:lstStyle>
          <a:p>
            <a:r>
              <a:rPr lang="en-US" altLang="zh-CN" sz="3600" dirty="0"/>
              <a:t>Simple Demo </a:t>
            </a:r>
            <a:endParaRPr lang="en-US" altLang="zh-CN" sz="3600" dirty="0"/>
          </a:p>
        </p:txBody>
      </p:sp>
      <p:sp>
        <p:nvSpPr>
          <p:cNvPr id="9" name="文本框 8"/>
          <p:cNvSpPr txBox="1"/>
          <p:nvPr/>
        </p:nvSpPr>
        <p:spPr>
          <a:xfrm>
            <a:off x="1283335" y="1155700"/>
            <a:ext cx="10299700" cy="2042160"/>
          </a:xfrm>
          <a:prstGeom prst="rect">
            <a:avLst/>
          </a:prstGeom>
          <a:noFill/>
        </p:spPr>
        <p:txBody>
          <a:bodyPr wrap="square" rtlCol="0">
            <a:spAutoFit/>
          </a:bodyPr>
          <a:p>
            <a:r>
              <a:rPr lang="zh-CN" altLang="en-US" sz="2000"/>
              <a:t>场景描述：</a:t>
            </a:r>
            <a:endParaRPr lang="zh-CN" altLang="en-US" sz="2000"/>
          </a:p>
          <a:p>
            <a:pPr lvl="1"/>
            <a:r>
              <a:rPr lang="zh-CN" altLang="en-US">
                <a:latin typeface="宋体" panose="02010600030101010101" pitchFamily="2" charset="-122"/>
                <a:ea typeface="宋体" panose="02010600030101010101" pitchFamily="2" charset="-122"/>
              </a:rPr>
              <a:t>自己建立一个服务器端，接受参数：name和age，并将这些数据保存到数据库中；</a:t>
            </a:r>
            <a:endParaRPr lang="zh-CN" altLang="en-US">
              <a:latin typeface="宋体" panose="02010600030101010101" pitchFamily="2" charset="-122"/>
              <a:ea typeface="宋体" panose="02010600030101010101" pitchFamily="2" charset="-122"/>
            </a:endParaRPr>
          </a:p>
          <a:p>
            <a:pPr lvl="1"/>
            <a:r>
              <a:rPr lang="zh-CN" altLang="en-US">
                <a:latin typeface="宋体" panose="02010600030101010101" pitchFamily="2" charset="-122"/>
                <a:ea typeface="宋体" panose="02010600030101010101" pitchFamily="2" charset="-122"/>
              </a:rPr>
              <a:t>http://localhost:8080/Server/Save</a:t>
            </a:r>
            <a:r>
              <a:rPr lang="en-US" altLang="zh-CN">
                <a:latin typeface="宋体" panose="02010600030101010101" pitchFamily="2" charset="-122"/>
                <a:ea typeface="宋体" panose="02010600030101010101" pitchFamily="2" charset="-122"/>
              </a:rPr>
              <a:t>User</a:t>
            </a:r>
            <a:r>
              <a:rPr lang="zh-CN" altLang="en-US">
                <a:latin typeface="宋体" panose="02010600030101010101" pitchFamily="2" charset="-122"/>
                <a:ea typeface="宋体" panose="02010600030101010101" pitchFamily="2" charset="-122"/>
              </a:rPr>
              <a:t>Servlet?name=xxx&amp;age=xxx</a:t>
            </a:r>
            <a:endParaRPr lang="zh-CN" altLang="en-US">
              <a:latin typeface="宋体" panose="02010600030101010101" pitchFamily="2" charset="-122"/>
              <a:ea typeface="宋体" panose="02010600030101010101" pitchFamily="2" charset="-122"/>
            </a:endParaRPr>
          </a:p>
          <a:p>
            <a:pPr lvl="1"/>
            <a:r>
              <a:rPr lang="zh-CN" altLang="en-US">
                <a:latin typeface="宋体" panose="02010600030101010101" pitchFamily="2" charset="-122"/>
                <a:ea typeface="宋体" panose="02010600030101010101" pitchFamily="2" charset="-122"/>
              </a:rPr>
              <a:t>我们通过JMeter对其进行压力测试；</a:t>
            </a:r>
            <a:endParaRPr lang="zh-CN" altLang="en-US">
              <a:latin typeface="宋体" panose="02010600030101010101" pitchFamily="2" charset="-122"/>
              <a:ea typeface="宋体" panose="02010600030101010101" pitchFamily="2" charset="-122"/>
            </a:endParaRPr>
          </a:p>
          <a:p>
            <a:pPr lvl="1"/>
            <a:r>
              <a:rPr lang="zh-CN" altLang="en-US">
                <a:latin typeface="宋体" panose="02010600030101010101" pitchFamily="2" charset="-122"/>
                <a:ea typeface="宋体" panose="02010600030101010101" pitchFamily="2" charset="-122"/>
              </a:rPr>
              <a:t>目标：开1000个线程，每个线程循环1次，全部操作在3秒内完成；</a:t>
            </a:r>
            <a:endParaRPr lang="zh-CN" altLang="en-US">
              <a:latin typeface="宋体" panose="02010600030101010101" pitchFamily="2" charset="-122"/>
              <a:ea typeface="宋体" panose="02010600030101010101" pitchFamily="2" charset="-122"/>
            </a:endParaRPr>
          </a:p>
          <a:p>
            <a:pPr lvl="1"/>
            <a:endParaRPr lang="zh-CN" altLang="en-US">
              <a:latin typeface="宋体" panose="02010600030101010101" pitchFamily="2" charset="-122"/>
              <a:ea typeface="宋体" panose="02010600030101010101" pitchFamily="2" charset="-122"/>
            </a:endParaRPr>
          </a:p>
          <a:p>
            <a:r>
              <a:rPr lang="zh-CN" altLang="en-US"/>
              <a:t>图形操作：</a:t>
            </a:r>
            <a:endParaRPr lang="zh-CN" altLang="en-US"/>
          </a:p>
        </p:txBody>
      </p:sp>
      <p:pic>
        <p:nvPicPr>
          <p:cNvPr id="10" name="图片 9"/>
          <p:cNvPicPr>
            <a:picLocks noChangeAspect="1"/>
          </p:cNvPicPr>
          <p:nvPr/>
        </p:nvPicPr>
        <p:blipFill>
          <a:blip r:embed="rId4"/>
          <a:stretch>
            <a:fillRect/>
          </a:stretch>
        </p:blipFill>
        <p:spPr>
          <a:xfrm>
            <a:off x="2690495" y="2850515"/>
            <a:ext cx="5807710" cy="3678555"/>
          </a:xfrm>
          <a:prstGeom prst="rect">
            <a:avLst/>
          </a:prstGeom>
        </p:spPr>
      </p:pic>
    </p:spTree>
    <p:custDataLst>
      <p:tags r:id="rId5"/>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ctrTitle"/>
            <p:custDataLst>
              <p:tags r:id="rId1"/>
            </p:custDataLst>
          </p:nvPr>
        </p:nvSpPr>
        <p:spPr/>
        <p:txBody>
          <a:bodyPr>
            <a:normAutofit/>
          </a:bodyPr>
          <a:lstStyle/>
          <a:p>
            <a:r>
              <a:rPr lang="en-US" altLang="zh-CN" smtClean="0">
                <a:latin typeface="+mj-lt"/>
                <a:ea typeface="+mj-ea"/>
              </a:rPr>
              <a:t>      </a:t>
            </a:r>
            <a:r>
              <a:rPr lang="zh-CN" altLang="en-US" smtClean="0">
                <a:solidFill>
                  <a:schemeClr val="accent1"/>
                </a:solidFill>
                <a:latin typeface="+mj-lt"/>
                <a:ea typeface="+mj-ea"/>
              </a:rPr>
              <a:t>基于</a:t>
            </a:r>
            <a:r>
              <a:rPr lang="en-US" altLang="zh-CN" smtClean="0">
                <a:solidFill>
                  <a:schemeClr val="accent1"/>
                </a:solidFill>
                <a:latin typeface="+mj-lt"/>
                <a:ea typeface="+mj-ea"/>
              </a:rPr>
              <a:t>Selenium</a:t>
            </a:r>
            <a:r>
              <a:rPr lang="zh-CN" altLang="en-US" smtClean="0">
                <a:solidFill>
                  <a:schemeClr val="accent1"/>
                </a:solidFill>
                <a:latin typeface="+mj-lt"/>
                <a:ea typeface="+mj-ea"/>
              </a:rPr>
              <a:t>和</a:t>
            </a:r>
            <a:r>
              <a:rPr lang="en-US" altLang="zh-CN" smtClean="0">
                <a:solidFill>
                  <a:schemeClr val="accent1"/>
                </a:solidFill>
                <a:latin typeface="+mj-lt"/>
                <a:ea typeface="+mj-ea"/>
              </a:rPr>
              <a:t>JMeter</a:t>
            </a:r>
            <a:r>
              <a:rPr lang="zh-CN" altLang="en-US" smtClean="0">
                <a:solidFill>
                  <a:schemeClr val="accent1"/>
                </a:solidFill>
                <a:latin typeface="+mj-lt"/>
                <a:ea typeface="+mj-ea"/>
              </a:rPr>
              <a:t>的框架设计</a:t>
            </a:r>
            <a:endParaRPr lang="zh-CN" altLang="en-US" smtClean="0">
              <a:solidFill>
                <a:schemeClr val="accent1"/>
              </a:solidFill>
              <a:latin typeface="+mj-lt"/>
              <a:ea typeface="+mj-ea"/>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2477483" y="2059184"/>
            <a:ext cx="3536819" cy="835358"/>
            <a:chOff x="3622431" y="3727936"/>
            <a:chExt cx="3536703" cy="835272"/>
          </a:xfrm>
        </p:grpSpPr>
        <p:sp>
          <p:nvSpPr>
            <p:cNvPr id="22" name="任意多边形 21"/>
            <p:cNvSpPr/>
            <p:nvPr>
              <p:custDataLst>
                <p:tags r:id="rId2"/>
              </p:custDataLst>
            </p:nvPr>
          </p:nvSpPr>
          <p:spPr>
            <a:xfrm>
              <a:off x="6224952" y="3727936"/>
              <a:ext cx="934182" cy="835268"/>
            </a:xfrm>
            <a:custGeom>
              <a:avLst/>
              <a:gdLst>
                <a:gd name="connsiteX0" fmla="*/ 591910 w 934182"/>
                <a:gd name="connsiteY0" fmla="*/ 0 h 835268"/>
                <a:gd name="connsiteX1" fmla="*/ 934182 w 934182"/>
                <a:gd name="connsiteY1" fmla="*/ 0 h 835268"/>
                <a:gd name="connsiteX2" fmla="*/ 934182 w 934182"/>
                <a:gd name="connsiteY2" fmla="*/ 208034 h 835268"/>
                <a:gd name="connsiteX3" fmla="*/ 306948 w 934182"/>
                <a:gd name="connsiteY3" fmla="*/ 835268 h 835268"/>
                <a:gd name="connsiteX4" fmla="*/ 0 w 934182"/>
                <a:gd name="connsiteY4" fmla="*/ 835268 h 835268"/>
                <a:gd name="connsiteX5" fmla="*/ 0 w 934182"/>
                <a:gd name="connsiteY5" fmla="*/ 492996 h 835268"/>
                <a:gd name="connsiteX6" fmla="*/ 306948 w 934182"/>
                <a:gd name="connsiteY6" fmla="*/ 492996 h 835268"/>
                <a:gd name="connsiteX7" fmla="*/ 591910 w 934182"/>
                <a:gd name="connsiteY7" fmla="*/ 208034 h 83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4182" h="835268">
                  <a:moveTo>
                    <a:pt x="591910" y="0"/>
                  </a:moveTo>
                  <a:lnTo>
                    <a:pt x="934182" y="0"/>
                  </a:lnTo>
                  <a:lnTo>
                    <a:pt x="934182" y="208034"/>
                  </a:lnTo>
                  <a:cubicBezTo>
                    <a:pt x="934182" y="554446"/>
                    <a:pt x="653360" y="835268"/>
                    <a:pt x="306948" y="835268"/>
                  </a:cubicBezTo>
                  <a:lnTo>
                    <a:pt x="0" y="835268"/>
                  </a:lnTo>
                  <a:lnTo>
                    <a:pt x="0" y="492996"/>
                  </a:lnTo>
                  <a:lnTo>
                    <a:pt x="306948" y="492996"/>
                  </a:lnTo>
                  <a:cubicBezTo>
                    <a:pt x="464328" y="492996"/>
                    <a:pt x="591910" y="365414"/>
                    <a:pt x="591910" y="20803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0" name="任意多边形 9"/>
            <p:cNvSpPr/>
            <p:nvPr>
              <p:custDataLst>
                <p:tags r:id="rId3"/>
              </p:custDataLst>
            </p:nvPr>
          </p:nvSpPr>
          <p:spPr>
            <a:xfrm>
              <a:off x="3622431" y="4079631"/>
              <a:ext cx="331910" cy="483577"/>
            </a:xfrm>
            <a:custGeom>
              <a:avLst/>
              <a:gdLst>
                <a:gd name="connsiteX0" fmla="*/ 0 w 331910"/>
                <a:gd name="connsiteY0" fmla="*/ 0 h 483577"/>
                <a:gd name="connsiteX1" fmla="*/ 114300 w 331910"/>
                <a:gd name="connsiteY1" fmla="*/ 0 h 483577"/>
                <a:gd name="connsiteX2" fmla="*/ 331910 w 331910"/>
                <a:gd name="connsiteY2" fmla="*/ 483577 h 483577"/>
                <a:gd name="connsiteX3" fmla="*/ 217610 w 331910"/>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331910" h="483577">
                  <a:moveTo>
                    <a:pt x="0" y="0"/>
                  </a:moveTo>
                  <a:lnTo>
                    <a:pt x="114300" y="0"/>
                  </a:lnTo>
                  <a:lnTo>
                    <a:pt x="331910" y="483577"/>
                  </a:lnTo>
                  <a:lnTo>
                    <a:pt x="217610" y="483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9" name="任意多边形 8"/>
            <p:cNvSpPr/>
            <p:nvPr>
              <p:custDataLst>
                <p:tags r:id="rId4"/>
              </p:custDataLst>
            </p:nvPr>
          </p:nvSpPr>
          <p:spPr>
            <a:xfrm>
              <a:off x="3736735" y="4079631"/>
              <a:ext cx="2716823" cy="483577"/>
            </a:xfrm>
            <a:custGeom>
              <a:avLst/>
              <a:gdLst>
                <a:gd name="connsiteX0" fmla="*/ 0 w 2716823"/>
                <a:gd name="connsiteY0" fmla="*/ 0 h 483577"/>
                <a:gd name="connsiteX1" fmla="*/ 2499213 w 2716823"/>
                <a:gd name="connsiteY1" fmla="*/ 0 h 483577"/>
                <a:gd name="connsiteX2" fmla="*/ 2716823 w 2716823"/>
                <a:gd name="connsiteY2" fmla="*/ 483577 h 483577"/>
                <a:gd name="connsiteX3" fmla="*/ 217610 w 2716823"/>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2716823" h="483577">
                  <a:moveTo>
                    <a:pt x="0" y="0"/>
                  </a:moveTo>
                  <a:lnTo>
                    <a:pt x="2499213" y="0"/>
                  </a:lnTo>
                  <a:lnTo>
                    <a:pt x="2716823" y="483577"/>
                  </a:lnTo>
                  <a:lnTo>
                    <a:pt x="217610" y="4835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zh-CN" altLang="zh-CN" dirty="0">
                  <a:solidFill>
                    <a:srgbClr val="FEFFFF"/>
                  </a:solidFill>
                </a:rPr>
                <a:t>自动化测试框架</a:t>
              </a:r>
              <a:endParaRPr lang="zh-CN" altLang="zh-CN" dirty="0">
                <a:solidFill>
                  <a:srgbClr val="FEFFFF"/>
                </a:solidFill>
              </a:endParaRPr>
            </a:p>
          </p:txBody>
        </p:sp>
        <p:sp>
          <p:nvSpPr>
            <p:cNvPr id="11" name="椭圆 10"/>
            <p:cNvSpPr/>
            <p:nvPr>
              <p:custDataLst>
                <p:tags r:id="rId5"/>
              </p:custDataLst>
            </p:nvPr>
          </p:nvSpPr>
          <p:spPr>
            <a:xfrm>
              <a:off x="6296384" y="3727936"/>
              <a:ext cx="422035" cy="42203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5000" lnSpcReduction="10000"/>
            </a:bodyPr>
            <a:lstStyle/>
            <a:p>
              <a:pPr algn="ctr"/>
              <a:r>
                <a:rPr lang="en-US" altLang="zh-CN" dirty="0">
                  <a:solidFill>
                    <a:srgbClr val="FEFFFF"/>
                  </a:solidFill>
                </a:rPr>
                <a:t>A</a:t>
              </a:r>
              <a:endParaRPr lang="en-US" altLang="zh-CN" dirty="0">
                <a:solidFill>
                  <a:srgbClr val="FEFFFF"/>
                </a:solidFill>
              </a:endParaRPr>
            </a:p>
          </p:txBody>
        </p:sp>
      </p:grpSp>
      <p:grpSp>
        <p:nvGrpSpPr>
          <p:cNvPr id="24" name="组合 23"/>
          <p:cNvGrpSpPr/>
          <p:nvPr>
            <p:custDataLst>
              <p:tags r:id="rId6"/>
            </p:custDataLst>
          </p:nvPr>
        </p:nvGrpSpPr>
        <p:grpSpPr>
          <a:xfrm flipH="1">
            <a:off x="6196751" y="2059184"/>
            <a:ext cx="3536819" cy="835358"/>
            <a:chOff x="3622431" y="3727936"/>
            <a:chExt cx="3536703" cy="835272"/>
          </a:xfrm>
        </p:grpSpPr>
        <p:sp>
          <p:nvSpPr>
            <p:cNvPr id="25" name="任意多边形 24"/>
            <p:cNvSpPr/>
            <p:nvPr>
              <p:custDataLst>
                <p:tags r:id="rId7"/>
              </p:custDataLst>
            </p:nvPr>
          </p:nvSpPr>
          <p:spPr>
            <a:xfrm>
              <a:off x="6224952" y="3727936"/>
              <a:ext cx="934182" cy="835268"/>
            </a:xfrm>
            <a:custGeom>
              <a:avLst/>
              <a:gdLst>
                <a:gd name="connsiteX0" fmla="*/ 591910 w 934182"/>
                <a:gd name="connsiteY0" fmla="*/ 0 h 835268"/>
                <a:gd name="connsiteX1" fmla="*/ 934182 w 934182"/>
                <a:gd name="connsiteY1" fmla="*/ 0 h 835268"/>
                <a:gd name="connsiteX2" fmla="*/ 934182 w 934182"/>
                <a:gd name="connsiteY2" fmla="*/ 208034 h 835268"/>
                <a:gd name="connsiteX3" fmla="*/ 306948 w 934182"/>
                <a:gd name="connsiteY3" fmla="*/ 835268 h 835268"/>
                <a:gd name="connsiteX4" fmla="*/ 0 w 934182"/>
                <a:gd name="connsiteY4" fmla="*/ 835268 h 835268"/>
                <a:gd name="connsiteX5" fmla="*/ 0 w 934182"/>
                <a:gd name="connsiteY5" fmla="*/ 492996 h 835268"/>
                <a:gd name="connsiteX6" fmla="*/ 306948 w 934182"/>
                <a:gd name="connsiteY6" fmla="*/ 492996 h 835268"/>
                <a:gd name="connsiteX7" fmla="*/ 591910 w 934182"/>
                <a:gd name="connsiteY7" fmla="*/ 208034 h 83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4182" h="835268">
                  <a:moveTo>
                    <a:pt x="591910" y="0"/>
                  </a:moveTo>
                  <a:lnTo>
                    <a:pt x="934182" y="0"/>
                  </a:lnTo>
                  <a:lnTo>
                    <a:pt x="934182" y="208034"/>
                  </a:lnTo>
                  <a:cubicBezTo>
                    <a:pt x="934182" y="554446"/>
                    <a:pt x="653360" y="835268"/>
                    <a:pt x="306948" y="835268"/>
                  </a:cubicBezTo>
                  <a:lnTo>
                    <a:pt x="0" y="835268"/>
                  </a:lnTo>
                  <a:lnTo>
                    <a:pt x="0" y="492996"/>
                  </a:lnTo>
                  <a:lnTo>
                    <a:pt x="306948" y="492996"/>
                  </a:lnTo>
                  <a:cubicBezTo>
                    <a:pt x="464328" y="492996"/>
                    <a:pt x="591910" y="365414"/>
                    <a:pt x="591910" y="20803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6" name="任意多边形 25"/>
            <p:cNvSpPr/>
            <p:nvPr>
              <p:custDataLst>
                <p:tags r:id="rId8"/>
              </p:custDataLst>
            </p:nvPr>
          </p:nvSpPr>
          <p:spPr>
            <a:xfrm>
              <a:off x="3622431" y="4079631"/>
              <a:ext cx="331910" cy="483577"/>
            </a:xfrm>
            <a:custGeom>
              <a:avLst/>
              <a:gdLst>
                <a:gd name="connsiteX0" fmla="*/ 0 w 331910"/>
                <a:gd name="connsiteY0" fmla="*/ 0 h 483577"/>
                <a:gd name="connsiteX1" fmla="*/ 114300 w 331910"/>
                <a:gd name="connsiteY1" fmla="*/ 0 h 483577"/>
                <a:gd name="connsiteX2" fmla="*/ 331910 w 331910"/>
                <a:gd name="connsiteY2" fmla="*/ 483577 h 483577"/>
                <a:gd name="connsiteX3" fmla="*/ 217610 w 331910"/>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331910" h="483577">
                  <a:moveTo>
                    <a:pt x="0" y="0"/>
                  </a:moveTo>
                  <a:lnTo>
                    <a:pt x="114300" y="0"/>
                  </a:lnTo>
                  <a:lnTo>
                    <a:pt x="331910" y="483577"/>
                  </a:lnTo>
                  <a:lnTo>
                    <a:pt x="217610" y="483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7" name="任意多边形 26"/>
            <p:cNvSpPr/>
            <p:nvPr>
              <p:custDataLst>
                <p:tags r:id="rId9"/>
              </p:custDataLst>
            </p:nvPr>
          </p:nvSpPr>
          <p:spPr>
            <a:xfrm>
              <a:off x="3736735" y="4079631"/>
              <a:ext cx="2716823" cy="483577"/>
            </a:xfrm>
            <a:custGeom>
              <a:avLst/>
              <a:gdLst>
                <a:gd name="connsiteX0" fmla="*/ 0 w 2716823"/>
                <a:gd name="connsiteY0" fmla="*/ 0 h 483577"/>
                <a:gd name="connsiteX1" fmla="*/ 2499213 w 2716823"/>
                <a:gd name="connsiteY1" fmla="*/ 0 h 483577"/>
                <a:gd name="connsiteX2" fmla="*/ 2716823 w 2716823"/>
                <a:gd name="connsiteY2" fmla="*/ 483577 h 483577"/>
                <a:gd name="connsiteX3" fmla="*/ 217610 w 2716823"/>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2716823" h="483577">
                  <a:moveTo>
                    <a:pt x="0" y="0"/>
                  </a:moveTo>
                  <a:lnTo>
                    <a:pt x="2499213" y="0"/>
                  </a:lnTo>
                  <a:lnTo>
                    <a:pt x="2716823" y="483577"/>
                  </a:lnTo>
                  <a:lnTo>
                    <a:pt x="217610" y="4835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dirty="0">
                  <a:solidFill>
                    <a:srgbClr val="FEFFFF"/>
                  </a:solidFill>
                </a:rPr>
                <a:t>Seleinum</a:t>
              </a:r>
              <a:r>
                <a:rPr lang="zh-CN" altLang="en-US" dirty="0">
                  <a:solidFill>
                    <a:srgbClr val="FEFFFF"/>
                  </a:solidFill>
                </a:rPr>
                <a:t>和</a:t>
              </a:r>
              <a:r>
                <a:rPr lang="en-US" altLang="zh-CN" dirty="0">
                  <a:solidFill>
                    <a:srgbClr val="FEFFFF"/>
                  </a:solidFill>
                </a:rPr>
                <a:t>JMeter</a:t>
              </a:r>
              <a:endParaRPr lang="en-US" altLang="zh-CN" dirty="0">
                <a:solidFill>
                  <a:srgbClr val="FEFFFF"/>
                </a:solidFill>
              </a:endParaRPr>
            </a:p>
          </p:txBody>
        </p:sp>
        <p:sp>
          <p:nvSpPr>
            <p:cNvPr id="28" name="椭圆 27"/>
            <p:cNvSpPr/>
            <p:nvPr>
              <p:custDataLst>
                <p:tags r:id="rId10"/>
              </p:custDataLst>
            </p:nvPr>
          </p:nvSpPr>
          <p:spPr>
            <a:xfrm>
              <a:off x="6296384" y="3727936"/>
              <a:ext cx="422035" cy="42203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5000" lnSpcReduction="10000"/>
            </a:bodyPr>
            <a:lstStyle/>
            <a:p>
              <a:pPr algn="ctr"/>
              <a:r>
                <a:rPr lang="en-US" altLang="zh-CN" dirty="0">
                  <a:solidFill>
                    <a:srgbClr val="FEFFFF"/>
                  </a:solidFill>
                </a:rPr>
                <a:t>B</a:t>
              </a:r>
              <a:endParaRPr lang="en-US" altLang="zh-CN" dirty="0">
                <a:solidFill>
                  <a:srgbClr val="FEFFFF"/>
                </a:solidFill>
              </a:endParaRPr>
            </a:p>
          </p:txBody>
        </p:sp>
      </p:grpSp>
      <p:grpSp>
        <p:nvGrpSpPr>
          <p:cNvPr id="69" name="组合 68"/>
          <p:cNvGrpSpPr/>
          <p:nvPr>
            <p:custDataLst>
              <p:tags r:id="rId11"/>
            </p:custDataLst>
          </p:nvPr>
        </p:nvGrpSpPr>
        <p:grpSpPr>
          <a:xfrm>
            <a:off x="2477483" y="3536444"/>
            <a:ext cx="3536819" cy="835358"/>
            <a:chOff x="3622431" y="3727936"/>
            <a:chExt cx="3536703" cy="835272"/>
          </a:xfrm>
        </p:grpSpPr>
        <p:sp>
          <p:nvSpPr>
            <p:cNvPr id="70" name="任意多边形 69"/>
            <p:cNvSpPr/>
            <p:nvPr>
              <p:custDataLst>
                <p:tags r:id="rId12"/>
              </p:custDataLst>
            </p:nvPr>
          </p:nvSpPr>
          <p:spPr>
            <a:xfrm>
              <a:off x="6224952" y="3727936"/>
              <a:ext cx="934182" cy="835268"/>
            </a:xfrm>
            <a:custGeom>
              <a:avLst/>
              <a:gdLst>
                <a:gd name="connsiteX0" fmla="*/ 591910 w 934182"/>
                <a:gd name="connsiteY0" fmla="*/ 0 h 835268"/>
                <a:gd name="connsiteX1" fmla="*/ 934182 w 934182"/>
                <a:gd name="connsiteY1" fmla="*/ 0 h 835268"/>
                <a:gd name="connsiteX2" fmla="*/ 934182 w 934182"/>
                <a:gd name="connsiteY2" fmla="*/ 208034 h 835268"/>
                <a:gd name="connsiteX3" fmla="*/ 306948 w 934182"/>
                <a:gd name="connsiteY3" fmla="*/ 835268 h 835268"/>
                <a:gd name="connsiteX4" fmla="*/ 0 w 934182"/>
                <a:gd name="connsiteY4" fmla="*/ 835268 h 835268"/>
                <a:gd name="connsiteX5" fmla="*/ 0 w 934182"/>
                <a:gd name="connsiteY5" fmla="*/ 492996 h 835268"/>
                <a:gd name="connsiteX6" fmla="*/ 306948 w 934182"/>
                <a:gd name="connsiteY6" fmla="*/ 492996 h 835268"/>
                <a:gd name="connsiteX7" fmla="*/ 591910 w 934182"/>
                <a:gd name="connsiteY7" fmla="*/ 208034 h 83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4182" h="835268">
                  <a:moveTo>
                    <a:pt x="591910" y="0"/>
                  </a:moveTo>
                  <a:lnTo>
                    <a:pt x="934182" y="0"/>
                  </a:lnTo>
                  <a:lnTo>
                    <a:pt x="934182" y="208034"/>
                  </a:lnTo>
                  <a:cubicBezTo>
                    <a:pt x="934182" y="554446"/>
                    <a:pt x="653360" y="835268"/>
                    <a:pt x="306948" y="835268"/>
                  </a:cubicBezTo>
                  <a:lnTo>
                    <a:pt x="0" y="835268"/>
                  </a:lnTo>
                  <a:lnTo>
                    <a:pt x="0" y="492996"/>
                  </a:lnTo>
                  <a:lnTo>
                    <a:pt x="306948" y="492996"/>
                  </a:lnTo>
                  <a:cubicBezTo>
                    <a:pt x="464328" y="492996"/>
                    <a:pt x="591910" y="365414"/>
                    <a:pt x="591910" y="20803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71" name="任意多边形 70"/>
            <p:cNvSpPr/>
            <p:nvPr>
              <p:custDataLst>
                <p:tags r:id="rId13"/>
              </p:custDataLst>
            </p:nvPr>
          </p:nvSpPr>
          <p:spPr>
            <a:xfrm>
              <a:off x="3622431" y="4079631"/>
              <a:ext cx="331910" cy="483577"/>
            </a:xfrm>
            <a:custGeom>
              <a:avLst/>
              <a:gdLst>
                <a:gd name="connsiteX0" fmla="*/ 0 w 331910"/>
                <a:gd name="connsiteY0" fmla="*/ 0 h 483577"/>
                <a:gd name="connsiteX1" fmla="*/ 114300 w 331910"/>
                <a:gd name="connsiteY1" fmla="*/ 0 h 483577"/>
                <a:gd name="connsiteX2" fmla="*/ 331910 w 331910"/>
                <a:gd name="connsiteY2" fmla="*/ 483577 h 483577"/>
                <a:gd name="connsiteX3" fmla="*/ 217610 w 331910"/>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331910" h="483577">
                  <a:moveTo>
                    <a:pt x="0" y="0"/>
                  </a:moveTo>
                  <a:lnTo>
                    <a:pt x="114300" y="0"/>
                  </a:lnTo>
                  <a:lnTo>
                    <a:pt x="331910" y="483577"/>
                  </a:lnTo>
                  <a:lnTo>
                    <a:pt x="217610" y="483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72" name="任意多边形 71"/>
            <p:cNvSpPr/>
            <p:nvPr>
              <p:custDataLst>
                <p:tags r:id="rId14"/>
              </p:custDataLst>
            </p:nvPr>
          </p:nvSpPr>
          <p:spPr>
            <a:xfrm>
              <a:off x="3736735" y="4079631"/>
              <a:ext cx="2716823" cy="483577"/>
            </a:xfrm>
            <a:custGeom>
              <a:avLst/>
              <a:gdLst>
                <a:gd name="connsiteX0" fmla="*/ 0 w 2716823"/>
                <a:gd name="connsiteY0" fmla="*/ 0 h 483577"/>
                <a:gd name="connsiteX1" fmla="*/ 2499213 w 2716823"/>
                <a:gd name="connsiteY1" fmla="*/ 0 h 483577"/>
                <a:gd name="connsiteX2" fmla="*/ 2716823 w 2716823"/>
                <a:gd name="connsiteY2" fmla="*/ 483577 h 483577"/>
                <a:gd name="connsiteX3" fmla="*/ 217610 w 2716823"/>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2716823" h="483577">
                  <a:moveTo>
                    <a:pt x="0" y="0"/>
                  </a:moveTo>
                  <a:lnTo>
                    <a:pt x="2499213" y="0"/>
                  </a:lnTo>
                  <a:lnTo>
                    <a:pt x="2716823" y="483577"/>
                  </a:lnTo>
                  <a:lnTo>
                    <a:pt x="217610" y="4835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zh-CN" altLang="en-US" sz="1600" dirty="0">
                  <a:solidFill>
                    <a:srgbClr val="FEFFFF"/>
                  </a:solidFill>
                </a:rPr>
                <a:t>新框架结构的设计与实现</a:t>
              </a:r>
              <a:endParaRPr lang="zh-CN" altLang="en-US" sz="1600" dirty="0">
                <a:solidFill>
                  <a:srgbClr val="FEFFFF"/>
                </a:solidFill>
              </a:endParaRPr>
            </a:p>
          </p:txBody>
        </p:sp>
        <p:sp>
          <p:nvSpPr>
            <p:cNvPr id="73" name="椭圆 72"/>
            <p:cNvSpPr/>
            <p:nvPr>
              <p:custDataLst>
                <p:tags r:id="rId15"/>
              </p:custDataLst>
            </p:nvPr>
          </p:nvSpPr>
          <p:spPr>
            <a:xfrm>
              <a:off x="6296384" y="3727936"/>
              <a:ext cx="422035" cy="42203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5000" lnSpcReduction="10000"/>
            </a:bodyPr>
            <a:lstStyle/>
            <a:p>
              <a:pPr algn="ctr"/>
              <a:r>
                <a:rPr lang="en-US" altLang="zh-CN" dirty="0">
                  <a:solidFill>
                    <a:srgbClr val="FEFFFF"/>
                  </a:solidFill>
                </a:rPr>
                <a:t>C</a:t>
              </a:r>
              <a:endParaRPr lang="en-US" altLang="zh-CN" dirty="0">
                <a:solidFill>
                  <a:srgbClr val="FEFFFF"/>
                </a:solidFill>
              </a:endParaRPr>
            </a:p>
          </p:txBody>
        </p:sp>
      </p:grpSp>
      <p:grpSp>
        <p:nvGrpSpPr>
          <p:cNvPr id="74" name="组合 73"/>
          <p:cNvGrpSpPr/>
          <p:nvPr>
            <p:custDataLst>
              <p:tags r:id="rId16"/>
            </p:custDataLst>
          </p:nvPr>
        </p:nvGrpSpPr>
        <p:grpSpPr>
          <a:xfrm flipH="1">
            <a:off x="6196751" y="3536444"/>
            <a:ext cx="3536819" cy="835358"/>
            <a:chOff x="3622431" y="3727936"/>
            <a:chExt cx="3536703" cy="835272"/>
          </a:xfrm>
        </p:grpSpPr>
        <p:sp>
          <p:nvSpPr>
            <p:cNvPr id="75" name="任意多边形 74"/>
            <p:cNvSpPr/>
            <p:nvPr>
              <p:custDataLst>
                <p:tags r:id="rId17"/>
              </p:custDataLst>
            </p:nvPr>
          </p:nvSpPr>
          <p:spPr>
            <a:xfrm>
              <a:off x="6224952" y="3727936"/>
              <a:ext cx="934182" cy="835268"/>
            </a:xfrm>
            <a:custGeom>
              <a:avLst/>
              <a:gdLst>
                <a:gd name="connsiteX0" fmla="*/ 591910 w 934182"/>
                <a:gd name="connsiteY0" fmla="*/ 0 h 835268"/>
                <a:gd name="connsiteX1" fmla="*/ 934182 w 934182"/>
                <a:gd name="connsiteY1" fmla="*/ 0 h 835268"/>
                <a:gd name="connsiteX2" fmla="*/ 934182 w 934182"/>
                <a:gd name="connsiteY2" fmla="*/ 208034 h 835268"/>
                <a:gd name="connsiteX3" fmla="*/ 306948 w 934182"/>
                <a:gd name="connsiteY3" fmla="*/ 835268 h 835268"/>
                <a:gd name="connsiteX4" fmla="*/ 0 w 934182"/>
                <a:gd name="connsiteY4" fmla="*/ 835268 h 835268"/>
                <a:gd name="connsiteX5" fmla="*/ 0 w 934182"/>
                <a:gd name="connsiteY5" fmla="*/ 492996 h 835268"/>
                <a:gd name="connsiteX6" fmla="*/ 306948 w 934182"/>
                <a:gd name="connsiteY6" fmla="*/ 492996 h 835268"/>
                <a:gd name="connsiteX7" fmla="*/ 591910 w 934182"/>
                <a:gd name="connsiteY7" fmla="*/ 208034 h 83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4182" h="835268">
                  <a:moveTo>
                    <a:pt x="591910" y="0"/>
                  </a:moveTo>
                  <a:lnTo>
                    <a:pt x="934182" y="0"/>
                  </a:lnTo>
                  <a:lnTo>
                    <a:pt x="934182" y="208034"/>
                  </a:lnTo>
                  <a:cubicBezTo>
                    <a:pt x="934182" y="554446"/>
                    <a:pt x="653360" y="835268"/>
                    <a:pt x="306948" y="835268"/>
                  </a:cubicBezTo>
                  <a:lnTo>
                    <a:pt x="0" y="835268"/>
                  </a:lnTo>
                  <a:lnTo>
                    <a:pt x="0" y="492996"/>
                  </a:lnTo>
                  <a:lnTo>
                    <a:pt x="306948" y="492996"/>
                  </a:lnTo>
                  <a:cubicBezTo>
                    <a:pt x="464328" y="492996"/>
                    <a:pt x="591910" y="365414"/>
                    <a:pt x="591910" y="20803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76" name="任意多边形 75"/>
            <p:cNvSpPr/>
            <p:nvPr>
              <p:custDataLst>
                <p:tags r:id="rId18"/>
              </p:custDataLst>
            </p:nvPr>
          </p:nvSpPr>
          <p:spPr>
            <a:xfrm>
              <a:off x="3622431" y="4079631"/>
              <a:ext cx="331910" cy="483577"/>
            </a:xfrm>
            <a:custGeom>
              <a:avLst/>
              <a:gdLst>
                <a:gd name="connsiteX0" fmla="*/ 0 w 331910"/>
                <a:gd name="connsiteY0" fmla="*/ 0 h 483577"/>
                <a:gd name="connsiteX1" fmla="*/ 114300 w 331910"/>
                <a:gd name="connsiteY1" fmla="*/ 0 h 483577"/>
                <a:gd name="connsiteX2" fmla="*/ 331910 w 331910"/>
                <a:gd name="connsiteY2" fmla="*/ 483577 h 483577"/>
                <a:gd name="connsiteX3" fmla="*/ 217610 w 331910"/>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331910" h="483577">
                  <a:moveTo>
                    <a:pt x="0" y="0"/>
                  </a:moveTo>
                  <a:lnTo>
                    <a:pt x="114300" y="0"/>
                  </a:lnTo>
                  <a:lnTo>
                    <a:pt x="331910" y="483577"/>
                  </a:lnTo>
                  <a:lnTo>
                    <a:pt x="217610" y="483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77" name="任意多边形 76"/>
            <p:cNvSpPr/>
            <p:nvPr>
              <p:custDataLst>
                <p:tags r:id="rId19"/>
              </p:custDataLst>
            </p:nvPr>
          </p:nvSpPr>
          <p:spPr>
            <a:xfrm>
              <a:off x="3736735" y="4079631"/>
              <a:ext cx="2716823" cy="483577"/>
            </a:xfrm>
            <a:custGeom>
              <a:avLst/>
              <a:gdLst>
                <a:gd name="connsiteX0" fmla="*/ 0 w 2716823"/>
                <a:gd name="connsiteY0" fmla="*/ 0 h 483577"/>
                <a:gd name="connsiteX1" fmla="*/ 2499213 w 2716823"/>
                <a:gd name="connsiteY1" fmla="*/ 0 h 483577"/>
                <a:gd name="connsiteX2" fmla="*/ 2716823 w 2716823"/>
                <a:gd name="connsiteY2" fmla="*/ 483577 h 483577"/>
                <a:gd name="connsiteX3" fmla="*/ 217610 w 2716823"/>
                <a:gd name="connsiteY3" fmla="*/ 483577 h 483577"/>
              </a:gdLst>
              <a:ahLst/>
              <a:cxnLst>
                <a:cxn ang="0">
                  <a:pos x="connsiteX0" y="connsiteY0"/>
                </a:cxn>
                <a:cxn ang="0">
                  <a:pos x="connsiteX1" y="connsiteY1"/>
                </a:cxn>
                <a:cxn ang="0">
                  <a:pos x="connsiteX2" y="connsiteY2"/>
                </a:cxn>
                <a:cxn ang="0">
                  <a:pos x="connsiteX3" y="connsiteY3"/>
                </a:cxn>
              </a:cxnLst>
              <a:rect l="l" t="t" r="r" b="b"/>
              <a:pathLst>
                <a:path w="2716823" h="483577">
                  <a:moveTo>
                    <a:pt x="0" y="0"/>
                  </a:moveTo>
                  <a:lnTo>
                    <a:pt x="2499213" y="0"/>
                  </a:lnTo>
                  <a:lnTo>
                    <a:pt x="2716823" y="483577"/>
                  </a:lnTo>
                  <a:lnTo>
                    <a:pt x="217610" y="4835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zh-CN" altLang="en-US" dirty="0">
                  <a:solidFill>
                    <a:srgbClr val="FEFFFF"/>
                  </a:solidFill>
                </a:rPr>
                <a:t>实验结果和总结</a:t>
              </a:r>
              <a:endParaRPr lang="zh-CN" altLang="en-US" dirty="0">
                <a:solidFill>
                  <a:srgbClr val="FEFFFF"/>
                </a:solidFill>
              </a:endParaRPr>
            </a:p>
          </p:txBody>
        </p:sp>
        <p:sp>
          <p:nvSpPr>
            <p:cNvPr id="78" name="椭圆 77"/>
            <p:cNvSpPr/>
            <p:nvPr>
              <p:custDataLst>
                <p:tags r:id="rId20"/>
              </p:custDataLst>
            </p:nvPr>
          </p:nvSpPr>
          <p:spPr>
            <a:xfrm>
              <a:off x="6296384" y="3727936"/>
              <a:ext cx="422035" cy="42203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5000" lnSpcReduction="10000"/>
            </a:bodyPr>
            <a:lstStyle/>
            <a:p>
              <a:pPr algn="ctr"/>
              <a:r>
                <a:rPr lang="en-US" altLang="zh-CN" dirty="0">
                  <a:solidFill>
                    <a:srgbClr val="FEFFFF"/>
                  </a:solidFill>
                </a:rPr>
                <a:t>D</a:t>
              </a:r>
              <a:endParaRPr lang="en-US" altLang="zh-CN" dirty="0">
                <a:solidFill>
                  <a:srgbClr val="FEFFFF"/>
                </a:solidFill>
              </a:endParaRPr>
            </a:p>
          </p:txBody>
        </p:sp>
      </p:grpSp>
      <p:pic>
        <p:nvPicPr>
          <p:cNvPr id="2" name="Picture 4"/>
          <p:cNvPicPr>
            <a:picLocks noChangeAspect="1" noChangeArrowheads="1"/>
          </p:cNvPicPr>
          <p:nvPr>
            <p:custDataLst>
              <p:tags r:id="rId21"/>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1146239" y="91033"/>
            <a:ext cx="158750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文本框 2"/>
          <p:cNvSpPr txBox="1"/>
          <p:nvPr>
            <p:custDataLst>
              <p:tags r:id="rId23"/>
            </p:custDataLst>
          </p:nvPr>
        </p:nvSpPr>
        <p:spPr>
          <a:xfrm>
            <a:off x="1138300" y="852823"/>
            <a:ext cx="4505763" cy="5030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170" tIns="46990" rIns="90170" bIns="46990" anchor="ctr">
            <a:normAutofit/>
          </a:bodyPr>
          <a:lstStyle>
            <a:defPPr>
              <a:defRPr lang="zh-CN"/>
            </a:defPPr>
            <a:lvl1pPr>
              <a:defRPr>
                <a:solidFill>
                  <a:schemeClr val="bg1"/>
                </a:solidFill>
                <a:latin typeface="+mj-lt"/>
                <a:ea typeface="+mj-ea"/>
                <a:cs typeface="+mj-cs"/>
              </a:defRPr>
            </a:lvl1pPr>
          </a:lstStyle>
          <a:p>
            <a:r>
              <a:rPr lang="en-US" altLang="zh-CN" sz="2000"/>
              <a:t>Content</a:t>
            </a:r>
            <a:endParaRPr lang="en-US" altLang="zh-CN" sz="2000"/>
          </a:p>
        </p:txBody>
      </p:sp>
    </p:spTree>
    <p:custDataLst>
      <p:tags r:id="rId24"/>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138238" y="209324"/>
            <a:ext cx="9953624"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normAutofit/>
          </a:bodyPr>
          <a:lstStyle>
            <a:defPPr>
              <a:defRPr lang="zh-CN"/>
            </a:defPPr>
            <a:lvl1pPr algn="ctr">
              <a:defRPr sz="2800">
                <a:latin typeface="+mj-lt"/>
                <a:ea typeface="+mj-ea"/>
                <a:cs typeface="+mj-cs"/>
              </a:defRPr>
            </a:lvl1pPr>
          </a:lstStyle>
          <a:p>
            <a:r>
              <a:rPr lang="en-US" altLang="zh-CN" sz="3600" dirty="0"/>
              <a:t>The Feature of new S</a:t>
            </a:r>
            <a:r>
              <a:rPr lang="zh-CN" altLang="en-US" sz="3600" dirty="0"/>
              <a:t>keleton</a:t>
            </a:r>
            <a:endParaRPr lang="zh-CN" altLang="en-US" sz="3600" dirty="0"/>
          </a:p>
        </p:txBody>
      </p:sp>
      <p:sp>
        <p:nvSpPr>
          <p:cNvPr id="4" name="Text Box 6"/>
          <p:cNvSpPr txBox="1">
            <a:spLocks noChangeArrowheads="1"/>
          </p:cNvSpPr>
          <p:nvPr>
            <p:custDataLst>
              <p:tags r:id="rId2"/>
            </p:custDataLst>
          </p:nvPr>
        </p:nvSpPr>
        <p:spPr bwMode="auto">
          <a:xfrm>
            <a:off x="1585986" y="1409456"/>
            <a:ext cx="9405474" cy="4512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oAutofit/>
          </a:bodyPr>
          <a:p>
            <a:pPr eaLnBrk="1" hangingPunct="1">
              <a:lnSpc>
                <a:spcPct val="140000"/>
              </a:lnSpc>
            </a:pPr>
            <a:r>
              <a:rPr lang="en-US" sz="16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基于</a:t>
            </a:r>
            <a:r>
              <a:rPr lang="en-US" altLang="zh-CN" sz="2000" dirty="0">
                <a:solidFill>
                  <a:schemeClr val="tx1"/>
                </a:solidFill>
                <a:latin typeface="宋体" panose="02010600030101010101" pitchFamily="2" charset="-122"/>
                <a:ea typeface="宋体" panose="02010600030101010101" pitchFamily="2" charset="-122"/>
                <a:sym typeface="Arial" panose="020B0604020202020204" pitchFamily="34" charset="0"/>
              </a:rPr>
              <a:t>web</a:t>
            </a:r>
            <a:r>
              <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的</a:t>
            </a:r>
            <a:r>
              <a:rPr 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自动化</a:t>
            </a:r>
            <a:r>
              <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测试框架常常会提供优秀的接口</a:t>
            </a:r>
            <a:r>
              <a:rPr 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，能够方便地</a:t>
            </a:r>
            <a:r>
              <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调用它们</a:t>
            </a:r>
            <a:r>
              <a:rPr 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在web应用上作模块测试</a:t>
            </a:r>
            <a:r>
              <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a:t>
            </a:r>
            <a:r>
              <a:rPr 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性能测试，和负载测试</a:t>
            </a:r>
            <a:r>
              <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等</a:t>
            </a:r>
            <a:r>
              <a:rPr 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a:t>
            </a:r>
            <a:endParaRPr lang="en-US" sz="20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eaLnBrk="1" hangingPunct="1">
              <a:lnSpc>
                <a:spcPct val="140000"/>
              </a:lnSpc>
            </a:pPr>
            <a:r>
              <a:rPr lang="en-US" altLang="zh-CN" sz="20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由于</a:t>
            </a:r>
            <a:r>
              <a:rPr lang="en-US" altLang="zh-CN" sz="2000" dirty="0">
                <a:solidFill>
                  <a:schemeClr val="tx1"/>
                </a:solidFill>
                <a:latin typeface="宋体" panose="02010600030101010101" pitchFamily="2" charset="-122"/>
                <a:ea typeface="宋体" panose="02010600030101010101" pitchFamily="2" charset="-122"/>
                <a:sym typeface="Arial" panose="020B0604020202020204" pitchFamily="34" charset="0"/>
              </a:rPr>
              <a:t>Selenium和JMeter运行在不同的层次上，Selenium工作在用户层上，而JMeter工作在协议层上。为了便于在两种测试框架之间运行不同的测试以及分配测试程序和测试数据</a:t>
            </a:r>
            <a:r>
              <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a:t>
            </a:r>
            <a:r>
              <a:rPr lang="en-US" altLang="zh-CN" sz="2000" dirty="0">
                <a:solidFill>
                  <a:schemeClr val="tx1"/>
                </a:solidFill>
                <a:latin typeface="宋体" panose="02010600030101010101" pitchFamily="2" charset="-122"/>
                <a:ea typeface="宋体" panose="02010600030101010101" pitchFamily="2" charset="-122"/>
                <a:sym typeface="Arial" panose="020B0604020202020204" pitchFamily="34" charset="0"/>
              </a:rPr>
              <a:t>这篇文章提出了一个综合了Selenium和JMeter的自动化测试框架。</a:t>
            </a:r>
            <a:endParaRPr lang="en-US" altLang="zh-CN" sz="20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eaLnBrk="1" hangingPunct="1">
              <a:lnSpc>
                <a:spcPct val="140000"/>
              </a:lnSpc>
            </a:pPr>
            <a:r>
              <a:rPr lang="en-US" altLang="zh-CN" sz="2000" dirty="0">
                <a:solidFill>
                  <a:schemeClr val="tx1"/>
                </a:solidFill>
                <a:latin typeface="宋体" panose="02010600030101010101" pitchFamily="2" charset="-122"/>
                <a:ea typeface="宋体" panose="02010600030101010101" pitchFamily="2" charset="-122"/>
                <a:sym typeface="Arial" panose="020B0604020202020204" pitchFamily="34" charset="0"/>
              </a:rPr>
              <a:t>    通过实现这个新的自动化测试框架</a:t>
            </a:r>
            <a:r>
              <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a:t>
            </a:r>
            <a:r>
              <a:rPr lang="en-US" altLang="zh-CN" sz="2000" dirty="0">
                <a:solidFill>
                  <a:schemeClr val="tx1"/>
                </a:solidFill>
                <a:latin typeface="宋体" panose="02010600030101010101" pitchFamily="2" charset="-122"/>
                <a:ea typeface="宋体" panose="02010600030101010101" pitchFamily="2" charset="-122"/>
                <a:sym typeface="Arial" panose="020B0604020202020204" pitchFamily="34" charset="0"/>
              </a:rPr>
              <a:t>能够</a:t>
            </a:r>
            <a:r>
              <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灵活地</a:t>
            </a:r>
            <a:r>
              <a:rPr lang="en-US" altLang="zh-CN" sz="2000" dirty="0">
                <a:solidFill>
                  <a:schemeClr val="tx1"/>
                </a:solidFill>
                <a:latin typeface="宋体" panose="02010600030101010101" pitchFamily="2" charset="-122"/>
                <a:ea typeface="宋体" panose="02010600030101010101" pitchFamily="2" charset="-122"/>
                <a:sym typeface="Arial" panose="020B0604020202020204" pitchFamily="34" charset="0"/>
              </a:rPr>
              <a:t>对web应用做</a:t>
            </a:r>
            <a:r>
              <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各种类型的测试，并且</a:t>
            </a:r>
            <a:r>
              <a:rPr lang="en-US" altLang="zh-CN" sz="2000" dirty="0">
                <a:solidFill>
                  <a:schemeClr val="tx1"/>
                </a:solidFill>
                <a:latin typeface="宋体" panose="02010600030101010101" pitchFamily="2" charset="-122"/>
                <a:ea typeface="宋体" panose="02010600030101010101" pitchFamily="2" charset="-122"/>
                <a:sym typeface="Arial" panose="020B0604020202020204" pitchFamily="34" charset="0"/>
              </a:rPr>
              <a:t>测试的重用性，可扩展性，综合性和精确性都有很好的表现。使用这个框架，能够有效的提高自动化测试的扩张性和可重用性，结果显示新的框架能提高软件生产的质量并提高效率。</a:t>
            </a:r>
            <a:endParaRPr lang="en-US" altLang="zh-CN" sz="2000" dirty="0">
              <a:solidFill>
                <a:schemeClr val="tx1"/>
              </a:solidFill>
              <a:latin typeface="宋体" panose="02010600030101010101" pitchFamily="2" charset="-122"/>
              <a:ea typeface="宋体" panose="02010600030101010101" pitchFamily="2" charset="-122"/>
              <a:sym typeface="Arial" panose="020B0604020202020204" pitchFamily="34" charset="0"/>
            </a:endParaRPr>
          </a:p>
        </p:txBody>
      </p:sp>
      <p:pic>
        <p:nvPicPr>
          <p:cNvPr id="24" name="Picture 4"/>
          <p:cNvPicPr>
            <a:picLocks noChangeAspect="1" noChangeArrowheads="1"/>
          </p:cNvPicPr>
          <p:nvPr>
            <p:custDataLst>
              <p:tags r:id="rId3"/>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749999" y="264388"/>
            <a:ext cx="158750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ustDataLst>
      <p:tags r:id="rId5"/>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119188" y="190274"/>
            <a:ext cx="9953624"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normAutofit/>
          </a:bodyPr>
          <a:lstStyle>
            <a:defPPr>
              <a:defRPr lang="zh-CN"/>
            </a:defPPr>
            <a:lvl1pPr algn="ctr">
              <a:defRPr sz="2800">
                <a:latin typeface="+mj-lt"/>
                <a:ea typeface="+mj-ea"/>
                <a:cs typeface="+mj-cs"/>
              </a:defRPr>
            </a:lvl1pPr>
          </a:lstStyle>
          <a:p>
            <a:r>
              <a:rPr lang="en-US" altLang="zh-CN" sz="3600" dirty="0"/>
              <a:t>The Design </a:t>
            </a:r>
            <a:r>
              <a:rPr lang="en-US" sz="3600" dirty="0"/>
              <a:t>and Implement</a:t>
            </a:r>
            <a:endParaRPr lang="en-US" sz="3600" dirty="0"/>
          </a:p>
        </p:txBody>
      </p:sp>
      <p:sp>
        <p:nvSpPr>
          <p:cNvPr id="4" name="Text Box 6"/>
          <p:cNvSpPr txBox="1">
            <a:spLocks noChangeArrowheads="1"/>
          </p:cNvSpPr>
          <p:nvPr>
            <p:custDataLst>
              <p:tags r:id="rId2"/>
            </p:custDataLst>
          </p:nvPr>
        </p:nvSpPr>
        <p:spPr bwMode="auto">
          <a:xfrm>
            <a:off x="1556525" y="1409212"/>
            <a:ext cx="9660594" cy="45120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oAutofit/>
          </a:bodyPr>
          <a:p>
            <a:pPr eaLnBrk="1" hangingPunct="1">
              <a:lnSpc>
                <a:spcPct val="140000"/>
              </a:lnSpc>
            </a:pPr>
            <a:r>
              <a:rPr lang="en-US" sz="16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采用Selenium测试工具的测试自动化框架用来解决web应用在浏览器上的兼容性</a:t>
            </a:r>
            <a:r>
              <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a:t>
            </a:r>
            <a:endPar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eaLnBrk="1" hangingPunct="1">
              <a:lnSpc>
                <a:spcPct val="140000"/>
              </a:lnSpc>
            </a:pPr>
            <a:r>
              <a:rPr lang="en-US" sz="2000" dirty="0">
                <a:latin typeface="宋体" panose="02010600030101010101" pitchFamily="2" charset="-122"/>
                <a:ea typeface="宋体" panose="02010600030101010101" pitchFamily="2" charset="-122"/>
                <a:sym typeface="Arial" panose="020B0604020202020204" pitchFamily="34" charset="0"/>
              </a:rPr>
              <a:t>JMeter被引用</a:t>
            </a:r>
            <a:r>
              <a:rPr lang="zh-CN" altLang="en-US" sz="2000" dirty="0">
                <a:latin typeface="宋体" panose="02010600030101010101" pitchFamily="2" charset="-122"/>
                <a:ea typeface="宋体" panose="02010600030101010101" pitchFamily="2" charset="-122"/>
                <a:sym typeface="Arial" panose="020B0604020202020204" pitchFamily="34" charset="0"/>
              </a:rPr>
              <a:t>是</a:t>
            </a:r>
            <a:r>
              <a:rPr 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为了提供测试者一个工具去模拟浏览器发送不同请求方法给web应用服务器。使用这个新的测试自动化框架，测试者可以配置测试类型</a:t>
            </a:r>
            <a:r>
              <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a:t>
            </a:r>
            <a:r>
              <a:rPr 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通过修改测试配型转换各种不同的测试</a:t>
            </a:r>
            <a:r>
              <a:rPr lang="zh-CN" alt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，而</a:t>
            </a:r>
            <a:r>
              <a:rPr lang="en-US" sz="2000" dirty="0">
                <a:solidFill>
                  <a:schemeClr val="tx1"/>
                </a:solidFill>
                <a:latin typeface="宋体" panose="02010600030101010101" pitchFamily="2" charset="-122"/>
                <a:ea typeface="宋体" panose="02010600030101010101" pitchFamily="2" charset="-122"/>
                <a:sym typeface="Arial" panose="020B0604020202020204" pitchFamily="34" charset="0"/>
              </a:rPr>
              <a:t>不需要改变相关的测试用例单元。</a:t>
            </a:r>
            <a:endParaRPr lang="en-US" sz="2000" dirty="0">
              <a:solidFill>
                <a:schemeClr val="tx1"/>
              </a:solidFill>
              <a:latin typeface="宋体" panose="02010600030101010101" pitchFamily="2" charset="-122"/>
              <a:ea typeface="宋体" panose="02010600030101010101" pitchFamily="2" charset="-122"/>
              <a:sym typeface="Arial" panose="020B0604020202020204" pitchFamily="34" charset="0"/>
            </a:endParaRPr>
          </a:p>
        </p:txBody>
      </p:sp>
      <p:pic>
        <p:nvPicPr>
          <p:cNvPr id="3" name="图片 2"/>
          <p:cNvPicPr>
            <a:picLocks noChangeAspect="1"/>
          </p:cNvPicPr>
          <p:nvPr/>
        </p:nvPicPr>
        <p:blipFill>
          <a:blip r:embed="rId3"/>
          <a:stretch>
            <a:fillRect/>
          </a:stretch>
        </p:blipFill>
        <p:spPr>
          <a:xfrm>
            <a:off x="3742055" y="3378835"/>
            <a:ext cx="4388485" cy="2588895"/>
          </a:xfrm>
          <a:prstGeom prst="rect">
            <a:avLst/>
          </a:prstGeom>
        </p:spPr>
      </p:pic>
      <p:sp>
        <p:nvSpPr>
          <p:cNvPr id="5" name="文本框 4"/>
          <p:cNvSpPr txBox="1"/>
          <p:nvPr/>
        </p:nvSpPr>
        <p:spPr>
          <a:xfrm>
            <a:off x="4343400" y="6078855"/>
            <a:ext cx="3465195" cy="304800"/>
          </a:xfrm>
          <a:prstGeom prst="rect">
            <a:avLst/>
          </a:prstGeom>
          <a:noFill/>
        </p:spPr>
        <p:txBody>
          <a:bodyPr wrap="square" rtlCol="0">
            <a:spAutoFit/>
          </a:bodyPr>
          <a:p>
            <a:r>
              <a:rPr lang="en-US" altLang="zh-CN" sz="1400"/>
              <a:t>Fig 1.The </a:t>
            </a:r>
            <a:r>
              <a:rPr lang="zh-CN" altLang="en-US" sz="1400"/>
              <a:t>architecture </a:t>
            </a:r>
            <a:r>
              <a:rPr lang="en-US" altLang="zh-CN" sz="1400"/>
              <a:t>of test framework</a:t>
            </a:r>
            <a:endParaRPr lang="en-US" altLang="zh-CN" sz="1400"/>
          </a:p>
        </p:txBody>
      </p:sp>
      <p:pic>
        <p:nvPicPr>
          <p:cNvPr id="24" name="Picture 4"/>
          <p:cNvPicPr>
            <a:picLocks noChangeAspect="1" noChangeArrowheads="1"/>
          </p:cNvPicPr>
          <p:nvPr>
            <p:custDataLst>
              <p:tags r:id="rId4"/>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749999" y="264388"/>
            <a:ext cx="158750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ustDataLst>
      <p:tags r:id="rId6"/>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1" name="Group 3"/>
          <p:cNvGrpSpPr/>
          <p:nvPr>
            <p:custDataLst>
              <p:tags r:id="rId1"/>
            </p:custDataLst>
          </p:nvPr>
        </p:nvGrpSpPr>
        <p:grpSpPr bwMode="auto">
          <a:xfrm>
            <a:off x="2374194" y="2042520"/>
            <a:ext cx="2028242" cy="2052707"/>
            <a:chOff x="0" y="0"/>
            <a:chExt cx="3370" cy="3370"/>
          </a:xfrm>
        </p:grpSpPr>
        <p:sp>
          <p:nvSpPr>
            <p:cNvPr id="17412" name="Oval 4"/>
            <p:cNvSpPr>
              <a:spLocks noChangeArrowheads="1"/>
            </p:cNvSpPr>
            <p:nvPr>
              <p:custDataLst>
                <p:tags r:id="rId2"/>
              </p:custDataLst>
            </p:nvPr>
          </p:nvSpPr>
          <p:spPr bwMode="auto">
            <a:xfrm>
              <a:off x="0" y="0"/>
              <a:ext cx="3370" cy="3370"/>
            </a:xfrm>
            <a:prstGeom prst="ellipse">
              <a:avLst/>
            </a:prstGeom>
            <a:solidFill>
              <a:schemeClr val="bg1"/>
            </a:solidFill>
            <a:ln w="9525" cap="flat" cmpd="sng">
              <a:solidFill>
                <a:srgbClr val="FB262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b="1" dirty="0">
                  <a:solidFill>
                    <a:schemeClr val="accent1"/>
                  </a:solidFill>
                  <a:latin typeface="+mn-lt"/>
                  <a:ea typeface="+mn-ea"/>
                  <a:sym typeface="Arial" panose="020B0604020202020204" pitchFamily="34" charset="0"/>
                </a:rPr>
                <a:t>模型</a:t>
              </a:r>
              <a:endParaRPr lang="zh-CN" altLang="en-US" sz="1800" b="1" dirty="0">
                <a:solidFill>
                  <a:schemeClr val="accent1"/>
                </a:solidFill>
                <a:latin typeface="+mn-lt"/>
                <a:ea typeface="+mn-ea"/>
                <a:sym typeface="Arial" panose="020B0604020202020204" pitchFamily="34" charset="0"/>
              </a:endParaRPr>
            </a:p>
            <a:p>
              <a:pPr algn="ctr" eaLnBrk="1" hangingPunct="1">
                <a:spcBef>
                  <a:spcPct val="0"/>
                </a:spcBef>
                <a:buFontTx/>
                <a:buNone/>
              </a:pPr>
              <a:r>
                <a:rPr lang="zh-CN" altLang="en-US" sz="1400" b="1" dirty="0">
                  <a:solidFill>
                    <a:schemeClr val="accent1"/>
                  </a:solidFill>
                  <a:latin typeface="+mn-lt"/>
                  <a:ea typeface="+mn-ea"/>
                  <a:sym typeface="Arial" panose="020B0604020202020204" pitchFamily="34" charset="0"/>
                </a:rPr>
                <a:t>Model</a:t>
              </a:r>
              <a:endParaRPr lang="zh-CN" altLang="en-US" sz="1400" b="1" dirty="0">
                <a:solidFill>
                  <a:schemeClr val="accent1"/>
                </a:solidFill>
                <a:latin typeface="+mn-lt"/>
                <a:ea typeface="+mn-ea"/>
                <a:sym typeface="Arial" panose="020B0604020202020204" pitchFamily="34" charset="0"/>
              </a:endParaRPr>
            </a:p>
          </p:txBody>
        </p:sp>
        <p:sp>
          <p:nvSpPr>
            <p:cNvPr id="17413" name="Oval 5"/>
            <p:cNvSpPr>
              <a:spLocks noChangeArrowheads="1"/>
            </p:cNvSpPr>
            <p:nvPr>
              <p:custDataLst>
                <p:tags r:id="rId3"/>
              </p:custDataLst>
            </p:nvPr>
          </p:nvSpPr>
          <p:spPr bwMode="auto">
            <a:xfrm>
              <a:off x="2510" y="2510"/>
              <a:ext cx="860" cy="860"/>
            </a:xfrm>
            <a:prstGeom prst="ellipse">
              <a:avLst/>
            </a:prstGeom>
            <a:solidFill>
              <a:srgbClr val="FB262C"/>
            </a:solidFill>
            <a:ln w="76200" cmpd="sng">
              <a:solidFill>
                <a:srgbClr val="FB262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o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zh-CN" sz="2400" dirty="0">
                  <a:solidFill>
                    <a:schemeClr val="bg1"/>
                  </a:solidFill>
                  <a:latin typeface="+mn-lt"/>
                  <a:ea typeface="+mn-ea"/>
                  <a:sym typeface="Arial" panose="020B0604020202020204" pitchFamily="34" charset="0"/>
                </a:rPr>
                <a:t>1</a:t>
              </a:r>
              <a:endParaRPr lang="zh-CN" altLang="zh-CN" sz="2400" dirty="0">
                <a:solidFill>
                  <a:schemeClr val="bg1"/>
                </a:solidFill>
                <a:latin typeface="+mn-lt"/>
                <a:ea typeface="+mn-ea"/>
                <a:sym typeface="Arial" panose="020B0604020202020204" pitchFamily="34" charset="0"/>
              </a:endParaRPr>
            </a:p>
          </p:txBody>
        </p:sp>
      </p:grpSp>
      <p:grpSp>
        <p:nvGrpSpPr>
          <p:cNvPr id="17414" name="Group 6"/>
          <p:cNvGrpSpPr/>
          <p:nvPr>
            <p:custDataLst>
              <p:tags r:id="rId4"/>
            </p:custDataLst>
          </p:nvPr>
        </p:nvGrpSpPr>
        <p:grpSpPr bwMode="auto">
          <a:xfrm>
            <a:off x="5089622" y="2042520"/>
            <a:ext cx="2028242" cy="2052707"/>
            <a:chOff x="0" y="0"/>
            <a:chExt cx="3370" cy="3370"/>
          </a:xfrm>
        </p:grpSpPr>
        <p:sp>
          <p:nvSpPr>
            <p:cNvPr id="17415" name="Oval 7"/>
            <p:cNvSpPr>
              <a:spLocks noChangeArrowheads="1"/>
            </p:cNvSpPr>
            <p:nvPr>
              <p:custDataLst>
                <p:tags r:id="rId5"/>
              </p:custDataLst>
            </p:nvPr>
          </p:nvSpPr>
          <p:spPr bwMode="auto">
            <a:xfrm>
              <a:off x="0" y="0"/>
              <a:ext cx="3370" cy="3370"/>
            </a:xfrm>
            <a:prstGeom prst="ellipse">
              <a:avLst/>
            </a:prstGeom>
            <a:solidFill>
              <a:schemeClr val="bg1"/>
            </a:solidFill>
            <a:ln w="9525" cap="flat" cmpd="sng">
              <a:solidFill>
                <a:srgbClr val="00BAF7"/>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b="1" dirty="0">
                  <a:solidFill>
                    <a:schemeClr val="accent2"/>
                  </a:solidFill>
                  <a:latin typeface="+mn-lt"/>
                  <a:ea typeface="+mn-ea"/>
                  <a:sym typeface="Arial" panose="020B0604020202020204" pitchFamily="34" charset="0"/>
                </a:rPr>
                <a:t>转换器</a:t>
              </a:r>
              <a:r>
                <a:rPr lang="zh-CN" altLang="en-US" sz="1400" b="1" dirty="0">
                  <a:solidFill>
                    <a:schemeClr val="accent2"/>
                  </a:solidFill>
                  <a:latin typeface="+mn-lt"/>
                  <a:ea typeface="+mn-ea"/>
                  <a:sym typeface="Arial" panose="020B0604020202020204" pitchFamily="34" charset="0"/>
                </a:rPr>
                <a:t>Translator</a:t>
              </a:r>
              <a:endParaRPr lang="zh-CN" altLang="en-US" sz="1400" b="1" dirty="0">
                <a:solidFill>
                  <a:schemeClr val="accent2"/>
                </a:solidFill>
                <a:latin typeface="+mn-lt"/>
                <a:ea typeface="+mn-ea"/>
                <a:sym typeface="Arial" panose="020B0604020202020204" pitchFamily="34" charset="0"/>
              </a:endParaRPr>
            </a:p>
          </p:txBody>
        </p:sp>
        <p:sp>
          <p:nvSpPr>
            <p:cNvPr id="17416" name="Oval 8"/>
            <p:cNvSpPr>
              <a:spLocks noChangeArrowheads="1"/>
            </p:cNvSpPr>
            <p:nvPr>
              <p:custDataLst>
                <p:tags r:id="rId6"/>
              </p:custDataLst>
            </p:nvPr>
          </p:nvSpPr>
          <p:spPr bwMode="auto">
            <a:xfrm>
              <a:off x="2510" y="2510"/>
              <a:ext cx="860" cy="860"/>
            </a:xfrm>
            <a:prstGeom prst="ellipse">
              <a:avLst/>
            </a:prstGeom>
            <a:solidFill>
              <a:srgbClr val="00BAF7"/>
            </a:solidFill>
            <a:ln w="76200"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o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zh-CN" sz="2400" dirty="0">
                  <a:solidFill>
                    <a:schemeClr val="bg1"/>
                  </a:solidFill>
                  <a:latin typeface="+mn-lt"/>
                  <a:ea typeface="+mn-ea"/>
                  <a:sym typeface="Arial" panose="020B0604020202020204" pitchFamily="34" charset="0"/>
                </a:rPr>
                <a:t>2</a:t>
              </a:r>
              <a:endParaRPr lang="zh-CN" altLang="zh-CN" sz="2400" dirty="0">
                <a:solidFill>
                  <a:schemeClr val="bg1"/>
                </a:solidFill>
                <a:latin typeface="+mn-lt"/>
                <a:ea typeface="+mn-ea"/>
                <a:sym typeface="Arial" panose="020B0604020202020204" pitchFamily="34" charset="0"/>
              </a:endParaRPr>
            </a:p>
          </p:txBody>
        </p:sp>
      </p:grpSp>
      <p:grpSp>
        <p:nvGrpSpPr>
          <p:cNvPr id="17417" name="Group 9"/>
          <p:cNvGrpSpPr/>
          <p:nvPr>
            <p:custDataLst>
              <p:tags r:id="rId7"/>
            </p:custDataLst>
          </p:nvPr>
        </p:nvGrpSpPr>
        <p:grpSpPr bwMode="auto">
          <a:xfrm>
            <a:off x="7805049" y="2042520"/>
            <a:ext cx="2028242" cy="2052707"/>
            <a:chOff x="0" y="0"/>
            <a:chExt cx="3370" cy="3370"/>
          </a:xfrm>
        </p:grpSpPr>
        <p:sp>
          <p:nvSpPr>
            <p:cNvPr id="17418" name="Oval 10"/>
            <p:cNvSpPr>
              <a:spLocks noChangeArrowheads="1"/>
            </p:cNvSpPr>
            <p:nvPr>
              <p:custDataLst>
                <p:tags r:id="rId8"/>
              </p:custDataLst>
            </p:nvPr>
          </p:nvSpPr>
          <p:spPr bwMode="auto">
            <a:xfrm>
              <a:off x="0" y="0"/>
              <a:ext cx="3370" cy="3370"/>
            </a:xfrm>
            <a:prstGeom prst="ellipse">
              <a:avLst/>
            </a:prstGeom>
            <a:solidFill>
              <a:schemeClr val="bg1"/>
            </a:solidFill>
            <a:ln w="9525" cap="flat" cmpd="sng">
              <a:solidFill>
                <a:srgbClr val="92151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b="1" dirty="0">
                  <a:solidFill>
                    <a:schemeClr val="accent3"/>
                  </a:solidFill>
                  <a:latin typeface="+mn-lt"/>
                  <a:ea typeface="+mn-ea"/>
                  <a:sym typeface="Arial" panose="020B0604020202020204" pitchFamily="34" charset="0"/>
                </a:rPr>
                <a:t>执行器</a:t>
              </a:r>
              <a:r>
                <a:rPr lang="zh-CN" altLang="en-US" sz="1400" b="1" dirty="0">
                  <a:solidFill>
                    <a:schemeClr val="accent3"/>
                  </a:solidFill>
                  <a:latin typeface="+mn-lt"/>
                  <a:ea typeface="+mn-ea"/>
                  <a:sym typeface="Arial" panose="020B0604020202020204" pitchFamily="34" charset="0"/>
                </a:rPr>
                <a:t>Actionworker</a:t>
              </a:r>
              <a:endParaRPr lang="zh-CN" altLang="en-US" sz="1400" b="1" dirty="0">
                <a:solidFill>
                  <a:schemeClr val="accent3"/>
                </a:solidFill>
                <a:latin typeface="+mn-lt"/>
                <a:ea typeface="+mn-ea"/>
                <a:sym typeface="Arial" panose="020B0604020202020204" pitchFamily="34" charset="0"/>
              </a:endParaRPr>
            </a:p>
          </p:txBody>
        </p:sp>
        <p:sp>
          <p:nvSpPr>
            <p:cNvPr id="17419" name="Oval 11"/>
            <p:cNvSpPr>
              <a:spLocks noChangeArrowheads="1"/>
            </p:cNvSpPr>
            <p:nvPr>
              <p:custDataLst>
                <p:tags r:id="rId9"/>
              </p:custDataLst>
            </p:nvPr>
          </p:nvSpPr>
          <p:spPr bwMode="auto">
            <a:xfrm>
              <a:off x="2510" y="2510"/>
              <a:ext cx="860" cy="860"/>
            </a:xfrm>
            <a:prstGeom prst="ellipse">
              <a:avLst/>
            </a:prstGeom>
            <a:solidFill>
              <a:srgbClr val="921519"/>
            </a:solidFill>
            <a:ln w="76200"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o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zh-CN" sz="2400" dirty="0">
                  <a:solidFill>
                    <a:schemeClr val="bg1"/>
                  </a:solidFill>
                  <a:latin typeface="+mn-lt"/>
                  <a:ea typeface="+mn-ea"/>
                  <a:sym typeface="Arial" panose="020B0604020202020204" pitchFamily="34" charset="0"/>
                </a:rPr>
                <a:t>3</a:t>
              </a:r>
              <a:endParaRPr lang="zh-CN" altLang="zh-CN" sz="2400" dirty="0">
                <a:solidFill>
                  <a:schemeClr val="bg1"/>
                </a:solidFill>
                <a:latin typeface="+mn-lt"/>
                <a:ea typeface="+mn-ea"/>
                <a:sym typeface="Arial" panose="020B0604020202020204" pitchFamily="34" charset="0"/>
              </a:endParaRPr>
            </a:p>
          </p:txBody>
        </p:sp>
      </p:grpSp>
      <p:grpSp>
        <p:nvGrpSpPr>
          <p:cNvPr id="17420" name="Group 12"/>
          <p:cNvGrpSpPr/>
          <p:nvPr>
            <p:custDataLst>
              <p:tags r:id="rId10"/>
            </p:custDataLst>
          </p:nvPr>
        </p:nvGrpSpPr>
        <p:grpSpPr bwMode="auto">
          <a:xfrm>
            <a:off x="3731908" y="4186191"/>
            <a:ext cx="2028242" cy="2052707"/>
            <a:chOff x="0" y="0"/>
            <a:chExt cx="3370" cy="3370"/>
          </a:xfrm>
        </p:grpSpPr>
        <p:sp>
          <p:nvSpPr>
            <p:cNvPr id="17421" name="Oval 13"/>
            <p:cNvSpPr>
              <a:spLocks noChangeArrowheads="1"/>
            </p:cNvSpPr>
            <p:nvPr>
              <p:custDataLst>
                <p:tags r:id="rId11"/>
              </p:custDataLst>
            </p:nvPr>
          </p:nvSpPr>
          <p:spPr bwMode="auto">
            <a:xfrm>
              <a:off x="0" y="0"/>
              <a:ext cx="3370" cy="3370"/>
            </a:xfrm>
            <a:prstGeom prst="ellipse">
              <a:avLst/>
            </a:prstGeom>
            <a:solidFill>
              <a:schemeClr val="bg1"/>
            </a:solidFill>
            <a:ln w="9525" cap="flat" cmpd="sng">
              <a:solidFill>
                <a:srgbClr val="F96D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b="1" dirty="0">
                  <a:solidFill>
                    <a:schemeClr val="accent4"/>
                  </a:solidFill>
                  <a:latin typeface="+mn-lt"/>
                  <a:ea typeface="+mn-ea"/>
                  <a:sym typeface="Arial" panose="020B0604020202020204" pitchFamily="34" charset="0"/>
                </a:rPr>
                <a:t>比较器</a:t>
              </a:r>
              <a:r>
                <a:rPr lang="zh-CN" altLang="en-US" sz="1400" b="1" dirty="0">
                  <a:solidFill>
                    <a:schemeClr val="accent4"/>
                  </a:solidFill>
                  <a:latin typeface="+mn-lt"/>
                  <a:ea typeface="+mn-ea"/>
                  <a:sym typeface="Arial" panose="020B0604020202020204" pitchFamily="34" charset="0"/>
                </a:rPr>
                <a:t>Comparator</a:t>
              </a:r>
              <a:endParaRPr lang="zh-CN" altLang="en-US" sz="1400" b="1" dirty="0">
                <a:solidFill>
                  <a:schemeClr val="accent4"/>
                </a:solidFill>
                <a:latin typeface="+mn-lt"/>
                <a:ea typeface="+mn-ea"/>
                <a:sym typeface="Arial" panose="020B0604020202020204" pitchFamily="34" charset="0"/>
              </a:endParaRPr>
            </a:p>
          </p:txBody>
        </p:sp>
        <p:sp>
          <p:nvSpPr>
            <p:cNvPr id="17422" name="Oval 14"/>
            <p:cNvSpPr>
              <a:spLocks noChangeArrowheads="1"/>
            </p:cNvSpPr>
            <p:nvPr>
              <p:custDataLst>
                <p:tags r:id="rId12"/>
              </p:custDataLst>
            </p:nvPr>
          </p:nvSpPr>
          <p:spPr bwMode="auto">
            <a:xfrm>
              <a:off x="2510" y="2510"/>
              <a:ext cx="860" cy="860"/>
            </a:xfrm>
            <a:prstGeom prst="ellipse">
              <a:avLst/>
            </a:prstGeom>
            <a:solidFill>
              <a:srgbClr val="F96D00"/>
            </a:solidFill>
            <a:ln w="76200"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o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zh-CN" sz="2400">
                  <a:solidFill>
                    <a:schemeClr val="bg1"/>
                  </a:solidFill>
                  <a:latin typeface="+mn-lt"/>
                  <a:ea typeface="+mn-ea"/>
                  <a:sym typeface="Arial" panose="020B0604020202020204" pitchFamily="34" charset="0"/>
                </a:rPr>
                <a:t>4</a:t>
              </a:r>
              <a:endParaRPr lang="zh-CN" altLang="zh-CN" sz="2400">
                <a:solidFill>
                  <a:schemeClr val="bg1"/>
                </a:solidFill>
                <a:latin typeface="+mn-lt"/>
                <a:ea typeface="+mn-ea"/>
                <a:sym typeface="Arial" panose="020B0604020202020204" pitchFamily="34" charset="0"/>
              </a:endParaRPr>
            </a:p>
          </p:txBody>
        </p:sp>
      </p:grpSp>
      <p:grpSp>
        <p:nvGrpSpPr>
          <p:cNvPr id="17423" name="Group 15"/>
          <p:cNvGrpSpPr/>
          <p:nvPr>
            <p:custDataLst>
              <p:tags r:id="rId13"/>
            </p:custDataLst>
          </p:nvPr>
        </p:nvGrpSpPr>
        <p:grpSpPr bwMode="auto">
          <a:xfrm>
            <a:off x="6447335" y="4186191"/>
            <a:ext cx="2028242" cy="2052707"/>
            <a:chOff x="0" y="0"/>
            <a:chExt cx="3370" cy="3370"/>
          </a:xfrm>
        </p:grpSpPr>
        <p:sp>
          <p:nvSpPr>
            <p:cNvPr id="17424" name="Oval 16"/>
            <p:cNvSpPr>
              <a:spLocks noChangeArrowheads="1"/>
            </p:cNvSpPr>
            <p:nvPr>
              <p:custDataLst>
                <p:tags r:id="rId14"/>
              </p:custDataLst>
            </p:nvPr>
          </p:nvSpPr>
          <p:spPr bwMode="auto">
            <a:xfrm>
              <a:off x="0" y="0"/>
              <a:ext cx="3370" cy="3370"/>
            </a:xfrm>
            <a:prstGeom prst="ellipse">
              <a:avLst/>
            </a:prstGeom>
            <a:solidFill>
              <a:schemeClr val="bg1"/>
            </a:solid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b="1" dirty="0">
                  <a:latin typeface="+mn-lt"/>
                  <a:ea typeface="+mn-ea"/>
                  <a:sym typeface="Arial" panose="020B0604020202020204" pitchFamily="34" charset="0"/>
                </a:rPr>
                <a:t>结果收集器</a:t>
              </a:r>
              <a:r>
                <a:rPr lang="zh-CN" altLang="en-US" sz="1400" b="1" dirty="0">
                  <a:latin typeface="+mn-lt"/>
                  <a:ea typeface="+mn-ea"/>
                  <a:sym typeface="Arial" panose="020B0604020202020204" pitchFamily="34" charset="0"/>
                </a:rPr>
                <a:t>Test</a:t>
              </a:r>
              <a:r>
                <a:rPr lang="en-US" altLang="zh-CN" sz="1400" b="1" dirty="0">
                  <a:latin typeface="+mn-lt"/>
                  <a:ea typeface="+mn-ea"/>
                  <a:sym typeface="Arial" panose="020B0604020202020204" pitchFamily="34" charset="0"/>
                </a:rPr>
                <a:t>-</a:t>
              </a:r>
              <a:r>
                <a:rPr lang="zh-CN" altLang="en-US" sz="1400" b="1" dirty="0">
                  <a:latin typeface="+mn-lt"/>
                  <a:ea typeface="+mn-ea"/>
                  <a:sym typeface="Arial" panose="020B0604020202020204" pitchFamily="34" charset="0"/>
                </a:rPr>
                <a:t>result</a:t>
              </a:r>
              <a:endParaRPr lang="zh-CN" altLang="en-US" sz="1400" b="1" dirty="0">
                <a:latin typeface="+mn-lt"/>
                <a:ea typeface="+mn-ea"/>
                <a:sym typeface="Arial" panose="020B0604020202020204" pitchFamily="34" charset="0"/>
              </a:endParaRPr>
            </a:p>
            <a:p>
              <a:pPr algn="ctr" eaLnBrk="1" hangingPunct="1">
                <a:spcBef>
                  <a:spcPct val="0"/>
                </a:spcBef>
                <a:buFontTx/>
                <a:buNone/>
              </a:pPr>
              <a:r>
                <a:rPr lang="zh-CN" altLang="en-US" sz="1400" b="1" dirty="0">
                  <a:latin typeface="+mn-lt"/>
                  <a:ea typeface="+mn-ea"/>
                  <a:sym typeface="Arial" panose="020B0604020202020204" pitchFamily="34" charset="0"/>
                </a:rPr>
                <a:t>Collector</a:t>
              </a:r>
              <a:endParaRPr lang="zh-CN" altLang="en-US" sz="1400" b="1" dirty="0">
                <a:latin typeface="+mn-lt"/>
                <a:ea typeface="+mn-ea"/>
                <a:sym typeface="Arial" panose="020B0604020202020204" pitchFamily="34" charset="0"/>
              </a:endParaRPr>
            </a:p>
          </p:txBody>
        </p:sp>
        <p:sp>
          <p:nvSpPr>
            <p:cNvPr id="17425" name="Oval 17"/>
            <p:cNvSpPr>
              <a:spLocks noChangeArrowheads="1"/>
            </p:cNvSpPr>
            <p:nvPr>
              <p:custDataLst>
                <p:tags r:id="rId15"/>
              </p:custDataLst>
            </p:nvPr>
          </p:nvSpPr>
          <p:spPr bwMode="auto">
            <a:xfrm>
              <a:off x="2507" y="2509"/>
              <a:ext cx="863" cy="861"/>
            </a:xfrm>
            <a:prstGeom prst="ellipse">
              <a:avLst/>
            </a:prstGeom>
            <a:solidFill>
              <a:srgbClr val="6E6E6E"/>
            </a:solidFill>
            <a:ln w="76200"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o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zh-CN" sz="2400">
                  <a:solidFill>
                    <a:schemeClr val="bg1"/>
                  </a:solidFill>
                  <a:latin typeface="+mn-lt"/>
                  <a:ea typeface="+mn-ea"/>
                  <a:sym typeface="Arial" panose="020B0604020202020204" pitchFamily="34" charset="0"/>
                </a:rPr>
                <a:t>5</a:t>
              </a:r>
              <a:endParaRPr lang="zh-CN" altLang="zh-CN" sz="2400">
                <a:solidFill>
                  <a:schemeClr val="bg1"/>
                </a:solidFill>
                <a:latin typeface="+mn-lt"/>
                <a:ea typeface="+mn-ea"/>
                <a:sym typeface="Arial" panose="020B0604020202020204" pitchFamily="34" charset="0"/>
              </a:endParaRPr>
            </a:p>
          </p:txBody>
        </p:sp>
      </p:grpSp>
      <p:pic>
        <p:nvPicPr>
          <p:cNvPr id="24" name="Picture 4"/>
          <p:cNvPicPr>
            <a:picLocks noChangeAspect="1" noChangeArrowheads="1"/>
          </p:cNvPicPr>
          <p:nvPr>
            <p:custDataLst>
              <p:tags r:id="rId16"/>
            </p:custDataLst>
          </p:nvPr>
        </p:nvPicPr>
        <p:blipFill>
          <a:blip r:embed="rId17" cstate="print">
            <a:extLst>
              <a:ext uri="{28A0092B-C50C-407E-A947-70E740481C1C}">
                <a14:useLocalDpi xmlns:a14="http://schemas.microsoft.com/office/drawing/2010/main" val="0"/>
              </a:ext>
            </a:extLst>
          </a:blip>
          <a:srcRect/>
          <a:stretch>
            <a:fillRect/>
          </a:stretch>
        </p:blipFill>
        <p:spPr bwMode="auto">
          <a:xfrm>
            <a:off x="749999" y="264388"/>
            <a:ext cx="158750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文本框 1"/>
          <p:cNvSpPr txBox="1"/>
          <p:nvPr>
            <p:custDataLst>
              <p:tags r:id="rId18"/>
            </p:custDataLst>
          </p:nvPr>
        </p:nvSpPr>
        <p:spPr>
          <a:xfrm>
            <a:off x="1119188" y="190274"/>
            <a:ext cx="9953624"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normAutofit/>
          </a:bodyPr>
          <a:lstStyle>
            <a:defPPr>
              <a:defRPr lang="zh-CN"/>
            </a:defPPr>
            <a:lvl1pPr algn="ctr">
              <a:defRPr sz="2800">
                <a:latin typeface="+mj-lt"/>
                <a:ea typeface="+mj-ea"/>
                <a:cs typeface="+mj-cs"/>
              </a:defRPr>
            </a:lvl1pPr>
          </a:lstStyle>
          <a:p>
            <a:r>
              <a:rPr lang="en-US" altLang="zh-CN" sz="3600" dirty="0"/>
              <a:t>The Design </a:t>
            </a:r>
            <a:r>
              <a:rPr lang="en-US" sz="3600" dirty="0"/>
              <a:t>and Implement</a:t>
            </a:r>
            <a:endParaRPr lang="en-US" sz="3600" dirty="0"/>
          </a:p>
        </p:txBody>
      </p:sp>
      <p:sp>
        <p:nvSpPr>
          <p:cNvPr id="3" name="文本框 2"/>
          <p:cNvSpPr txBox="1"/>
          <p:nvPr/>
        </p:nvSpPr>
        <p:spPr>
          <a:xfrm>
            <a:off x="1804035" y="1339850"/>
            <a:ext cx="4198620" cy="396240"/>
          </a:xfrm>
          <a:prstGeom prst="rect">
            <a:avLst/>
          </a:prstGeom>
          <a:noFill/>
        </p:spPr>
        <p:txBody>
          <a:bodyPr wrap="square" rtlCol="0">
            <a:spAutoFit/>
          </a:bodyPr>
          <a:p>
            <a:r>
              <a:rPr lang="en-US" altLang="zh-CN" sz="2000"/>
              <a:t>a.</a:t>
            </a:r>
            <a:r>
              <a:rPr lang="zh-CN" altLang="en-US" sz="2000"/>
              <a:t>集成自动化测试框架的组成结构</a:t>
            </a:r>
            <a:endParaRPr lang="zh-CN" altLang="en-US" sz="2000"/>
          </a:p>
        </p:txBody>
      </p:sp>
    </p:spTree>
    <p:custDataLst>
      <p:tags r:id="rId1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17411"/>
                                        </p:tgtEl>
                                        <p:attrNameLst>
                                          <p:attrName>style.visibility</p:attrName>
                                        </p:attrNameLst>
                                      </p:cBhvr>
                                      <p:to>
                                        <p:strVal val="visible"/>
                                      </p:to>
                                    </p:set>
                                    <p:anim calcmode="lin" valueType="num">
                                      <p:cBhvr>
                                        <p:cTn id="7" dur="1000" fill="hold"/>
                                        <p:tgtEl>
                                          <p:spTgt spid="17411"/>
                                        </p:tgtEl>
                                        <p:attrNameLst>
                                          <p:attrName>ppt_w</p:attrName>
                                        </p:attrNameLst>
                                      </p:cBhvr>
                                      <p:tavLst>
                                        <p:tav tm="0">
                                          <p:val>
                                            <p:fltVal val="0"/>
                                          </p:val>
                                        </p:tav>
                                        <p:tav tm="100000">
                                          <p:val>
                                            <p:strVal val="#ppt_w"/>
                                          </p:val>
                                        </p:tav>
                                      </p:tavLst>
                                    </p:anim>
                                    <p:anim calcmode="lin" valueType="num">
                                      <p:cBhvr>
                                        <p:cTn id="8" dur="1000" fill="hold"/>
                                        <p:tgtEl>
                                          <p:spTgt spid="17411"/>
                                        </p:tgtEl>
                                        <p:attrNameLst>
                                          <p:attrName>ppt_h</p:attrName>
                                        </p:attrNameLst>
                                      </p:cBhvr>
                                      <p:tavLst>
                                        <p:tav tm="0">
                                          <p:val>
                                            <p:fltVal val="0"/>
                                          </p:val>
                                        </p:tav>
                                        <p:tav tm="100000">
                                          <p:val>
                                            <p:strVal val="#ppt_h"/>
                                          </p:val>
                                        </p:tav>
                                      </p:tavLst>
                                    </p:anim>
                                    <p:anim calcmode="lin" valueType="num">
                                      <p:cBhvr>
                                        <p:cTn id="9" dur="1000" fill="hold"/>
                                        <p:tgtEl>
                                          <p:spTgt spid="17411"/>
                                        </p:tgtEl>
                                        <p:attrNameLst>
                                          <p:attrName>style.rotation</p:attrName>
                                        </p:attrNameLst>
                                      </p:cBhvr>
                                      <p:tavLst>
                                        <p:tav tm="0">
                                          <p:val>
                                            <p:fltVal val="360"/>
                                          </p:val>
                                        </p:tav>
                                        <p:tav tm="100000">
                                          <p:val>
                                            <p:fltVal val="0"/>
                                          </p:val>
                                        </p:tav>
                                      </p:tavLst>
                                    </p:anim>
                                    <p:animEffect transition="in" filter="fade">
                                      <p:cBhvr>
                                        <p:cTn id="10" dur="1000"/>
                                        <p:tgtEl>
                                          <p:spTgt spid="17411"/>
                                        </p:tgtEl>
                                      </p:cBhvr>
                                    </p:animEffect>
                                  </p:childTnLst>
                                </p:cTn>
                              </p:par>
                            </p:childTnLst>
                          </p:cTn>
                        </p:par>
                        <p:par>
                          <p:cTn id="11" fill="hold">
                            <p:stCondLst>
                              <p:cond delay="1000"/>
                            </p:stCondLst>
                            <p:childTnLst>
                              <p:par>
                                <p:cTn id="12" presetID="49" presetClass="entr" presetSubtype="0" decel="100000" fill="hold" nodeType="afterEffect">
                                  <p:stCondLst>
                                    <p:cond delay="0"/>
                                  </p:stCondLst>
                                  <p:childTnLst>
                                    <p:set>
                                      <p:cBhvr>
                                        <p:cTn id="13" dur="1" fill="hold">
                                          <p:stCondLst>
                                            <p:cond delay="0"/>
                                          </p:stCondLst>
                                        </p:cTn>
                                        <p:tgtEl>
                                          <p:spTgt spid="17414"/>
                                        </p:tgtEl>
                                        <p:attrNameLst>
                                          <p:attrName>style.visibility</p:attrName>
                                        </p:attrNameLst>
                                      </p:cBhvr>
                                      <p:to>
                                        <p:strVal val="visible"/>
                                      </p:to>
                                    </p:set>
                                    <p:anim calcmode="lin" valueType="num">
                                      <p:cBhvr>
                                        <p:cTn id="14" dur="1000" fill="hold"/>
                                        <p:tgtEl>
                                          <p:spTgt spid="17414"/>
                                        </p:tgtEl>
                                        <p:attrNameLst>
                                          <p:attrName>ppt_w</p:attrName>
                                        </p:attrNameLst>
                                      </p:cBhvr>
                                      <p:tavLst>
                                        <p:tav tm="0">
                                          <p:val>
                                            <p:fltVal val="0"/>
                                          </p:val>
                                        </p:tav>
                                        <p:tav tm="100000">
                                          <p:val>
                                            <p:strVal val="#ppt_w"/>
                                          </p:val>
                                        </p:tav>
                                      </p:tavLst>
                                    </p:anim>
                                    <p:anim calcmode="lin" valueType="num">
                                      <p:cBhvr>
                                        <p:cTn id="15" dur="1000" fill="hold"/>
                                        <p:tgtEl>
                                          <p:spTgt spid="17414"/>
                                        </p:tgtEl>
                                        <p:attrNameLst>
                                          <p:attrName>ppt_h</p:attrName>
                                        </p:attrNameLst>
                                      </p:cBhvr>
                                      <p:tavLst>
                                        <p:tav tm="0">
                                          <p:val>
                                            <p:fltVal val="0"/>
                                          </p:val>
                                        </p:tav>
                                        <p:tav tm="100000">
                                          <p:val>
                                            <p:strVal val="#ppt_h"/>
                                          </p:val>
                                        </p:tav>
                                      </p:tavLst>
                                    </p:anim>
                                    <p:anim calcmode="lin" valueType="num">
                                      <p:cBhvr>
                                        <p:cTn id="16" dur="1000" fill="hold"/>
                                        <p:tgtEl>
                                          <p:spTgt spid="17414"/>
                                        </p:tgtEl>
                                        <p:attrNameLst>
                                          <p:attrName>style.rotation</p:attrName>
                                        </p:attrNameLst>
                                      </p:cBhvr>
                                      <p:tavLst>
                                        <p:tav tm="0">
                                          <p:val>
                                            <p:fltVal val="360"/>
                                          </p:val>
                                        </p:tav>
                                        <p:tav tm="100000">
                                          <p:val>
                                            <p:fltVal val="0"/>
                                          </p:val>
                                        </p:tav>
                                      </p:tavLst>
                                    </p:anim>
                                    <p:animEffect transition="in" filter="fade">
                                      <p:cBhvr>
                                        <p:cTn id="17" dur="1000"/>
                                        <p:tgtEl>
                                          <p:spTgt spid="17414"/>
                                        </p:tgtEl>
                                      </p:cBhvr>
                                    </p:animEffect>
                                  </p:childTnLst>
                                </p:cTn>
                              </p:par>
                            </p:childTnLst>
                          </p:cTn>
                        </p:par>
                        <p:par>
                          <p:cTn id="18" fill="hold">
                            <p:stCondLst>
                              <p:cond delay="2000"/>
                            </p:stCondLst>
                            <p:childTnLst>
                              <p:par>
                                <p:cTn id="19" presetID="49" presetClass="entr" presetSubtype="0" decel="100000" fill="hold" nodeType="afterEffect">
                                  <p:stCondLst>
                                    <p:cond delay="0"/>
                                  </p:stCondLst>
                                  <p:childTnLst>
                                    <p:set>
                                      <p:cBhvr>
                                        <p:cTn id="20" dur="1" fill="hold">
                                          <p:stCondLst>
                                            <p:cond delay="0"/>
                                          </p:stCondLst>
                                        </p:cTn>
                                        <p:tgtEl>
                                          <p:spTgt spid="17417"/>
                                        </p:tgtEl>
                                        <p:attrNameLst>
                                          <p:attrName>style.visibility</p:attrName>
                                        </p:attrNameLst>
                                      </p:cBhvr>
                                      <p:to>
                                        <p:strVal val="visible"/>
                                      </p:to>
                                    </p:set>
                                    <p:anim calcmode="lin" valueType="num">
                                      <p:cBhvr>
                                        <p:cTn id="21" dur="1000" fill="hold"/>
                                        <p:tgtEl>
                                          <p:spTgt spid="17417"/>
                                        </p:tgtEl>
                                        <p:attrNameLst>
                                          <p:attrName>ppt_w</p:attrName>
                                        </p:attrNameLst>
                                      </p:cBhvr>
                                      <p:tavLst>
                                        <p:tav tm="0">
                                          <p:val>
                                            <p:fltVal val="0"/>
                                          </p:val>
                                        </p:tav>
                                        <p:tav tm="100000">
                                          <p:val>
                                            <p:strVal val="#ppt_w"/>
                                          </p:val>
                                        </p:tav>
                                      </p:tavLst>
                                    </p:anim>
                                    <p:anim calcmode="lin" valueType="num">
                                      <p:cBhvr>
                                        <p:cTn id="22" dur="1000" fill="hold"/>
                                        <p:tgtEl>
                                          <p:spTgt spid="17417"/>
                                        </p:tgtEl>
                                        <p:attrNameLst>
                                          <p:attrName>ppt_h</p:attrName>
                                        </p:attrNameLst>
                                      </p:cBhvr>
                                      <p:tavLst>
                                        <p:tav tm="0">
                                          <p:val>
                                            <p:fltVal val="0"/>
                                          </p:val>
                                        </p:tav>
                                        <p:tav tm="100000">
                                          <p:val>
                                            <p:strVal val="#ppt_h"/>
                                          </p:val>
                                        </p:tav>
                                      </p:tavLst>
                                    </p:anim>
                                    <p:anim calcmode="lin" valueType="num">
                                      <p:cBhvr>
                                        <p:cTn id="23" dur="1000" fill="hold"/>
                                        <p:tgtEl>
                                          <p:spTgt spid="17417"/>
                                        </p:tgtEl>
                                        <p:attrNameLst>
                                          <p:attrName>style.rotation</p:attrName>
                                        </p:attrNameLst>
                                      </p:cBhvr>
                                      <p:tavLst>
                                        <p:tav tm="0">
                                          <p:val>
                                            <p:fltVal val="360"/>
                                          </p:val>
                                        </p:tav>
                                        <p:tav tm="100000">
                                          <p:val>
                                            <p:fltVal val="0"/>
                                          </p:val>
                                        </p:tav>
                                      </p:tavLst>
                                    </p:anim>
                                    <p:animEffect transition="in" filter="fade">
                                      <p:cBhvr>
                                        <p:cTn id="24" dur="1000"/>
                                        <p:tgtEl>
                                          <p:spTgt spid="17417"/>
                                        </p:tgtEl>
                                      </p:cBhvr>
                                    </p:animEffect>
                                  </p:childTnLst>
                                </p:cTn>
                              </p:par>
                            </p:childTnLst>
                          </p:cTn>
                        </p:par>
                        <p:par>
                          <p:cTn id="25" fill="hold">
                            <p:stCondLst>
                              <p:cond delay="3000"/>
                            </p:stCondLst>
                            <p:childTnLst>
                              <p:par>
                                <p:cTn id="26" presetID="49" presetClass="entr" presetSubtype="0" decel="100000" fill="hold" nodeType="afterEffect">
                                  <p:stCondLst>
                                    <p:cond delay="0"/>
                                  </p:stCondLst>
                                  <p:childTnLst>
                                    <p:set>
                                      <p:cBhvr>
                                        <p:cTn id="27" dur="1" fill="hold">
                                          <p:stCondLst>
                                            <p:cond delay="0"/>
                                          </p:stCondLst>
                                        </p:cTn>
                                        <p:tgtEl>
                                          <p:spTgt spid="17420"/>
                                        </p:tgtEl>
                                        <p:attrNameLst>
                                          <p:attrName>style.visibility</p:attrName>
                                        </p:attrNameLst>
                                      </p:cBhvr>
                                      <p:to>
                                        <p:strVal val="visible"/>
                                      </p:to>
                                    </p:set>
                                    <p:anim calcmode="lin" valueType="num">
                                      <p:cBhvr>
                                        <p:cTn id="28" dur="1000" fill="hold"/>
                                        <p:tgtEl>
                                          <p:spTgt spid="17420"/>
                                        </p:tgtEl>
                                        <p:attrNameLst>
                                          <p:attrName>ppt_w</p:attrName>
                                        </p:attrNameLst>
                                      </p:cBhvr>
                                      <p:tavLst>
                                        <p:tav tm="0">
                                          <p:val>
                                            <p:fltVal val="0"/>
                                          </p:val>
                                        </p:tav>
                                        <p:tav tm="100000">
                                          <p:val>
                                            <p:strVal val="#ppt_w"/>
                                          </p:val>
                                        </p:tav>
                                      </p:tavLst>
                                    </p:anim>
                                    <p:anim calcmode="lin" valueType="num">
                                      <p:cBhvr>
                                        <p:cTn id="29" dur="1000" fill="hold"/>
                                        <p:tgtEl>
                                          <p:spTgt spid="17420"/>
                                        </p:tgtEl>
                                        <p:attrNameLst>
                                          <p:attrName>ppt_h</p:attrName>
                                        </p:attrNameLst>
                                      </p:cBhvr>
                                      <p:tavLst>
                                        <p:tav tm="0">
                                          <p:val>
                                            <p:fltVal val="0"/>
                                          </p:val>
                                        </p:tav>
                                        <p:tav tm="100000">
                                          <p:val>
                                            <p:strVal val="#ppt_h"/>
                                          </p:val>
                                        </p:tav>
                                      </p:tavLst>
                                    </p:anim>
                                    <p:anim calcmode="lin" valueType="num">
                                      <p:cBhvr>
                                        <p:cTn id="30" dur="1000" fill="hold"/>
                                        <p:tgtEl>
                                          <p:spTgt spid="17420"/>
                                        </p:tgtEl>
                                        <p:attrNameLst>
                                          <p:attrName>style.rotation</p:attrName>
                                        </p:attrNameLst>
                                      </p:cBhvr>
                                      <p:tavLst>
                                        <p:tav tm="0">
                                          <p:val>
                                            <p:fltVal val="360"/>
                                          </p:val>
                                        </p:tav>
                                        <p:tav tm="100000">
                                          <p:val>
                                            <p:fltVal val="0"/>
                                          </p:val>
                                        </p:tav>
                                      </p:tavLst>
                                    </p:anim>
                                    <p:animEffect transition="in" filter="fade">
                                      <p:cBhvr>
                                        <p:cTn id="31" dur="1000"/>
                                        <p:tgtEl>
                                          <p:spTgt spid="17420"/>
                                        </p:tgtEl>
                                      </p:cBhvr>
                                    </p:animEffect>
                                  </p:childTnLst>
                                </p:cTn>
                              </p:par>
                            </p:childTnLst>
                          </p:cTn>
                        </p:par>
                        <p:par>
                          <p:cTn id="32" fill="hold">
                            <p:stCondLst>
                              <p:cond delay="4000"/>
                            </p:stCondLst>
                            <p:childTnLst>
                              <p:par>
                                <p:cTn id="33" presetID="49" presetClass="entr" presetSubtype="0" decel="100000" fill="hold" nodeType="afterEffect">
                                  <p:stCondLst>
                                    <p:cond delay="0"/>
                                  </p:stCondLst>
                                  <p:childTnLst>
                                    <p:set>
                                      <p:cBhvr>
                                        <p:cTn id="34" dur="1" fill="hold">
                                          <p:stCondLst>
                                            <p:cond delay="0"/>
                                          </p:stCondLst>
                                        </p:cTn>
                                        <p:tgtEl>
                                          <p:spTgt spid="17423"/>
                                        </p:tgtEl>
                                        <p:attrNameLst>
                                          <p:attrName>style.visibility</p:attrName>
                                        </p:attrNameLst>
                                      </p:cBhvr>
                                      <p:to>
                                        <p:strVal val="visible"/>
                                      </p:to>
                                    </p:set>
                                    <p:anim calcmode="lin" valueType="num">
                                      <p:cBhvr>
                                        <p:cTn id="35" dur="1000" fill="hold"/>
                                        <p:tgtEl>
                                          <p:spTgt spid="17423"/>
                                        </p:tgtEl>
                                        <p:attrNameLst>
                                          <p:attrName>ppt_w</p:attrName>
                                        </p:attrNameLst>
                                      </p:cBhvr>
                                      <p:tavLst>
                                        <p:tav tm="0">
                                          <p:val>
                                            <p:fltVal val="0"/>
                                          </p:val>
                                        </p:tav>
                                        <p:tav tm="100000">
                                          <p:val>
                                            <p:strVal val="#ppt_w"/>
                                          </p:val>
                                        </p:tav>
                                      </p:tavLst>
                                    </p:anim>
                                    <p:anim calcmode="lin" valueType="num">
                                      <p:cBhvr>
                                        <p:cTn id="36" dur="1000" fill="hold"/>
                                        <p:tgtEl>
                                          <p:spTgt spid="17423"/>
                                        </p:tgtEl>
                                        <p:attrNameLst>
                                          <p:attrName>ppt_h</p:attrName>
                                        </p:attrNameLst>
                                      </p:cBhvr>
                                      <p:tavLst>
                                        <p:tav tm="0">
                                          <p:val>
                                            <p:fltVal val="0"/>
                                          </p:val>
                                        </p:tav>
                                        <p:tav tm="100000">
                                          <p:val>
                                            <p:strVal val="#ppt_h"/>
                                          </p:val>
                                        </p:tav>
                                      </p:tavLst>
                                    </p:anim>
                                    <p:anim calcmode="lin" valueType="num">
                                      <p:cBhvr>
                                        <p:cTn id="37" dur="1000" fill="hold"/>
                                        <p:tgtEl>
                                          <p:spTgt spid="17423"/>
                                        </p:tgtEl>
                                        <p:attrNameLst>
                                          <p:attrName>style.rotation</p:attrName>
                                        </p:attrNameLst>
                                      </p:cBhvr>
                                      <p:tavLst>
                                        <p:tav tm="0">
                                          <p:val>
                                            <p:fltVal val="360"/>
                                          </p:val>
                                        </p:tav>
                                        <p:tav tm="100000">
                                          <p:val>
                                            <p:fltVal val="0"/>
                                          </p:val>
                                        </p:tav>
                                      </p:tavLst>
                                    </p:anim>
                                    <p:animEffect transition="in" filter="fade">
                                      <p:cBhvr>
                                        <p:cTn id="38" dur="1000"/>
                                        <p:tgtEl>
                                          <p:spTgt spid="17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1201959" y="1384067"/>
            <a:ext cx="5207195" cy="534225"/>
            <a:chOff x="1856048" y="329706"/>
            <a:chExt cx="8486251" cy="728330"/>
          </a:xfrm>
        </p:grpSpPr>
        <p:sp>
          <p:nvSpPr>
            <p:cNvPr id="12292" name="Rectangle 3"/>
            <p:cNvSpPr>
              <a:spLocks noChangeArrowheads="1"/>
            </p:cNvSpPr>
            <p:nvPr>
              <p:custDataLst>
                <p:tags r:id="rId2"/>
              </p:custDataLst>
            </p:nvPr>
          </p:nvSpPr>
          <p:spPr bwMode="auto">
            <a:xfrm>
              <a:off x="1856048" y="329706"/>
              <a:ext cx="841464" cy="727461"/>
            </a:xfrm>
            <a:prstGeom prst="rect">
              <a:avLst/>
            </a:prstGeom>
            <a:solidFill>
              <a:srgbClr val="FB262C"/>
            </a:solidFill>
            <a:ln>
              <a:solidFill>
                <a:srgbClr val="FB262C"/>
              </a:solid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zh-CN" sz="2800">
                  <a:solidFill>
                    <a:schemeClr val="bg1"/>
                  </a:solidFill>
                  <a:latin typeface="+mn-lt"/>
                  <a:ea typeface="+mn-ea"/>
                  <a:sym typeface="Arial" panose="020B0604020202020204" pitchFamily="34" charset="0"/>
                </a:rPr>
                <a:t>1</a:t>
              </a:r>
              <a:endParaRPr lang="zh-CN" altLang="zh-CN" sz="2800">
                <a:solidFill>
                  <a:schemeClr val="bg1"/>
                </a:solidFill>
                <a:latin typeface="+mn-lt"/>
                <a:ea typeface="+mn-ea"/>
                <a:sym typeface="Arial" panose="020B0604020202020204" pitchFamily="34" charset="0"/>
              </a:endParaRPr>
            </a:p>
          </p:txBody>
        </p:sp>
        <p:sp>
          <p:nvSpPr>
            <p:cNvPr id="12293" name="Rectangle 4"/>
            <p:cNvSpPr>
              <a:spLocks noChangeArrowheads="1"/>
            </p:cNvSpPr>
            <p:nvPr>
              <p:custDataLst>
                <p:tags r:id="rId3"/>
              </p:custDataLst>
            </p:nvPr>
          </p:nvSpPr>
          <p:spPr bwMode="auto">
            <a:xfrm>
              <a:off x="2709096" y="331444"/>
              <a:ext cx="7633203" cy="726592"/>
            </a:xfrm>
            <a:prstGeom prst="rect">
              <a:avLst/>
            </a:prstGeom>
            <a:noFill/>
            <a:ln w="9525" cmpd="sng">
              <a:solidFill>
                <a:srgbClr val="FB262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800" dirty="0">
                  <a:solidFill>
                    <a:srgbClr val="FB262C"/>
                  </a:solidFill>
                  <a:latin typeface="+mn-ea"/>
                  <a:ea typeface="+mn-ea"/>
                  <a:sym typeface="Arial" panose="020B0604020202020204" pitchFamily="34" charset="0"/>
                </a:rPr>
                <a:t>模型</a:t>
              </a:r>
              <a:r>
                <a:rPr lang="en-US" altLang="zh-CN" sz="2800" dirty="0">
                  <a:solidFill>
                    <a:srgbClr val="FB262C"/>
                  </a:solidFill>
                  <a:latin typeface="+mn-ea"/>
                  <a:ea typeface="+mn-ea"/>
                  <a:sym typeface="Arial" panose="020B0604020202020204" pitchFamily="34" charset="0"/>
                </a:rPr>
                <a:t>(Model)</a:t>
              </a:r>
              <a:endParaRPr lang="en-US" altLang="zh-CN" sz="2800" dirty="0">
                <a:solidFill>
                  <a:srgbClr val="FB262C"/>
                </a:solidFill>
                <a:latin typeface="+mn-ea"/>
                <a:ea typeface="+mn-ea"/>
                <a:sym typeface="Arial" panose="020B0604020202020204" pitchFamily="34" charset="0"/>
              </a:endParaRPr>
            </a:p>
          </p:txBody>
        </p:sp>
      </p:grpSp>
      <p:sp>
        <p:nvSpPr>
          <p:cNvPr id="100" name="文本框 99"/>
          <p:cNvSpPr txBox="1"/>
          <p:nvPr/>
        </p:nvSpPr>
        <p:spPr>
          <a:xfrm>
            <a:off x="1914525" y="2122170"/>
            <a:ext cx="8836025" cy="642620"/>
          </a:xfrm>
          <a:prstGeom prst="rect">
            <a:avLst/>
          </a:prstGeom>
          <a:noFill/>
          <a:ln w="9525">
            <a:noFill/>
            <a:miter/>
          </a:ln>
        </p:spPr>
        <p:txBody>
          <a:bodyPr wrap="square">
            <a:spAutoFit/>
          </a:bodyPr>
          <a:p>
            <a:pPr marL="0" indent="0" algn="l"/>
            <a:r>
              <a:rPr lang="zh-CN" altLang="en-US" b="0" u="none">
                <a:latin typeface="宋体" panose="02010600030101010101" pitchFamily="2" charset="-122"/>
                <a:ea typeface="宋体" panose="02010600030101010101" pitchFamily="2" charset="-122"/>
                <a:cs typeface="宋体" panose="02010600030101010101" pitchFamily="2" charset="-122"/>
              </a:rPr>
              <a:t>模型指的是包含来自于</a:t>
            </a:r>
            <a:r>
              <a:rPr lang="en-US" altLang="zh-CN" b="0" u="none">
                <a:latin typeface="Calibri" panose="020F0502020204030204" charset="0"/>
                <a:ea typeface="Calibri" panose="020F0502020204030204" charset="0"/>
                <a:cs typeface="Calibri" panose="020F0502020204030204" charset="0"/>
              </a:rPr>
              <a:t>XML</a:t>
            </a:r>
            <a:r>
              <a:rPr lang="zh-CN" altLang="en-US" b="0" u="none">
                <a:latin typeface="宋体" panose="02010600030101010101" pitchFamily="2" charset="-122"/>
                <a:ea typeface="宋体" panose="02010600030101010101" pitchFamily="2" charset="-122"/>
                <a:cs typeface="宋体" panose="02010600030101010101" pitchFamily="2" charset="-122"/>
              </a:rPr>
              <a:t>的对象模型</a:t>
            </a:r>
            <a:r>
              <a:rPr lang="en-US" altLang="zh-CN" b="0" u="none">
                <a:latin typeface="宋体" panose="02010600030101010101" pitchFamily="2" charset="-122"/>
                <a:ea typeface="宋体" panose="02010600030101010101" pitchFamily="2" charset="-122"/>
                <a:cs typeface="宋体" panose="02010600030101010101" pitchFamily="2" charset="-122"/>
              </a:rPr>
              <a:t>(</a:t>
            </a:r>
            <a:r>
              <a:rPr lang="zh-CN" altLang="en-US" b="0" u="none">
                <a:latin typeface="宋体" panose="02010600030101010101" pitchFamily="2" charset="-122"/>
                <a:ea typeface="宋体" panose="02010600030101010101" pitchFamily="2" charset="-122"/>
                <a:cs typeface="宋体" panose="02010600030101010101" pitchFamily="2" charset="-122"/>
              </a:rPr>
              <a:t>实体</a:t>
            </a:r>
            <a:r>
              <a:rPr lang="en-US" altLang="zh-CN" b="0" u="none">
                <a:latin typeface="宋体" panose="02010600030101010101" pitchFamily="2" charset="-122"/>
                <a:ea typeface="宋体" panose="02010600030101010101" pitchFamily="2" charset="-122"/>
                <a:cs typeface="宋体" panose="02010600030101010101" pitchFamily="2" charset="-122"/>
              </a:rPr>
              <a:t>)</a:t>
            </a:r>
            <a:r>
              <a:rPr lang="zh-CN" altLang="en-US" b="0" u="none">
                <a:latin typeface="宋体" panose="02010600030101010101" pitchFamily="2" charset="-122"/>
                <a:ea typeface="宋体" panose="02010600030101010101" pitchFamily="2" charset="-122"/>
                <a:cs typeface="宋体" panose="02010600030101010101" pitchFamily="2" charset="-122"/>
              </a:rPr>
              <a:t>。如 动作（</a:t>
            </a:r>
            <a:r>
              <a:rPr lang="en-US" altLang="zh-CN" b="0" u="none">
                <a:latin typeface="Calibri" panose="020F0502020204030204" charset="0"/>
                <a:ea typeface="Calibri" panose="020F0502020204030204" charset="0"/>
                <a:cs typeface="Calibri" panose="020F0502020204030204" charset="0"/>
              </a:rPr>
              <a:t>Action</a:t>
            </a:r>
            <a:r>
              <a:rPr lang="zh-CN" altLang="en-US" b="0" u="none">
                <a:latin typeface="宋体" panose="02010600030101010101" pitchFamily="2" charset="-122"/>
                <a:ea typeface="宋体" panose="02010600030101010101" pitchFamily="2" charset="-122"/>
                <a:cs typeface="宋体" panose="02010600030101010101" pitchFamily="2" charset="-122"/>
              </a:rPr>
              <a:t>），断言（</a:t>
            </a:r>
            <a:r>
              <a:rPr lang="en-US" altLang="zh-CN" b="0" u="none">
                <a:latin typeface="Calibri" panose="020F0502020204030204" charset="0"/>
                <a:ea typeface="Calibri" panose="020F0502020204030204" charset="0"/>
                <a:cs typeface="Calibri" panose="020F0502020204030204" charset="0"/>
              </a:rPr>
              <a:t>Assertion</a:t>
            </a:r>
            <a:r>
              <a:rPr lang="zh-CN" altLang="en-US" b="0" u="none">
                <a:latin typeface="宋体" panose="02010600030101010101" pitchFamily="2" charset="-122"/>
                <a:ea typeface="宋体" panose="02010600030101010101" pitchFamily="2" charset="-122"/>
                <a:cs typeface="宋体" panose="02010600030101010101" pitchFamily="2" charset="-122"/>
              </a:rPr>
              <a:t>），元素（</a:t>
            </a:r>
            <a:r>
              <a:rPr lang="en-US" altLang="zh-CN" b="0" u="none">
                <a:latin typeface="Calibri" panose="020F0502020204030204" charset="0"/>
                <a:ea typeface="Calibri" panose="020F0502020204030204" charset="0"/>
                <a:cs typeface="Calibri" panose="020F0502020204030204" charset="0"/>
              </a:rPr>
              <a:t>Element</a:t>
            </a:r>
            <a:r>
              <a:rPr lang="zh-CN" altLang="en-US" b="0" u="none">
                <a:latin typeface="宋体" panose="02010600030101010101" pitchFamily="2" charset="-122"/>
                <a:ea typeface="宋体" panose="02010600030101010101" pitchFamily="2" charset="-122"/>
                <a:cs typeface="宋体" panose="02010600030101010101" pitchFamily="2" charset="-122"/>
              </a:rPr>
              <a:t>），应用数据（</a:t>
            </a:r>
            <a:r>
              <a:rPr lang="en-US" altLang="zh-CN" b="0" u="none">
                <a:latin typeface="Calibri" panose="020F0502020204030204" charset="0"/>
                <a:ea typeface="Calibri" panose="020F0502020204030204" charset="0"/>
                <a:cs typeface="Calibri" panose="020F0502020204030204" charset="0"/>
              </a:rPr>
              <a:t>ApplicationData</a:t>
            </a:r>
            <a:r>
              <a:rPr lang="zh-CN" altLang="en-US" b="0" u="none">
                <a:latin typeface="宋体" panose="02010600030101010101" pitchFamily="2" charset="-122"/>
                <a:ea typeface="宋体" panose="02010600030101010101" pitchFamily="2" charset="-122"/>
                <a:cs typeface="宋体" panose="02010600030101010101" pitchFamily="2" charset="-122"/>
              </a:rPr>
              <a:t>），用例</a:t>
            </a:r>
            <a:r>
              <a:rPr lang="en-US" altLang="zh-CN" b="0" u="none">
                <a:latin typeface="Calibri" panose="020F0502020204030204" charset="0"/>
                <a:ea typeface="Calibri" panose="020F0502020204030204" charset="0"/>
                <a:cs typeface="Calibri" panose="020F0502020204030204" charset="0"/>
              </a:rPr>
              <a:t>(Cases)</a:t>
            </a:r>
            <a:r>
              <a:rPr lang="zh-CN" altLang="en-US" b="0" u="none">
                <a:latin typeface="宋体" panose="02010600030101010101" pitchFamily="2" charset="-122"/>
                <a:ea typeface="宋体" panose="02010600030101010101" pitchFamily="2" charset="-122"/>
                <a:cs typeface="宋体" panose="02010600030101010101" pitchFamily="2" charset="-122"/>
              </a:rPr>
              <a:t>，工具设置</a:t>
            </a:r>
            <a:r>
              <a:rPr lang="en-US" altLang="zh-CN" b="0" u="none">
                <a:latin typeface="Calibri" panose="020F0502020204030204" charset="0"/>
                <a:ea typeface="Calibri" panose="020F0502020204030204" charset="0"/>
                <a:cs typeface="Calibri" panose="020F0502020204030204" charset="0"/>
              </a:rPr>
              <a:t>(ToolsSetting)</a:t>
            </a:r>
            <a:r>
              <a:rPr lang="zh-CN" altLang="en-US" b="0" u="none">
                <a:latin typeface="宋体" panose="02010600030101010101" pitchFamily="2" charset="-122"/>
                <a:ea typeface="宋体" panose="02010600030101010101" pitchFamily="2" charset="-122"/>
                <a:cs typeface="宋体" panose="02010600030101010101" pitchFamily="2" charset="-122"/>
              </a:rPr>
              <a:t>。</a:t>
            </a:r>
            <a:endParaRPr lang="zh-CN" altLang="en-US"/>
          </a:p>
        </p:txBody>
      </p:sp>
      <p:pic>
        <p:nvPicPr>
          <p:cNvPr id="24" name="Picture 4"/>
          <p:cNvPicPr>
            <a:picLocks noChangeAspect="1" noChangeArrowheads="1"/>
          </p:cNvPicPr>
          <p:nvPr>
            <p:custDataLst>
              <p:tags r:id="rId4"/>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749999" y="264388"/>
            <a:ext cx="158750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 name="文本框 13"/>
          <p:cNvSpPr txBox="1"/>
          <p:nvPr>
            <p:custDataLst>
              <p:tags r:id="rId6"/>
            </p:custDataLst>
          </p:nvPr>
        </p:nvSpPr>
        <p:spPr>
          <a:xfrm>
            <a:off x="1119188" y="190274"/>
            <a:ext cx="9953624"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normAutofit/>
          </a:bodyPr>
          <a:lstStyle>
            <a:defPPr>
              <a:defRPr lang="zh-CN"/>
            </a:defPPr>
            <a:lvl1pPr algn="ctr">
              <a:defRPr sz="2800">
                <a:latin typeface="+mj-lt"/>
                <a:ea typeface="+mj-ea"/>
                <a:cs typeface="+mj-cs"/>
              </a:defRPr>
            </a:lvl1pPr>
          </a:lstStyle>
          <a:p>
            <a:r>
              <a:rPr lang="en-US" altLang="zh-CN" sz="3600" dirty="0"/>
              <a:t>The Design </a:t>
            </a:r>
            <a:r>
              <a:rPr lang="en-US" sz="3600" dirty="0"/>
              <a:t>and Implement</a:t>
            </a:r>
            <a:endParaRPr lang="en-US" sz="3600" dirty="0"/>
          </a:p>
        </p:txBody>
      </p:sp>
      <p:pic>
        <p:nvPicPr>
          <p:cNvPr id="15" name="图片 14"/>
          <p:cNvPicPr>
            <a:picLocks noChangeAspect="1"/>
          </p:cNvPicPr>
          <p:nvPr/>
        </p:nvPicPr>
        <p:blipFill>
          <a:blip r:embed="rId7"/>
          <a:stretch>
            <a:fillRect/>
          </a:stretch>
        </p:blipFill>
        <p:spPr>
          <a:xfrm>
            <a:off x="3284855" y="2875280"/>
            <a:ext cx="5331460" cy="3597275"/>
          </a:xfrm>
          <a:prstGeom prst="rect">
            <a:avLst/>
          </a:prstGeom>
        </p:spPr>
      </p:pic>
    </p:spTree>
    <p:custDataLst>
      <p:tags r:id="rId8"/>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1193123" y="1404065"/>
            <a:ext cx="5148630" cy="553175"/>
            <a:chOff x="1834161" y="2436315"/>
            <a:chExt cx="6759719" cy="727819"/>
          </a:xfrm>
        </p:grpSpPr>
        <p:sp>
          <p:nvSpPr>
            <p:cNvPr id="12298" name="Rectangle 9"/>
            <p:cNvSpPr>
              <a:spLocks noChangeArrowheads="1"/>
            </p:cNvSpPr>
            <p:nvPr>
              <p:custDataLst>
                <p:tags r:id="rId2"/>
              </p:custDataLst>
            </p:nvPr>
          </p:nvSpPr>
          <p:spPr bwMode="auto">
            <a:xfrm>
              <a:off x="1834161" y="2436315"/>
              <a:ext cx="729562" cy="727737"/>
            </a:xfrm>
            <a:prstGeom prst="rect">
              <a:avLst/>
            </a:prstGeom>
            <a:solidFill>
              <a:srgbClr val="00BAF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800">
                  <a:solidFill>
                    <a:schemeClr val="bg1"/>
                  </a:solidFill>
                  <a:latin typeface="+mn-lt"/>
                  <a:ea typeface="+mn-ea"/>
                  <a:sym typeface="Arial" panose="020B0604020202020204" pitchFamily="34" charset="0"/>
                </a:rPr>
                <a:t>2</a:t>
              </a:r>
              <a:endParaRPr lang="en-US" altLang="zh-CN" sz="2800">
                <a:solidFill>
                  <a:schemeClr val="bg1"/>
                </a:solidFill>
                <a:latin typeface="+mn-lt"/>
                <a:ea typeface="+mn-ea"/>
                <a:sym typeface="Arial" panose="020B0604020202020204" pitchFamily="34" charset="0"/>
              </a:endParaRPr>
            </a:p>
          </p:txBody>
        </p:sp>
        <p:sp>
          <p:nvSpPr>
            <p:cNvPr id="12299" name="Rectangle 10"/>
            <p:cNvSpPr>
              <a:spLocks noChangeArrowheads="1"/>
            </p:cNvSpPr>
            <p:nvPr>
              <p:custDataLst>
                <p:tags r:id="rId3"/>
              </p:custDataLst>
            </p:nvPr>
          </p:nvSpPr>
          <p:spPr bwMode="auto">
            <a:xfrm>
              <a:off x="2559811" y="2438023"/>
              <a:ext cx="6034069" cy="726111"/>
            </a:xfrm>
            <a:prstGeom prst="rect">
              <a:avLst/>
            </a:prstGeom>
            <a:noFill/>
            <a:ln w="9525" cmpd="sng">
              <a:solidFill>
                <a:srgbClr val="00BAF7"/>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800" dirty="0">
                  <a:solidFill>
                    <a:srgbClr val="00BAF7"/>
                  </a:solidFill>
                  <a:latin typeface="+mn-lt"/>
                  <a:ea typeface="+mn-ea"/>
                  <a:sym typeface="Arial" panose="020B0604020202020204" pitchFamily="34" charset="0"/>
                </a:rPr>
                <a:t>转换器</a:t>
              </a:r>
              <a:r>
                <a:rPr lang="en-US" altLang="zh-CN" sz="2800" dirty="0">
                  <a:solidFill>
                    <a:srgbClr val="00BAF7"/>
                  </a:solidFill>
                  <a:latin typeface="+mn-lt"/>
                  <a:ea typeface="+mn-ea"/>
                  <a:sym typeface="Arial" panose="020B0604020202020204" pitchFamily="34" charset="0"/>
                </a:rPr>
                <a:t>(T</a:t>
              </a:r>
              <a:r>
                <a:rPr lang="zh-CN" altLang="en-US" sz="2800" b="1" dirty="0">
                  <a:solidFill>
                    <a:srgbClr val="00BAF7"/>
                  </a:solidFill>
                  <a:latin typeface="+mn-lt"/>
                  <a:ea typeface="+mn-ea"/>
                  <a:sym typeface="Arial" panose="020B0604020202020204" pitchFamily="34" charset="0"/>
                </a:rPr>
                <a:t>ranslator</a:t>
              </a:r>
              <a:r>
                <a:rPr lang="en-US" altLang="zh-CN" sz="2800" dirty="0">
                  <a:solidFill>
                    <a:srgbClr val="00BAF7"/>
                  </a:solidFill>
                  <a:latin typeface="+mn-lt"/>
                  <a:ea typeface="+mn-ea"/>
                  <a:sym typeface="Arial" panose="020B0604020202020204" pitchFamily="34" charset="0"/>
                </a:rPr>
                <a:t>)</a:t>
              </a:r>
              <a:endParaRPr lang="en-US" altLang="zh-CN" sz="2800" dirty="0">
                <a:solidFill>
                  <a:srgbClr val="00BAF7"/>
                </a:solidFill>
                <a:latin typeface="+mn-lt"/>
                <a:ea typeface="+mn-ea"/>
                <a:sym typeface="Arial" panose="020B0604020202020204" pitchFamily="34" charset="0"/>
              </a:endParaRPr>
            </a:p>
          </p:txBody>
        </p:sp>
      </p:grpSp>
      <p:sp>
        <p:nvSpPr>
          <p:cNvPr id="100" name="文本框 99"/>
          <p:cNvSpPr txBox="1"/>
          <p:nvPr/>
        </p:nvSpPr>
        <p:spPr>
          <a:xfrm>
            <a:off x="1799590" y="2087245"/>
            <a:ext cx="8534400" cy="4366260"/>
          </a:xfrm>
          <a:prstGeom prst="rect">
            <a:avLst/>
          </a:prstGeom>
          <a:noFill/>
          <a:ln w="9525">
            <a:noFill/>
            <a:miter/>
          </a:ln>
        </p:spPr>
        <p:txBody>
          <a:bodyPr wrap="square">
            <a:spAutoFit/>
          </a:bodyPr>
          <a:p>
            <a:pPr marL="0" indent="0" algn="l">
              <a:lnSpc>
                <a:spcPct val="130000"/>
              </a:lnSpc>
            </a:pPr>
            <a:r>
              <a:rPr lang="en-US" altLang="zh-CN" b="0" u="none">
                <a:latin typeface="宋体" panose="02010600030101010101" pitchFamily="2" charset="-122"/>
                <a:ea typeface="宋体" panose="02010600030101010101" pitchFamily="2" charset="-122"/>
                <a:cs typeface="宋体" panose="02010600030101010101" pitchFamily="2" charset="-122"/>
              </a:rPr>
              <a:t>    </a:t>
            </a:r>
            <a:r>
              <a:rPr lang="zh-CN" altLang="en-US" b="0" u="none">
                <a:latin typeface="宋体" panose="02010600030101010101" pitchFamily="2" charset="-122"/>
                <a:ea typeface="宋体" panose="02010600030101010101" pitchFamily="2" charset="-122"/>
                <a:cs typeface="宋体" panose="02010600030101010101" pitchFamily="2" charset="-122"/>
              </a:rPr>
              <a:t>转换器用来</a:t>
            </a:r>
            <a:r>
              <a:rPr lang="zh-CN" altLang="en-US">
                <a:latin typeface="宋体" panose="02010600030101010101" pitchFamily="2" charset="-122"/>
                <a:ea typeface="宋体" panose="02010600030101010101" pitchFamily="2" charset="-122"/>
                <a:cs typeface="宋体" panose="02010600030101010101" pitchFamily="2" charset="-122"/>
                <a:sym typeface="+mn-ea"/>
              </a:rPr>
              <a:t>将测试者准备好的测试用例转换到一个能够被特定测试工具识别的测试用例工具</a:t>
            </a:r>
            <a:r>
              <a:rPr lang="zh-CN" altLang="en-US" b="0" u="none">
                <a:latin typeface="宋体" panose="02010600030101010101" pitchFamily="2" charset="-122"/>
                <a:ea typeface="宋体" panose="02010600030101010101" pitchFamily="2" charset="-122"/>
                <a:cs typeface="宋体" panose="02010600030101010101" pitchFamily="2" charset="-122"/>
              </a:rPr>
              <a:t>。整个过程分为两步：第一步将测试用例归纳到与不同测试类型相关的动作集，比如前端（UI）,后端（backend）,负载测试（loading test）；第二步将每一个动作集归纳到特定的命令或脚本工具，这些命令或脚本工具依赖于所采用的实际的测试工具。转换层步骤流程如下：</a:t>
            </a:r>
            <a:endParaRPr lang="zh-CN" altLang="en-US" b="0" u="none">
              <a:latin typeface="宋体" panose="02010600030101010101" pitchFamily="2" charset="-122"/>
              <a:ea typeface="宋体" panose="02010600030101010101" pitchFamily="2" charset="-122"/>
              <a:cs typeface="宋体" panose="02010600030101010101" pitchFamily="2" charset="-122"/>
            </a:endParaRPr>
          </a:p>
          <a:p>
            <a:pPr marL="0" indent="0" algn="l">
              <a:lnSpc>
                <a:spcPct val="130000"/>
              </a:lnSpc>
            </a:pPr>
            <a:r>
              <a:rPr lang="en-US" altLang="zh-CN" b="0" u="none">
                <a:latin typeface="宋体" panose="02010600030101010101" pitchFamily="2" charset="-122"/>
                <a:ea typeface="宋体" panose="02010600030101010101" pitchFamily="2" charset="-122"/>
                <a:cs typeface="宋体" panose="02010600030101010101" pitchFamily="2" charset="-122"/>
              </a:rPr>
              <a:t>    1</a:t>
            </a:r>
            <a:r>
              <a:rPr lang="zh-CN" altLang="en-US" b="0" u="none">
                <a:latin typeface="宋体" panose="02010600030101010101" pitchFamily="2" charset="-122"/>
                <a:ea typeface="宋体" panose="02010600030101010101" pitchFamily="2" charset="-122"/>
                <a:cs typeface="宋体" panose="02010600030101010101" pitchFamily="2" charset="-122"/>
              </a:rPr>
              <a:t>）通过</a:t>
            </a:r>
            <a:r>
              <a:rPr lang="en-US" altLang="zh-CN" b="0" u="none">
                <a:latin typeface="宋体" panose="02010600030101010101" pitchFamily="2" charset="-122"/>
                <a:ea typeface="宋体" panose="02010600030101010101" pitchFamily="2" charset="-122"/>
                <a:cs typeface="Calibri" panose="020F0502020204030204" charset="0"/>
              </a:rPr>
              <a:t>TranslatorName()</a:t>
            </a:r>
            <a:r>
              <a:rPr lang="zh-CN" altLang="en-US" b="0" u="none">
                <a:latin typeface="宋体" panose="02010600030101010101" pitchFamily="2" charset="-122"/>
                <a:ea typeface="宋体" panose="02010600030101010101" pitchFamily="2" charset="-122"/>
                <a:cs typeface="宋体" panose="02010600030101010101" pitchFamily="2" charset="-122"/>
              </a:rPr>
              <a:t>函数获得一个特定测试类型的转换器名。</a:t>
            </a:r>
            <a:endParaRPr lang="zh-CN" altLang="en-US" b="0" u="none">
              <a:latin typeface="宋体" panose="02010600030101010101" pitchFamily="2" charset="-122"/>
              <a:ea typeface="宋体" panose="02010600030101010101" pitchFamily="2" charset="-122"/>
              <a:cs typeface="宋体" panose="02010600030101010101" pitchFamily="2" charset="-122"/>
            </a:endParaRPr>
          </a:p>
          <a:p>
            <a:pPr marL="0" indent="0" algn="l">
              <a:lnSpc>
                <a:spcPct val="130000"/>
              </a:lnSpc>
            </a:pPr>
            <a:r>
              <a:rPr lang="en-US" altLang="zh-CN" b="0" u="none">
                <a:latin typeface="宋体" panose="02010600030101010101" pitchFamily="2" charset="-122"/>
                <a:ea typeface="宋体" panose="02010600030101010101" pitchFamily="2" charset="-122"/>
                <a:cs typeface="宋体" panose="02010600030101010101" pitchFamily="2" charset="-122"/>
              </a:rPr>
              <a:t>    2</a:t>
            </a:r>
            <a:r>
              <a:rPr lang="zh-CN" altLang="en-US" b="0" u="none">
                <a:latin typeface="宋体" panose="02010600030101010101" pitchFamily="2" charset="-122"/>
                <a:ea typeface="宋体" panose="02010600030101010101" pitchFamily="2" charset="-122"/>
                <a:cs typeface="宋体" panose="02010600030101010101" pitchFamily="2" charset="-122"/>
              </a:rPr>
              <a:t>）通过特定转化器</a:t>
            </a:r>
            <a:r>
              <a:rPr lang="en-US" altLang="zh-CN" b="0" u="none">
                <a:latin typeface="宋体" panose="02010600030101010101" pitchFamily="2" charset="-122"/>
                <a:ea typeface="宋体" panose="02010600030101010101" pitchFamily="2" charset="-122"/>
                <a:cs typeface="Calibri" panose="020F0502020204030204" charset="0"/>
              </a:rPr>
              <a:t>getTranslatorInstance()</a:t>
            </a:r>
            <a:r>
              <a:rPr lang="zh-CN" altLang="en-US" b="0" u="none">
                <a:latin typeface="宋体" panose="02010600030101010101" pitchFamily="2" charset="-122"/>
                <a:ea typeface="宋体" panose="02010600030101010101" pitchFamily="2" charset="-122"/>
                <a:cs typeface="宋体" panose="02010600030101010101" pitchFamily="2" charset="-122"/>
              </a:rPr>
              <a:t>和</a:t>
            </a:r>
            <a:r>
              <a:rPr lang="en-US" altLang="zh-CN" b="0" u="none">
                <a:latin typeface="宋体" panose="02010600030101010101" pitchFamily="2" charset="-122"/>
                <a:ea typeface="宋体" panose="02010600030101010101" pitchFamily="2" charset="-122"/>
                <a:cs typeface="Calibri" panose="020F0502020204030204" charset="0"/>
              </a:rPr>
              <a:t>translate()</a:t>
            </a:r>
            <a:r>
              <a:rPr lang="zh-CN" altLang="en-US" b="0" u="none">
                <a:latin typeface="宋体" panose="02010600030101010101" pitchFamily="2" charset="-122"/>
                <a:ea typeface="宋体" panose="02010600030101010101" pitchFamily="2" charset="-122"/>
                <a:cs typeface="宋体" panose="02010600030101010101" pitchFamily="2" charset="-122"/>
              </a:rPr>
              <a:t>函数将测试用例转                 </a:t>
            </a:r>
            <a:r>
              <a:rPr lang="en-US" altLang="zh-CN" b="0" u="none">
                <a:latin typeface="宋体" panose="02010600030101010101" pitchFamily="2" charset="-122"/>
                <a:ea typeface="宋体" panose="02010600030101010101" pitchFamily="2" charset="-122"/>
                <a:cs typeface="宋体" panose="02010600030101010101" pitchFamily="2" charset="-122"/>
              </a:rPr>
              <a:t>          </a:t>
            </a:r>
            <a:r>
              <a:rPr lang="zh-CN" altLang="en-US" b="0" u="none">
                <a:latin typeface="宋体" panose="02010600030101010101" pitchFamily="2" charset="-122"/>
                <a:ea typeface="宋体" panose="02010600030101010101" pitchFamily="2" charset="-122"/>
                <a:cs typeface="宋体" panose="02010600030101010101" pitchFamily="2" charset="-122"/>
              </a:rPr>
              <a:t>换到测试用例域</a:t>
            </a:r>
            <a:r>
              <a:rPr lang="zh-CN" altLang="en-US" b="0" u="none">
                <a:latin typeface="宋体" panose="02010600030101010101" pitchFamily="2" charset="-122"/>
                <a:ea typeface="宋体" panose="02010600030101010101" pitchFamily="2" charset="-122"/>
                <a:cs typeface="Calibri" panose="020F0502020204030204" charset="0"/>
              </a:rPr>
              <a:t>。</a:t>
            </a:r>
            <a:endParaRPr lang="zh-CN" altLang="en-US" b="0" u="none">
              <a:latin typeface="宋体" panose="02010600030101010101" pitchFamily="2" charset="-122"/>
              <a:ea typeface="宋体" panose="02010600030101010101" pitchFamily="2" charset="-122"/>
              <a:cs typeface="Calibri" panose="020F0502020204030204" charset="0"/>
            </a:endParaRPr>
          </a:p>
          <a:p>
            <a:pPr marL="0" indent="0" algn="l">
              <a:lnSpc>
                <a:spcPct val="130000"/>
              </a:lnSpc>
            </a:pPr>
            <a:r>
              <a:rPr lang="en-US" altLang="zh-CN" b="0" u="none">
                <a:latin typeface="宋体" panose="02010600030101010101" pitchFamily="2" charset="-122"/>
                <a:ea typeface="宋体" panose="02010600030101010101" pitchFamily="2" charset="-122"/>
                <a:cs typeface="宋体" panose="02010600030101010101" pitchFamily="2" charset="-122"/>
              </a:rPr>
              <a:t>    3</a:t>
            </a:r>
            <a:r>
              <a:rPr lang="zh-CN" altLang="en-US" b="0" u="none">
                <a:latin typeface="宋体" panose="02010600030101010101" pitchFamily="2" charset="-122"/>
                <a:ea typeface="宋体" panose="02010600030101010101" pitchFamily="2" charset="-122"/>
                <a:cs typeface="宋体" panose="02010600030101010101" pitchFamily="2" charset="-122"/>
              </a:rPr>
              <a:t>）通过</a:t>
            </a:r>
            <a:r>
              <a:rPr lang="en-US" altLang="zh-CN" b="0" u="none">
                <a:latin typeface="宋体" panose="02010600030101010101" pitchFamily="2" charset="-122"/>
                <a:ea typeface="宋体" panose="02010600030101010101" pitchFamily="2" charset="-122"/>
                <a:cs typeface="Calibri" panose="020F0502020204030204" charset="0"/>
              </a:rPr>
              <a:t>getToolTranslatorName()</a:t>
            </a:r>
            <a:r>
              <a:rPr lang="zh-CN" altLang="en-US" b="0" u="none">
                <a:latin typeface="宋体" panose="02010600030101010101" pitchFamily="2" charset="-122"/>
                <a:ea typeface="宋体" panose="02010600030101010101" pitchFamily="2" charset="-122"/>
                <a:cs typeface="宋体" panose="02010600030101010101" pitchFamily="2" charset="-122"/>
              </a:rPr>
              <a:t>函数获得特定测试类型的的转换器名。</a:t>
            </a:r>
            <a:endParaRPr lang="zh-CN" altLang="en-US" b="0" u="none">
              <a:latin typeface="宋体" panose="02010600030101010101" pitchFamily="2" charset="-122"/>
              <a:ea typeface="宋体" panose="02010600030101010101" pitchFamily="2" charset="-122"/>
              <a:cs typeface="宋体" panose="02010600030101010101" pitchFamily="2" charset="-122"/>
            </a:endParaRPr>
          </a:p>
          <a:p>
            <a:pPr marL="0" indent="0" algn="l">
              <a:lnSpc>
                <a:spcPct val="130000"/>
              </a:lnSpc>
            </a:pPr>
            <a:r>
              <a:rPr lang="en-US" altLang="zh-CN" b="0" u="none">
                <a:latin typeface="宋体" panose="02010600030101010101" pitchFamily="2" charset="-122"/>
                <a:ea typeface="宋体" panose="02010600030101010101" pitchFamily="2" charset="-122"/>
                <a:cs typeface="宋体" panose="02010600030101010101" pitchFamily="2" charset="-122"/>
              </a:rPr>
              <a:t>    4</a:t>
            </a:r>
            <a:r>
              <a:rPr lang="zh-CN" altLang="en-US" b="0" u="none">
                <a:latin typeface="宋体" panose="02010600030101010101" pitchFamily="2" charset="-122"/>
                <a:ea typeface="宋体" panose="02010600030101010101" pitchFamily="2" charset="-122"/>
                <a:cs typeface="宋体" panose="02010600030101010101" pitchFamily="2" charset="-122"/>
              </a:rPr>
              <a:t>）通过转换器</a:t>
            </a:r>
            <a:r>
              <a:rPr lang="en-US" altLang="zh-CN" b="0" u="none">
                <a:latin typeface="宋体" panose="02010600030101010101" pitchFamily="2" charset="-122"/>
                <a:ea typeface="宋体" panose="02010600030101010101" pitchFamily="2" charset="-122"/>
                <a:cs typeface="Calibri" panose="020F0502020204030204" charset="0"/>
              </a:rPr>
              <a:t>getToolTranslatorInstance()</a:t>
            </a:r>
            <a:r>
              <a:rPr lang="zh-CN" altLang="en-US" b="0" u="none">
                <a:latin typeface="宋体" panose="02010600030101010101" pitchFamily="2" charset="-122"/>
                <a:ea typeface="宋体" panose="02010600030101010101" pitchFamily="2" charset="-122"/>
                <a:cs typeface="宋体" panose="02010600030101010101" pitchFamily="2" charset="-122"/>
              </a:rPr>
              <a:t>和</a:t>
            </a:r>
            <a:r>
              <a:rPr lang="en-US" altLang="zh-CN" b="0" u="none">
                <a:latin typeface="宋体" panose="02010600030101010101" pitchFamily="2" charset="-122"/>
                <a:ea typeface="宋体" panose="02010600030101010101" pitchFamily="2" charset="-122"/>
                <a:cs typeface="Calibri" panose="020F0502020204030204" charset="0"/>
              </a:rPr>
              <a:t>translate()</a:t>
            </a:r>
            <a:r>
              <a:rPr lang="zh-CN" altLang="en-US" b="0" u="none">
                <a:latin typeface="宋体" panose="02010600030101010101" pitchFamily="2" charset="-122"/>
                <a:ea typeface="宋体" panose="02010600030101010101" pitchFamily="2" charset="-122"/>
                <a:cs typeface="宋体" panose="02010600030101010101" pitchFamily="2" charset="-122"/>
              </a:rPr>
              <a:t>函数从测试用例域获取测试用例工具。</a:t>
            </a:r>
            <a:endParaRPr lang="zh-CN" altLang="en-US"/>
          </a:p>
        </p:txBody>
      </p:sp>
      <p:pic>
        <p:nvPicPr>
          <p:cNvPr id="24" name="Picture 4"/>
          <p:cNvPicPr>
            <a:picLocks noChangeAspect="1" noChangeArrowheads="1"/>
          </p:cNvPicPr>
          <p:nvPr>
            <p:custDataLst>
              <p:tags r:id="rId4"/>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749999" y="264388"/>
            <a:ext cx="158750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 name="文本框 13"/>
          <p:cNvSpPr txBox="1"/>
          <p:nvPr>
            <p:custDataLst>
              <p:tags r:id="rId6"/>
            </p:custDataLst>
          </p:nvPr>
        </p:nvSpPr>
        <p:spPr>
          <a:xfrm>
            <a:off x="1119188" y="190274"/>
            <a:ext cx="9953624"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normAutofit/>
          </a:bodyPr>
          <a:lstStyle>
            <a:defPPr>
              <a:defRPr lang="zh-CN"/>
            </a:defPPr>
            <a:lvl1pPr algn="ctr">
              <a:defRPr sz="2800">
                <a:latin typeface="+mj-lt"/>
                <a:ea typeface="+mj-ea"/>
                <a:cs typeface="+mj-cs"/>
              </a:defRPr>
            </a:lvl1pPr>
          </a:lstStyle>
          <a:p>
            <a:r>
              <a:rPr lang="en-US" altLang="zh-CN" sz="3600" dirty="0"/>
              <a:t>The Design </a:t>
            </a:r>
            <a:r>
              <a:rPr lang="en-US" sz="3600" dirty="0"/>
              <a:t>and Implement</a:t>
            </a:r>
            <a:endParaRPr lang="en-US" sz="3600" dirty="0"/>
          </a:p>
        </p:txBody>
      </p:sp>
    </p:spTree>
    <p:custDataLst>
      <p:tags r:id="rId7"/>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custDataLst>
              <p:tags r:id="rId1"/>
            </p:custDataLst>
          </p:nvPr>
        </p:nvGrpSpPr>
        <p:grpSpPr>
          <a:xfrm>
            <a:off x="1262915" y="1405153"/>
            <a:ext cx="5252915" cy="549480"/>
            <a:chOff x="1834161" y="3490532"/>
            <a:chExt cx="6822249" cy="728589"/>
          </a:xfrm>
        </p:grpSpPr>
        <p:sp>
          <p:nvSpPr>
            <p:cNvPr id="12301" name="Rectangle 12"/>
            <p:cNvSpPr>
              <a:spLocks noChangeArrowheads="1"/>
            </p:cNvSpPr>
            <p:nvPr>
              <p:custDataLst>
                <p:tags r:id="rId2"/>
              </p:custDataLst>
            </p:nvPr>
          </p:nvSpPr>
          <p:spPr bwMode="auto">
            <a:xfrm>
              <a:off x="1834161" y="3490532"/>
              <a:ext cx="729562" cy="727737"/>
            </a:xfrm>
            <a:prstGeom prst="rect">
              <a:avLst/>
            </a:prstGeom>
            <a:solidFill>
              <a:srgbClr val="92151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800">
                  <a:solidFill>
                    <a:schemeClr val="bg1"/>
                  </a:solidFill>
                  <a:latin typeface="+mn-lt"/>
                  <a:ea typeface="+mn-ea"/>
                  <a:sym typeface="Arial" panose="020B0604020202020204" pitchFamily="34" charset="0"/>
                </a:rPr>
                <a:t>3</a:t>
              </a:r>
              <a:endParaRPr lang="en-US" altLang="zh-CN" sz="2800">
                <a:solidFill>
                  <a:schemeClr val="bg1"/>
                </a:solidFill>
                <a:latin typeface="+mn-lt"/>
                <a:ea typeface="+mn-ea"/>
                <a:sym typeface="Arial" panose="020B0604020202020204" pitchFamily="34" charset="0"/>
              </a:endParaRPr>
            </a:p>
          </p:txBody>
        </p:sp>
        <p:sp>
          <p:nvSpPr>
            <p:cNvPr id="12302" name="Rectangle 13"/>
            <p:cNvSpPr>
              <a:spLocks noChangeArrowheads="1"/>
            </p:cNvSpPr>
            <p:nvPr>
              <p:custDataLst>
                <p:tags r:id="rId3"/>
              </p:custDataLst>
            </p:nvPr>
          </p:nvSpPr>
          <p:spPr bwMode="auto">
            <a:xfrm>
              <a:off x="2560134" y="3492439"/>
              <a:ext cx="6096276" cy="726682"/>
            </a:xfrm>
            <a:prstGeom prst="rect">
              <a:avLst/>
            </a:prstGeom>
            <a:noFill/>
            <a:ln w="9525" cmpd="sng">
              <a:solidFill>
                <a:srgbClr val="92151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lnSpcReduction="10000"/>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800" b="1" dirty="0">
                  <a:solidFill>
                    <a:schemeClr val="accent3"/>
                  </a:solidFill>
                  <a:latin typeface="+mn-lt"/>
                  <a:ea typeface="+mn-ea"/>
                  <a:sym typeface="Arial" panose="020B0604020202020204" pitchFamily="34" charset="0"/>
                </a:rPr>
                <a:t>执行器</a:t>
              </a:r>
              <a:r>
                <a:rPr lang="en-US" altLang="zh-CN" sz="2800" b="1" dirty="0">
                  <a:solidFill>
                    <a:schemeClr val="accent3"/>
                  </a:solidFill>
                  <a:latin typeface="+mn-lt"/>
                  <a:ea typeface="+mn-ea"/>
                  <a:sym typeface="Arial" panose="020B0604020202020204" pitchFamily="34" charset="0"/>
                </a:rPr>
                <a:t>(</a:t>
              </a:r>
              <a:r>
                <a:rPr lang="zh-CN" altLang="en-US" sz="2800" b="1" dirty="0">
                  <a:solidFill>
                    <a:schemeClr val="accent3"/>
                  </a:solidFill>
                  <a:latin typeface="+mn-lt"/>
                  <a:ea typeface="+mn-ea"/>
                  <a:sym typeface="Arial" panose="020B0604020202020204" pitchFamily="34" charset="0"/>
                </a:rPr>
                <a:t>Actionworker</a:t>
              </a:r>
              <a:r>
                <a:rPr lang="en-US" altLang="zh-CN" sz="2800" b="1" dirty="0">
                  <a:solidFill>
                    <a:schemeClr val="accent3"/>
                  </a:solidFill>
                  <a:latin typeface="+mn-lt"/>
                  <a:ea typeface="+mn-ea"/>
                  <a:sym typeface="Arial" panose="020B0604020202020204" pitchFamily="34" charset="0"/>
                </a:rPr>
                <a:t>)</a:t>
              </a:r>
              <a:endParaRPr lang="en-US" altLang="zh-CN" sz="2800" b="1" dirty="0">
                <a:solidFill>
                  <a:schemeClr val="accent3"/>
                </a:solidFill>
                <a:latin typeface="+mn-lt"/>
                <a:ea typeface="+mn-ea"/>
                <a:sym typeface="Arial" panose="020B0604020202020204" pitchFamily="34" charset="0"/>
              </a:endParaRPr>
            </a:p>
          </p:txBody>
        </p:sp>
      </p:grpSp>
      <p:pic>
        <p:nvPicPr>
          <p:cNvPr id="24" name="Picture 4"/>
          <p:cNvPicPr>
            <a:picLocks noChangeAspect="1" noChangeArrowheads="1"/>
          </p:cNvPicPr>
          <p:nvPr>
            <p:custDataLst>
              <p:tags r:id="rId4"/>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749999" y="264388"/>
            <a:ext cx="158750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 name="文本框 13"/>
          <p:cNvSpPr txBox="1"/>
          <p:nvPr>
            <p:custDataLst>
              <p:tags r:id="rId6"/>
            </p:custDataLst>
          </p:nvPr>
        </p:nvSpPr>
        <p:spPr>
          <a:xfrm>
            <a:off x="1119188" y="190274"/>
            <a:ext cx="9953624"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normAutofit/>
          </a:bodyPr>
          <a:lstStyle>
            <a:defPPr>
              <a:defRPr lang="zh-CN"/>
            </a:defPPr>
            <a:lvl1pPr algn="ctr">
              <a:defRPr sz="2800">
                <a:latin typeface="+mj-lt"/>
                <a:ea typeface="+mj-ea"/>
                <a:cs typeface="+mj-cs"/>
              </a:defRPr>
            </a:lvl1pPr>
          </a:lstStyle>
          <a:p>
            <a:r>
              <a:rPr lang="en-US" altLang="zh-CN" sz="3600" dirty="0"/>
              <a:t>The Design </a:t>
            </a:r>
            <a:r>
              <a:rPr lang="en-US" sz="3600" dirty="0"/>
              <a:t>and Implement</a:t>
            </a:r>
            <a:endParaRPr lang="en-US" sz="3600" dirty="0"/>
          </a:p>
        </p:txBody>
      </p:sp>
      <p:sp>
        <p:nvSpPr>
          <p:cNvPr id="100" name="文本框 99"/>
          <p:cNvSpPr txBox="1"/>
          <p:nvPr/>
        </p:nvSpPr>
        <p:spPr>
          <a:xfrm>
            <a:off x="1635760" y="2347595"/>
            <a:ext cx="9074785" cy="2529840"/>
          </a:xfrm>
          <a:prstGeom prst="rect">
            <a:avLst/>
          </a:prstGeom>
          <a:noFill/>
          <a:ln w="9525">
            <a:noFill/>
            <a:miter/>
          </a:ln>
        </p:spPr>
        <p:txBody>
          <a:bodyPr wrap="square">
            <a:spAutoFit/>
          </a:bodyPr>
          <a:p>
            <a:pPr marL="0" indent="0" algn="l">
              <a:lnSpc>
                <a:spcPct val="160000"/>
              </a:lnSpc>
            </a:pPr>
            <a:r>
              <a:rPr lang="en-US" altLang="zh-CN" sz="2000" b="0" u="none">
                <a:latin typeface="宋体" panose="02010600030101010101" pitchFamily="2" charset="-122"/>
                <a:ea typeface="宋体" panose="02010600030101010101" pitchFamily="2" charset="-122"/>
                <a:cs typeface="宋体" panose="02010600030101010101" pitchFamily="2" charset="-122"/>
              </a:rPr>
              <a:t>    </a:t>
            </a:r>
            <a:r>
              <a:rPr lang="zh-CN" altLang="en-US" sz="2000" b="0" u="none">
                <a:latin typeface="宋体" panose="02010600030101010101" pitchFamily="2" charset="-122"/>
                <a:ea typeface="宋体" panose="02010600030101010101" pitchFamily="2" charset="-122"/>
                <a:cs typeface="宋体" panose="02010600030101010101" pitchFamily="2" charset="-122"/>
              </a:rPr>
              <a:t>执行器（ActionWorker）的功能是调用相应的工具执行相关的动作。执行器层步骤流程如下：</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pPr marL="457200" lvl="1" indent="0" algn="l">
              <a:lnSpc>
                <a:spcPct val="160000"/>
              </a:lnSpc>
            </a:pPr>
            <a:r>
              <a:rPr lang="zh-CN" altLang="en-US" sz="2000" b="0" u="none">
                <a:latin typeface="宋体" panose="02010600030101010101" pitchFamily="2" charset="-122"/>
                <a:ea typeface="宋体" panose="02010600030101010101" pitchFamily="2" charset="-122"/>
                <a:cs typeface="宋体" panose="02010600030101010101" pitchFamily="2" charset="-122"/>
              </a:rPr>
              <a:t>1)通过getActionWorkerName()函数获得一个执行器（actionworker）</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pPr marL="457200" lvl="1" indent="0" algn="l">
              <a:lnSpc>
                <a:spcPct val="160000"/>
              </a:lnSpc>
            </a:pPr>
            <a:r>
              <a:rPr lang="zh-CN" altLang="en-US" sz="2000" b="0" u="none">
                <a:latin typeface="宋体" panose="02010600030101010101" pitchFamily="2" charset="-122"/>
                <a:ea typeface="宋体" panose="02010600030101010101" pitchFamily="2" charset="-122"/>
                <a:cs typeface="宋体" panose="02010600030101010101" pitchFamily="2" charset="-122"/>
              </a:rPr>
              <a:t>2)通过getActionWorkerInstance()获得执行器实例(actionworkerinstance)</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pPr marL="457200" lvl="1" indent="0" algn="l">
              <a:lnSpc>
                <a:spcPct val="160000"/>
              </a:lnSpc>
            </a:pPr>
            <a:r>
              <a:rPr lang="zh-CN" altLang="en-US" sz="2000" b="0" u="none">
                <a:latin typeface="宋体" panose="02010600030101010101" pitchFamily="2" charset="-122"/>
                <a:ea typeface="宋体" panose="02010600030101010101" pitchFamily="2" charset="-122"/>
                <a:cs typeface="宋体" panose="02010600030101010101" pitchFamily="2" charset="-122"/>
              </a:rPr>
              <a:t>3)最后一步通过doAction()执行。</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p:txBody>
      </p:sp>
    </p:spTree>
    <p:custDataLst>
      <p:tags r:id="rId7"/>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1279512" y="1395886"/>
            <a:ext cx="5197040" cy="557726"/>
            <a:chOff x="1856048" y="329706"/>
            <a:chExt cx="6808942" cy="728092"/>
          </a:xfrm>
        </p:grpSpPr>
        <p:sp>
          <p:nvSpPr>
            <p:cNvPr id="12292" name="Rectangle 3"/>
            <p:cNvSpPr>
              <a:spLocks noChangeArrowheads="1"/>
            </p:cNvSpPr>
            <p:nvPr>
              <p:custDataLst>
                <p:tags r:id="rId2"/>
              </p:custDataLst>
            </p:nvPr>
          </p:nvSpPr>
          <p:spPr bwMode="auto">
            <a:xfrm>
              <a:off x="1856048" y="329706"/>
              <a:ext cx="729562" cy="727739"/>
            </a:xfrm>
            <a:prstGeom prst="rect">
              <a:avLst/>
            </a:prstGeom>
            <a:solidFill>
              <a:srgbClr val="FA671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800">
                  <a:solidFill>
                    <a:schemeClr val="bg1"/>
                  </a:solidFill>
                  <a:latin typeface="+mn-lt"/>
                  <a:ea typeface="+mn-ea"/>
                  <a:sym typeface="Arial" panose="020B0604020202020204" pitchFamily="34" charset="0"/>
                </a:rPr>
                <a:t>4</a:t>
              </a:r>
              <a:endParaRPr lang="en-US" altLang="zh-CN" sz="2800">
                <a:solidFill>
                  <a:schemeClr val="bg1"/>
                </a:solidFill>
                <a:latin typeface="+mn-lt"/>
                <a:ea typeface="+mn-ea"/>
                <a:sym typeface="Arial" panose="020B0604020202020204" pitchFamily="34" charset="0"/>
              </a:endParaRPr>
            </a:p>
          </p:txBody>
        </p:sp>
        <p:sp>
          <p:nvSpPr>
            <p:cNvPr id="12293" name="Rectangle 4"/>
            <p:cNvSpPr>
              <a:spLocks noChangeArrowheads="1"/>
            </p:cNvSpPr>
            <p:nvPr>
              <p:custDataLst>
                <p:tags r:id="rId3"/>
              </p:custDataLst>
            </p:nvPr>
          </p:nvSpPr>
          <p:spPr bwMode="auto">
            <a:xfrm>
              <a:off x="2581998" y="331363"/>
              <a:ext cx="6082992" cy="726435"/>
            </a:xfrm>
            <a:prstGeom prst="rect">
              <a:avLst/>
            </a:prstGeom>
            <a:noFill/>
            <a:ln w="9525" cmpd="sng">
              <a:solidFill>
                <a:srgbClr val="F96D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800" b="1" dirty="0">
                  <a:solidFill>
                    <a:schemeClr val="accent4"/>
                  </a:solidFill>
                  <a:latin typeface="+mn-lt"/>
                  <a:ea typeface="+mn-ea"/>
                  <a:sym typeface="Arial" panose="020B0604020202020204" pitchFamily="34" charset="0"/>
                </a:rPr>
                <a:t>比较器</a:t>
              </a:r>
              <a:r>
                <a:rPr lang="en-US" altLang="zh-CN" sz="2800" b="1" dirty="0">
                  <a:solidFill>
                    <a:schemeClr val="accent4"/>
                  </a:solidFill>
                  <a:latin typeface="+mn-lt"/>
                  <a:ea typeface="+mn-ea"/>
                  <a:sym typeface="Arial" panose="020B0604020202020204" pitchFamily="34" charset="0"/>
                </a:rPr>
                <a:t>(</a:t>
              </a:r>
              <a:r>
                <a:rPr lang="zh-CN" altLang="en-US" sz="2800" b="1" dirty="0">
                  <a:solidFill>
                    <a:schemeClr val="accent4"/>
                  </a:solidFill>
                  <a:latin typeface="+mn-lt"/>
                  <a:ea typeface="+mn-ea"/>
                  <a:sym typeface="Arial" panose="020B0604020202020204" pitchFamily="34" charset="0"/>
                </a:rPr>
                <a:t>Comparator</a:t>
              </a:r>
              <a:r>
                <a:rPr lang="en-US" altLang="zh-CN" sz="2800" b="1" dirty="0">
                  <a:solidFill>
                    <a:schemeClr val="accent4"/>
                  </a:solidFill>
                  <a:latin typeface="+mn-lt"/>
                  <a:ea typeface="+mn-ea"/>
                  <a:sym typeface="Arial" panose="020B0604020202020204" pitchFamily="34" charset="0"/>
                </a:rPr>
                <a:t>)</a:t>
              </a:r>
              <a:endParaRPr lang="en-US" altLang="zh-CN" sz="2800" b="1" dirty="0">
                <a:solidFill>
                  <a:schemeClr val="accent4"/>
                </a:solidFill>
                <a:latin typeface="+mn-lt"/>
                <a:ea typeface="+mn-ea"/>
                <a:sym typeface="Arial" panose="020B0604020202020204" pitchFamily="34" charset="0"/>
              </a:endParaRPr>
            </a:p>
          </p:txBody>
        </p:sp>
      </p:grpSp>
      <p:pic>
        <p:nvPicPr>
          <p:cNvPr id="2" name="Picture 4"/>
          <p:cNvPicPr>
            <a:picLocks noChangeAspect="1" noChangeArrowheads="1"/>
          </p:cNvPicPr>
          <p:nvPr>
            <p:custDataLst>
              <p:tags r:id="rId4"/>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749999" y="264388"/>
            <a:ext cx="158750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文本框 8"/>
          <p:cNvSpPr txBox="1"/>
          <p:nvPr>
            <p:custDataLst>
              <p:tags r:id="rId6"/>
            </p:custDataLst>
          </p:nvPr>
        </p:nvSpPr>
        <p:spPr>
          <a:xfrm>
            <a:off x="1119188" y="190274"/>
            <a:ext cx="9953624"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normAutofit/>
          </a:bodyPr>
          <a:lstStyle>
            <a:defPPr>
              <a:defRPr lang="zh-CN"/>
            </a:defPPr>
            <a:lvl1pPr algn="ctr">
              <a:defRPr sz="2800">
                <a:latin typeface="+mj-lt"/>
                <a:ea typeface="+mj-ea"/>
                <a:cs typeface="+mj-cs"/>
              </a:defRPr>
            </a:lvl1pPr>
          </a:lstStyle>
          <a:p>
            <a:r>
              <a:rPr lang="en-US" altLang="zh-CN" sz="3600" dirty="0"/>
              <a:t>The Design </a:t>
            </a:r>
            <a:r>
              <a:rPr lang="en-US" sz="3600" dirty="0"/>
              <a:t>and Implement</a:t>
            </a:r>
            <a:endParaRPr lang="en-US" sz="3600" dirty="0"/>
          </a:p>
        </p:txBody>
      </p:sp>
      <p:sp>
        <p:nvSpPr>
          <p:cNvPr id="100" name="文本框 99"/>
          <p:cNvSpPr txBox="1"/>
          <p:nvPr/>
        </p:nvSpPr>
        <p:spPr>
          <a:xfrm>
            <a:off x="1250315" y="2280285"/>
            <a:ext cx="10144760" cy="3505200"/>
          </a:xfrm>
          <a:prstGeom prst="rect">
            <a:avLst/>
          </a:prstGeom>
          <a:noFill/>
          <a:ln w="9525">
            <a:noFill/>
            <a:miter/>
          </a:ln>
        </p:spPr>
        <p:txBody>
          <a:bodyPr wrap="square">
            <a:spAutoFit/>
          </a:bodyPr>
          <a:p>
            <a:pPr marL="0" indent="0" algn="l">
              <a:lnSpc>
                <a:spcPct val="140000"/>
              </a:lnSpc>
            </a:pPr>
            <a:r>
              <a:rPr lang="en-US" altLang="zh-CN" sz="2000" b="0" u="none">
                <a:latin typeface="宋体" panose="02010600030101010101" pitchFamily="2" charset="-122"/>
                <a:ea typeface="宋体" panose="02010600030101010101" pitchFamily="2" charset="-122"/>
                <a:cs typeface="宋体" panose="02010600030101010101" pitchFamily="2" charset="-122"/>
              </a:rPr>
              <a:t>    这部分能够确定测试用例是否成功。这部分手机测试结果和预期结果。然后对这两种结果作比较。</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p>
            <a:pPr marL="0" indent="0" algn="l">
              <a:lnSpc>
                <a:spcPct val="140000"/>
              </a:lnSpc>
            </a:pPr>
            <a:r>
              <a:rPr lang="en-US" altLang="zh-CN" sz="2000" b="0" u="none">
                <a:latin typeface="宋体" panose="02010600030101010101" pitchFamily="2" charset="-122"/>
                <a:ea typeface="宋体" panose="02010600030101010101" pitchFamily="2" charset="-122"/>
                <a:cs typeface="宋体" panose="02010600030101010101" pitchFamily="2" charset="-122"/>
              </a:rPr>
              <a:t>主要步骤如下：</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p>
            <a:pPr marL="0" indent="0" algn="l">
              <a:lnSpc>
                <a:spcPct val="140000"/>
              </a:lnSpc>
            </a:pPr>
            <a:r>
              <a:rPr lang="en-US" altLang="zh-CN" sz="2000" b="0" u="none">
                <a:latin typeface="宋体" panose="02010600030101010101" pitchFamily="2" charset="-122"/>
                <a:ea typeface="宋体" panose="02010600030101010101" pitchFamily="2" charset="-122"/>
                <a:cs typeface="宋体" panose="02010600030101010101" pitchFamily="2" charset="-122"/>
              </a:rPr>
              <a:t>   1)通过getTestResultCollectorName()和个体TestResultCollectorInstance()实例化一个测试结果收集器collectTestResult().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p>
            <a:pPr marL="0" indent="0" algn="l">
              <a:lnSpc>
                <a:spcPct val="140000"/>
              </a:lnSpc>
            </a:pPr>
            <a:r>
              <a:rPr lang="en-US" altLang="zh-CN" sz="2000" b="0" u="none">
                <a:latin typeface="宋体" panose="02010600030101010101" pitchFamily="2" charset="-122"/>
                <a:ea typeface="宋体" panose="02010600030101010101" pitchFamily="2" charset="-122"/>
                <a:cs typeface="宋体" panose="02010600030101010101" pitchFamily="2" charset="-122"/>
              </a:rPr>
              <a:t>   2)通过collectExpectedResult()收集运行测试实例时的预期结果。</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p>
            <a:pPr marL="0" indent="0" algn="l">
              <a:lnSpc>
                <a:spcPct val="140000"/>
              </a:lnSpc>
            </a:pPr>
            <a:r>
              <a:rPr lang="en-US" altLang="zh-CN" sz="2000" b="0" u="none">
                <a:latin typeface="宋体" panose="02010600030101010101" pitchFamily="2" charset="-122"/>
                <a:ea typeface="宋体" panose="02010600030101010101" pitchFamily="2" charset="-122"/>
                <a:cs typeface="宋体" panose="02010600030101010101" pitchFamily="2" charset="-122"/>
              </a:rPr>
              <a:t>   3)通过getComparatorName()和getComparatorInstance()实例化一个比较器实例。</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p>
            <a:pPr marL="0" indent="0" algn="l">
              <a:lnSpc>
                <a:spcPct val="140000"/>
              </a:lnSpc>
            </a:pPr>
            <a:r>
              <a:rPr lang="en-US" altLang="zh-CN" sz="2000" b="0" u="none">
                <a:latin typeface="宋体" panose="02010600030101010101" pitchFamily="2" charset="-122"/>
                <a:ea typeface="宋体" panose="02010600030101010101" pitchFamily="2" charset="-122"/>
                <a:cs typeface="宋体" panose="02010600030101010101" pitchFamily="2" charset="-122"/>
              </a:rPr>
              <a:t>   4)通过compare()函数对测试结果和预期结果作比较并得到比较结果。</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p:txBody>
      </p:sp>
    </p:spTree>
    <p:custDataLst>
      <p:tags r:id="rId7"/>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custDataLst>
              <p:tags r:id="rId1"/>
            </p:custDataLst>
          </p:nvPr>
        </p:nvPicPr>
        <p:blipFill>
          <a:blip r:embed="rId2" cstate="print">
            <a:extLst>
              <a:ext uri="{28A0092B-C50C-407E-A947-70E740481C1C}">
                <a14:useLocalDpi xmlns:a14="http://schemas.microsoft.com/office/drawing/2010/main" val="0"/>
              </a:ext>
            </a:extLst>
          </a:blip>
          <a:srcRect/>
          <a:stretch>
            <a:fillRect/>
          </a:stretch>
        </p:blipFill>
        <p:spPr bwMode="auto">
          <a:xfrm>
            <a:off x="749999" y="264388"/>
            <a:ext cx="158750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文本框 8"/>
          <p:cNvSpPr txBox="1"/>
          <p:nvPr>
            <p:custDataLst>
              <p:tags r:id="rId3"/>
            </p:custDataLst>
          </p:nvPr>
        </p:nvSpPr>
        <p:spPr>
          <a:xfrm>
            <a:off x="1119188" y="190274"/>
            <a:ext cx="9953624"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normAutofit/>
          </a:bodyPr>
          <a:lstStyle>
            <a:defPPr>
              <a:defRPr lang="zh-CN"/>
            </a:defPPr>
            <a:lvl1pPr algn="ctr">
              <a:defRPr sz="2800">
                <a:latin typeface="+mj-lt"/>
                <a:ea typeface="+mj-ea"/>
                <a:cs typeface="+mj-cs"/>
              </a:defRPr>
            </a:lvl1pPr>
          </a:lstStyle>
          <a:p>
            <a:r>
              <a:rPr lang="en-US" altLang="zh-CN" sz="3600" dirty="0"/>
              <a:t>Whole Procedure</a:t>
            </a:r>
            <a:endParaRPr lang="en-US" altLang="zh-CN" sz="3600" dirty="0"/>
          </a:p>
        </p:txBody>
      </p:sp>
      <p:sp>
        <p:nvSpPr>
          <p:cNvPr id="12" name="文本框 11"/>
          <p:cNvSpPr txBox="1"/>
          <p:nvPr/>
        </p:nvSpPr>
        <p:spPr>
          <a:xfrm>
            <a:off x="1579880" y="1695450"/>
            <a:ext cx="9738995" cy="4206240"/>
          </a:xfrm>
          <a:prstGeom prst="rect">
            <a:avLst/>
          </a:prstGeom>
          <a:noFill/>
        </p:spPr>
        <p:txBody>
          <a:bodyPr wrap="square" rtlCol="0">
            <a:spAutoFit/>
          </a:bodyPr>
          <a:p>
            <a:pPr>
              <a:lnSpc>
                <a:spcPct val="140000"/>
              </a:lnSpc>
            </a:pPr>
            <a:r>
              <a:rPr lang="en-US" altLang="zh-CN" sz="2000">
                <a:latin typeface="宋体" panose="02010600030101010101" pitchFamily="2" charset="-122"/>
                <a:ea typeface="宋体" panose="02010600030101010101" pitchFamily="2" charset="-122"/>
                <a:cs typeface="宋体" panose="02010600030101010101" pitchFamily="2" charset="-122"/>
                <a:sym typeface="+mn-ea"/>
              </a:rPr>
              <a:t>1)</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通过使用</a:t>
            </a:r>
            <a:r>
              <a:rPr lang="en-US" altLang="zh-CN" sz="2000">
                <a:latin typeface="Calibri" panose="020F0502020204030204" charset="0"/>
                <a:ea typeface="Calibri" panose="020F0502020204030204" charset="0"/>
                <a:cs typeface="Calibri" panose="020F0502020204030204" charset="0"/>
                <a:sym typeface="+mn-ea"/>
              </a:rPr>
              <a:t>xmlObjectConvertor()</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将测试用例转换到测试用例</a:t>
            </a:r>
            <a:r>
              <a:rPr lang="en-US" altLang="zh-CN" sz="2000">
                <a:latin typeface="Calibri" panose="020F0502020204030204" charset="0"/>
                <a:ea typeface="Calibri" panose="020F0502020204030204" charset="0"/>
                <a:cs typeface="Calibri" panose="020F0502020204030204" charset="0"/>
                <a:sym typeface="+mn-ea"/>
              </a:rPr>
              <a:t>(TestCase)</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实体，将测试用例的测试步骤转换到测试用例动作（</a:t>
            </a:r>
            <a:r>
              <a:rPr lang="en-US" altLang="zh-CN" sz="2000">
                <a:latin typeface="Calibri" panose="020F0502020204030204" charset="0"/>
                <a:ea typeface="Calibri" panose="020F0502020204030204" charset="0"/>
                <a:cs typeface="Calibri" panose="020F0502020204030204" charset="0"/>
                <a:sym typeface="+mn-ea"/>
              </a:rPr>
              <a:t>TestCaseAction</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）实体，将测试用例中的断言转换到</a:t>
            </a:r>
            <a:r>
              <a:rPr lang="zh-CN" sz="2000">
                <a:latin typeface="宋体" panose="02010600030101010101" pitchFamily="2" charset="-122"/>
                <a:ea typeface="宋体" panose="02010600030101010101" pitchFamily="2" charset="-122"/>
                <a:cs typeface="宋体" panose="02010600030101010101" pitchFamily="2" charset="-122"/>
                <a:sym typeface="+mn-ea"/>
              </a:rPr>
              <a:t>断言</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a:t>
            </a:r>
            <a:r>
              <a:rPr lang="en-US" altLang="zh-CN" sz="2000">
                <a:latin typeface="Calibri" panose="020F0502020204030204" charset="0"/>
                <a:ea typeface="Calibri" panose="020F0502020204030204" charset="0"/>
                <a:cs typeface="Calibri" panose="020F0502020204030204" charset="0"/>
                <a:sym typeface="+mn-ea"/>
              </a:rPr>
              <a:t>Assertion</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）实体，将应用背景</a:t>
            </a:r>
            <a:r>
              <a:rPr lang="en-US" altLang="zh-CN" sz="2000">
                <a:latin typeface="Calibri" panose="020F0502020204030204" charset="0"/>
                <a:ea typeface="Calibri" panose="020F0502020204030204" charset="0"/>
                <a:cs typeface="Calibri" panose="020F0502020204030204" charset="0"/>
                <a:sym typeface="+mn-ea"/>
              </a:rPr>
              <a:t>XML</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转换到应用数据（</a:t>
            </a:r>
            <a:r>
              <a:rPr lang="en-US" altLang="zh-CN" sz="2000">
                <a:latin typeface="Calibri" panose="020F0502020204030204" charset="0"/>
                <a:ea typeface="Calibri" panose="020F0502020204030204" charset="0"/>
                <a:cs typeface="Calibri" panose="020F0502020204030204" charset="0"/>
                <a:sym typeface="+mn-ea"/>
              </a:rPr>
              <a:t>ApplicationData</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）实体。</a:t>
            </a: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a:p>
            <a:pPr>
              <a:lnSpc>
                <a:spcPct val="140000"/>
              </a:lnSpc>
            </a:pPr>
            <a:r>
              <a:rPr lang="en-US" altLang="zh-CN" sz="2000">
                <a:latin typeface="宋体" panose="02010600030101010101" pitchFamily="2" charset="-122"/>
                <a:ea typeface="宋体" panose="02010600030101010101" pitchFamily="2" charset="-122"/>
                <a:cs typeface="宋体" panose="02010600030101010101" pitchFamily="2" charset="-122"/>
                <a:sym typeface="+mn-ea"/>
              </a:rPr>
              <a:t>2)</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联合应用数据和测试用例。</a:t>
            </a: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a:p>
            <a:pPr>
              <a:lnSpc>
                <a:spcPct val="140000"/>
              </a:lnSpc>
            </a:pPr>
            <a:r>
              <a:rPr lang="en-US" altLang="zh-CN" sz="2000">
                <a:latin typeface="宋体" panose="02010600030101010101" pitchFamily="2" charset="-122"/>
                <a:ea typeface="宋体" panose="02010600030101010101" pitchFamily="2" charset="-122"/>
                <a:cs typeface="宋体" panose="02010600030101010101" pitchFamily="2" charset="-122"/>
                <a:sym typeface="+mn-ea"/>
              </a:rPr>
              <a:t>3)</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通过使用</a:t>
            </a:r>
            <a:r>
              <a:rPr lang="en-US" altLang="zh-CN" sz="2000">
                <a:latin typeface="Calibri" panose="020F0502020204030204" charset="0"/>
                <a:ea typeface="Calibri" panose="020F0502020204030204" charset="0"/>
                <a:cs typeface="Calibri" panose="020F0502020204030204" charset="0"/>
                <a:sym typeface="+mn-ea"/>
              </a:rPr>
              <a:t>translate()</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函数将用例</a:t>
            </a:r>
            <a:r>
              <a:rPr lang="en-US" altLang="zh-CN" sz="2000">
                <a:latin typeface="Calibri" panose="020F0502020204030204" charset="0"/>
                <a:ea typeface="Calibri" panose="020F0502020204030204" charset="0"/>
                <a:cs typeface="Calibri" panose="020F0502020204030204" charset="0"/>
                <a:sym typeface="+mn-ea"/>
              </a:rPr>
              <a:t>(TestCase)</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转换到</a:t>
            </a:r>
            <a:r>
              <a:rPr lang="en-US" altLang="zh-CN" sz="2000">
                <a:latin typeface="Calibri" panose="020F0502020204030204" charset="0"/>
                <a:ea typeface="Calibri" panose="020F0502020204030204" charset="0"/>
                <a:cs typeface="Calibri" panose="020F0502020204030204" charset="0"/>
                <a:sym typeface="+mn-ea"/>
              </a:rPr>
              <a:t>TestToolCase.</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4)</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使用</a:t>
            </a:r>
            <a:r>
              <a:rPr lang="en-US" altLang="zh-CN" sz="2000">
                <a:latin typeface="Calibri" panose="020F0502020204030204" charset="0"/>
                <a:ea typeface="Calibri" panose="020F0502020204030204" charset="0"/>
                <a:cs typeface="Calibri" panose="020F0502020204030204" charset="0"/>
                <a:sym typeface="+mn-ea"/>
              </a:rPr>
              <a:t>doAction()</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函数为指定的测试工具调用特定的执行器执行</a:t>
            </a:r>
            <a:r>
              <a:rPr lang="en-US" altLang="zh-CN" sz="2000">
                <a:latin typeface="Calibri" panose="020F0502020204030204" charset="0"/>
                <a:ea typeface="Calibri" panose="020F0502020204030204" charset="0"/>
                <a:cs typeface="Calibri" panose="020F0502020204030204" charset="0"/>
                <a:sym typeface="+mn-ea"/>
              </a:rPr>
              <a:t>TestToolAction.</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5)</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通过</a:t>
            </a:r>
            <a:r>
              <a:rPr lang="en-US" altLang="zh-CN" sz="2000">
                <a:latin typeface="Calibri" panose="020F0502020204030204" charset="0"/>
                <a:ea typeface="Calibri" panose="020F0502020204030204" charset="0"/>
                <a:cs typeface="Calibri" panose="020F0502020204030204" charset="0"/>
                <a:sym typeface="+mn-ea"/>
              </a:rPr>
              <a:t>collectTestResult()</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函数为指定的测试工具收集测试结果。并且通过</a:t>
            </a:r>
            <a:r>
              <a:rPr lang="en-US" altLang="zh-CN" sz="2000">
                <a:latin typeface="Calibri" panose="020F0502020204030204" charset="0"/>
                <a:ea typeface="Calibri" panose="020F0502020204030204" charset="0"/>
                <a:cs typeface="Calibri" panose="020F0502020204030204" charset="0"/>
                <a:sym typeface="+mn-ea"/>
              </a:rPr>
              <a:t>collectExpectedResult()</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收集预期测试结果</a:t>
            </a:r>
            <a:r>
              <a:rPr lang="en-US" altLang="zh-CN" sz="2000">
                <a:latin typeface="Calibri" panose="020F0502020204030204" charset="0"/>
                <a:ea typeface="Calibri" panose="020F0502020204030204" charset="0"/>
                <a:cs typeface="Calibri" panose="020F0502020204030204" charset="0"/>
                <a:sym typeface="+mn-ea"/>
              </a:rPr>
              <a:t>,</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然后通过</a:t>
            </a:r>
            <a:r>
              <a:rPr lang="en-US" altLang="zh-CN" sz="2000">
                <a:latin typeface="Calibri" panose="020F0502020204030204" charset="0"/>
                <a:ea typeface="Calibri" panose="020F0502020204030204" charset="0"/>
                <a:cs typeface="Calibri" panose="020F0502020204030204" charset="0"/>
                <a:sym typeface="+mn-ea"/>
              </a:rPr>
              <a:t>compare()</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比较测试结果和预期测试结果。</a:t>
            </a:r>
            <a:endParaRPr lang="zh-CN" altLang="en-US" sz="2000"/>
          </a:p>
          <a:p>
            <a:endParaRPr lang="zh-CN" altLang="en-US"/>
          </a:p>
        </p:txBody>
      </p:sp>
    </p:spTree>
    <p:custDataLst>
      <p:tags r:id="rId4"/>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custDataLst>
              <p:tags r:id="rId1"/>
            </p:custDataLst>
          </p:nvPr>
        </p:nvPicPr>
        <p:blipFill>
          <a:blip r:embed="rId2" cstate="print">
            <a:extLst>
              <a:ext uri="{28A0092B-C50C-407E-A947-70E740481C1C}">
                <a14:useLocalDpi xmlns:a14="http://schemas.microsoft.com/office/drawing/2010/main" val="0"/>
              </a:ext>
            </a:extLst>
          </a:blip>
          <a:srcRect/>
          <a:stretch>
            <a:fillRect/>
          </a:stretch>
        </p:blipFill>
        <p:spPr bwMode="auto">
          <a:xfrm>
            <a:off x="749999" y="264388"/>
            <a:ext cx="158750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文本框 8"/>
          <p:cNvSpPr txBox="1"/>
          <p:nvPr>
            <p:custDataLst>
              <p:tags r:id="rId3"/>
            </p:custDataLst>
          </p:nvPr>
        </p:nvSpPr>
        <p:spPr>
          <a:xfrm>
            <a:off x="1119188" y="190274"/>
            <a:ext cx="9953624"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normAutofit/>
          </a:bodyPr>
          <a:lstStyle>
            <a:defPPr>
              <a:defRPr lang="zh-CN"/>
            </a:defPPr>
            <a:lvl1pPr algn="ctr">
              <a:defRPr sz="2800">
                <a:latin typeface="+mj-lt"/>
                <a:ea typeface="+mj-ea"/>
                <a:cs typeface="+mj-cs"/>
              </a:defRPr>
            </a:lvl1pPr>
          </a:lstStyle>
          <a:p>
            <a:r>
              <a:rPr lang="en-US" altLang="zh-CN" sz="3600" dirty="0"/>
              <a:t>E</a:t>
            </a:r>
            <a:r>
              <a:rPr lang="zh-CN" altLang="en-US" sz="3600" dirty="0"/>
              <a:t>xperiment</a:t>
            </a:r>
            <a:endParaRPr lang="zh-CN" altLang="en-US" sz="3600" dirty="0"/>
          </a:p>
        </p:txBody>
      </p:sp>
      <p:sp>
        <p:nvSpPr>
          <p:cNvPr id="12" name="文本框 11"/>
          <p:cNvSpPr txBox="1"/>
          <p:nvPr/>
        </p:nvSpPr>
        <p:spPr>
          <a:xfrm>
            <a:off x="1579880" y="1695450"/>
            <a:ext cx="9738995" cy="792480"/>
          </a:xfrm>
          <a:prstGeom prst="rect">
            <a:avLst/>
          </a:prstGeom>
          <a:noFill/>
        </p:spPr>
        <p:txBody>
          <a:bodyPr wrap="square" rtlCol="0">
            <a:spAutoFit/>
          </a:bodyPr>
          <a:p>
            <a:pPr>
              <a:lnSpc>
                <a:spcPct val="140000"/>
              </a:lnSpc>
            </a:pPr>
            <a:endParaRPr lang="zh-CN" altLang="en-US" sz="2000"/>
          </a:p>
          <a:p>
            <a:endParaRPr lang="zh-CN" altLang="en-US"/>
          </a:p>
        </p:txBody>
      </p:sp>
      <p:sp>
        <p:nvSpPr>
          <p:cNvPr id="4" name="文本框 3"/>
          <p:cNvSpPr txBox="1"/>
          <p:nvPr/>
        </p:nvSpPr>
        <p:spPr>
          <a:xfrm>
            <a:off x="1743710" y="1426210"/>
            <a:ext cx="9498330" cy="4663440"/>
          </a:xfrm>
          <a:prstGeom prst="rect">
            <a:avLst/>
          </a:prstGeom>
          <a:noFill/>
        </p:spPr>
        <p:txBody>
          <a:bodyPr wrap="square" rtlCol="0">
            <a:spAutoFit/>
          </a:bodyPr>
          <a:p>
            <a:pPr>
              <a:lnSpc>
                <a:spcPct val="150000"/>
              </a:lnSpc>
            </a:pP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就像其他测试自动化框架被提出来一样需要测试，我们必须评估它的可重用性，可扩展性，兼容性，一般性等详细性能。为了测试框架在UI测试和性能测试上的共享测试过程和测试数据的性能。测试过程设计如下：</a:t>
            </a:r>
            <a:endParaRPr lang="zh-CN" altLang="en-US" sz="2000">
              <a:latin typeface="宋体" panose="02010600030101010101" pitchFamily="2" charset="-122"/>
              <a:ea typeface="宋体" panose="02010600030101010101" pitchFamily="2" charset="-122"/>
            </a:endParaRPr>
          </a:p>
          <a:p>
            <a:pPr>
              <a:lnSpc>
                <a:spcPct val="150000"/>
              </a:lnSpc>
            </a:pPr>
            <a:r>
              <a:rPr lang="zh-CN" altLang="en-US" sz="2000">
                <a:latin typeface="宋体" panose="02010600030101010101" pitchFamily="2" charset="-122"/>
                <a:ea typeface="宋体" panose="02010600030101010101" pitchFamily="2" charset="-122"/>
              </a:rPr>
              <a:t>   Step1：为测试工具配置项准备</a:t>
            </a:r>
            <a:r>
              <a:rPr lang="en-US" altLang="zh-CN" sz="2000">
                <a:latin typeface="宋体" panose="02010600030101010101" pitchFamily="2" charset="-122"/>
                <a:ea typeface="宋体" panose="02010600030101010101" pitchFamily="2" charset="-122"/>
              </a:rPr>
              <a:t>Web</a:t>
            </a:r>
            <a:r>
              <a:rPr lang="zh-CN" altLang="en-US" sz="2000">
                <a:latin typeface="宋体" panose="02010600030101010101" pitchFamily="2" charset="-122"/>
                <a:ea typeface="宋体" panose="02010600030101010101" pitchFamily="2" charset="-122"/>
              </a:rPr>
              <a:t>系统和数据所需的所有数据。也就是，为UI测试和负载测试准备测试用例和测试类型配置文件。</a:t>
            </a:r>
            <a:endParaRPr lang="zh-CN" altLang="en-US" sz="2000">
              <a:latin typeface="宋体" panose="02010600030101010101" pitchFamily="2" charset="-122"/>
              <a:ea typeface="宋体" panose="02010600030101010101" pitchFamily="2" charset="-122"/>
            </a:endParaRPr>
          </a:p>
          <a:p>
            <a:pPr>
              <a:lnSpc>
                <a:spcPct val="150000"/>
              </a:lnSpc>
            </a:pPr>
            <a:r>
              <a:rPr lang="zh-CN" altLang="en-US" sz="2000">
                <a:latin typeface="宋体" panose="02010600030101010101" pitchFamily="2" charset="-122"/>
                <a:ea typeface="宋体" panose="02010600030101010101" pitchFamily="2" charset="-122"/>
              </a:rPr>
              <a:t>   Step2：为</a:t>
            </a:r>
            <a:r>
              <a:rPr lang="en-US" altLang="zh-CN" sz="2000">
                <a:latin typeface="宋体" panose="02010600030101010101" pitchFamily="2" charset="-122"/>
                <a:ea typeface="宋体" panose="02010600030101010101" pitchFamily="2" charset="-122"/>
                <a:sym typeface="+mn-ea"/>
              </a:rPr>
              <a:t>Web</a:t>
            </a:r>
            <a:r>
              <a:rPr lang="zh-CN" altLang="en-US" sz="2000">
                <a:latin typeface="宋体" panose="02010600030101010101" pitchFamily="2" charset="-122"/>
                <a:ea typeface="宋体" panose="02010600030101010101" pitchFamily="2" charset="-122"/>
              </a:rPr>
              <a:t>系统启动测试自动化框架，开始UI测试，在测试工具中修改配置项的默认浏览器类型。（如表格Ⅱ）</a:t>
            </a:r>
            <a:endParaRPr lang="zh-CN" altLang="en-US" sz="2000">
              <a:latin typeface="宋体" panose="02010600030101010101" pitchFamily="2" charset="-122"/>
              <a:ea typeface="宋体" panose="02010600030101010101" pitchFamily="2" charset="-122"/>
            </a:endParaRPr>
          </a:p>
          <a:p>
            <a:pPr>
              <a:lnSpc>
                <a:spcPct val="150000"/>
              </a:lnSpc>
            </a:pPr>
            <a:r>
              <a:rPr lang="zh-CN" altLang="en-US" sz="2000">
                <a:latin typeface="宋体" panose="02010600030101010101" pitchFamily="2" charset="-122"/>
                <a:ea typeface="宋体" panose="02010600030101010101" pitchFamily="2" charset="-122"/>
              </a:rPr>
              <a:t>   Step3: 首先改变测试类型为负载测试，然后启动测试自动化框架，最后修改负载测试的测试参数（如表Ⅲ），比如，每一个请求间隔时间，同时启动的请求数，实现请求需要的线程数等。</a:t>
            </a:r>
            <a:endParaRPr lang="zh-CN" altLang="en-US" sz="2000">
              <a:latin typeface="宋体" panose="02010600030101010101" pitchFamily="2" charset="-122"/>
              <a:ea typeface="宋体" panose="02010600030101010101" pitchFamily="2" charset="-122"/>
            </a:endParaRPr>
          </a:p>
        </p:txBody>
      </p:sp>
    </p:spTree>
    <p:custDataLst>
      <p:tags r:id="rId4"/>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custDataLst>
              <p:tags r:id="rId1"/>
            </p:custDataLst>
          </p:nvPr>
        </p:nvPicPr>
        <p:blipFill>
          <a:blip r:embed="rId2" cstate="print">
            <a:extLst>
              <a:ext uri="{28A0092B-C50C-407E-A947-70E740481C1C}">
                <a14:useLocalDpi xmlns:a14="http://schemas.microsoft.com/office/drawing/2010/main" val="0"/>
              </a:ext>
            </a:extLst>
          </a:blip>
          <a:srcRect/>
          <a:stretch>
            <a:fillRect/>
          </a:stretch>
        </p:blipFill>
        <p:spPr bwMode="auto">
          <a:xfrm>
            <a:off x="749999" y="264388"/>
            <a:ext cx="158750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文本框 8"/>
          <p:cNvSpPr txBox="1"/>
          <p:nvPr>
            <p:custDataLst>
              <p:tags r:id="rId3"/>
            </p:custDataLst>
          </p:nvPr>
        </p:nvSpPr>
        <p:spPr>
          <a:xfrm>
            <a:off x="1119188" y="190274"/>
            <a:ext cx="9953624"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normAutofit/>
          </a:bodyPr>
          <a:lstStyle>
            <a:defPPr>
              <a:defRPr lang="zh-CN"/>
            </a:defPPr>
            <a:lvl1pPr algn="ctr">
              <a:defRPr sz="2800">
                <a:latin typeface="+mj-lt"/>
                <a:ea typeface="+mj-ea"/>
                <a:cs typeface="+mj-cs"/>
              </a:defRPr>
            </a:lvl1pPr>
          </a:lstStyle>
          <a:p>
            <a:r>
              <a:rPr lang="en-US" sz="3600" dirty="0"/>
              <a:t>Result</a:t>
            </a:r>
            <a:endParaRPr lang="en-US" sz="3600" dirty="0"/>
          </a:p>
        </p:txBody>
      </p:sp>
      <p:sp>
        <p:nvSpPr>
          <p:cNvPr id="12" name="文本框 11"/>
          <p:cNvSpPr txBox="1"/>
          <p:nvPr/>
        </p:nvSpPr>
        <p:spPr>
          <a:xfrm>
            <a:off x="1579880" y="1695450"/>
            <a:ext cx="9738995" cy="792480"/>
          </a:xfrm>
          <a:prstGeom prst="rect">
            <a:avLst/>
          </a:prstGeom>
          <a:noFill/>
        </p:spPr>
        <p:txBody>
          <a:bodyPr wrap="square" rtlCol="0">
            <a:spAutoFit/>
          </a:bodyPr>
          <a:p>
            <a:pPr>
              <a:lnSpc>
                <a:spcPct val="140000"/>
              </a:lnSpc>
            </a:pPr>
            <a:endParaRPr lang="zh-CN" altLang="en-US" sz="2000"/>
          </a:p>
          <a:p>
            <a:endParaRPr lang="zh-CN" altLang="en-US"/>
          </a:p>
        </p:txBody>
      </p:sp>
      <p:graphicFrame>
        <p:nvGraphicFramePr>
          <p:cNvPr id="5" name="表格 4"/>
          <p:cNvGraphicFramePr/>
          <p:nvPr/>
        </p:nvGraphicFramePr>
        <p:xfrm>
          <a:off x="767715" y="1762760"/>
          <a:ext cx="11105515" cy="3670935"/>
        </p:xfrm>
        <a:graphic>
          <a:graphicData uri="http://schemas.openxmlformats.org/drawingml/2006/table">
            <a:tbl>
              <a:tblPr firstRow="1" bandRow="1">
                <a:tableStyleId>{5C22544A-7EE6-4342-B048-85BDC9FD1C3A}</a:tableStyleId>
              </a:tblPr>
              <a:tblGrid>
                <a:gridCol w="2220595"/>
                <a:gridCol w="2221230"/>
                <a:gridCol w="2221865"/>
                <a:gridCol w="2220595"/>
                <a:gridCol w="2221230"/>
              </a:tblGrid>
              <a:tr h="579120">
                <a:tc>
                  <a:txBody>
                    <a:bodyPr/>
                    <a:p>
                      <a:pPr>
                        <a:buNone/>
                      </a:pPr>
                      <a:endParaRPr lang="zh-CN" altLang="en-US"/>
                    </a:p>
                  </a:txBody>
                  <a:tcPr/>
                </a:tc>
                <a:tc>
                  <a:txBody>
                    <a:bodyPr/>
                    <a:p>
                      <a:pPr algn="ctr" fontAlgn="auto">
                        <a:lnSpc>
                          <a:spcPct val="160000"/>
                        </a:lnSpc>
                        <a:buNone/>
                      </a:pPr>
                      <a:r>
                        <a:rPr lang="en-US" altLang="zh-CN" sz="1600"/>
                        <a:t>Reusability</a:t>
                      </a:r>
                      <a:endParaRPr lang="en-US" altLang="zh-CN" sz="1600"/>
                    </a:p>
                  </a:txBody>
                  <a:tcPr/>
                </a:tc>
                <a:tc>
                  <a:txBody>
                    <a:bodyPr/>
                    <a:p>
                      <a:pPr algn="ctr" fontAlgn="auto">
                        <a:lnSpc>
                          <a:spcPct val="160000"/>
                        </a:lnSpc>
                        <a:buNone/>
                      </a:pPr>
                      <a:r>
                        <a:rPr lang="en-US" altLang="zh-CN" sz="1600"/>
                        <a:t>Expansibility</a:t>
                      </a:r>
                      <a:endParaRPr lang="en-US" altLang="zh-CN" sz="1600"/>
                    </a:p>
                  </a:txBody>
                  <a:tcPr/>
                </a:tc>
                <a:tc>
                  <a:txBody>
                    <a:bodyPr/>
                    <a:p>
                      <a:pPr algn="ctr" fontAlgn="auto">
                        <a:buNone/>
                      </a:pPr>
                      <a:r>
                        <a:rPr lang="en-US" altLang="zh-CN" sz="1600"/>
                        <a:t>Browser Compatibility</a:t>
                      </a:r>
                      <a:endParaRPr lang="en-US" altLang="zh-CN" sz="1600"/>
                    </a:p>
                  </a:txBody>
                  <a:tcPr/>
                </a:tc>
                <a:tc>
                  <a:txBody>
                    <a:bodyPr/>
                    <a:p>
                      <a:pPr algn="ctr" fontAlgn="auto">
                        <a:lnSpc>
                          <a:spcPct val="160000"/>
                        </a:lnSpc>
                        <a:buNone/>
                      </a:pPr>
                      <a:r>
                        <a:rPr lang="en-US" altLang="zh-CN" sz="1600"/>
                        <a:t>Comprehensiveness</a:t>
                      </a:r>
                      <a:endParaRPr lang="en-US" altLang="zh-CN" sz="1600"/>
                    </a:p>
                  </a:txBody>
                  <a:tcPr/>
                </a:tc>
              </a:tr>
              <a:tr h="594995">
                <a:tc>
                  <a:txBody>
                    <a:bodyPr/>
                    <a:p>
                      <a:pPr>
                        <a:buNone/>
                      </a:pPr>
                      <a:r>
                        <a:rPr lang="en-US" altLang="zh-CN"/>
                        <a:t>Traditional Test</a:t>
                      </a:r>
                      <a:endParaRPr lang="en-US" altLang="zh-CN"/>
                    </a:p>
                  </a:txBody>
                  <a:tcPr/>
                </a:tc>
                <a:tc>
                  <a:txBody>
                    <a:bodyPr/>
                    <a:p>
                      <a:pPr algn="ctr">
                        <a:buNone/>
                      </a:pPr>
                      <a:r>
                        <a:rPr lang="en-US" altLang="zh-CN" sz="1800">
                          <a:latin typeface="Arial" panose="020B0604020202020204" pitchFamily="34" charset="0"/>
                          <a:cs typeface="Arial" panose="020B0604020202020204" pitchFamily="34" charset="0"/>
                          <a:sym typeface="+mn-ea"/>
                        </a:rPr>
                        <a:t>×</a:t>
                      </a:r>
                      <a:endParaRPr lang="en-US" altLang="zh-CN">
                        <a:latin typeface="Arial" panose="020B0604020202020204" pitchFamily="34" charset="0"/>
                      </a:endParaRPr>
                    </a:p>
                  </a:txBody>
                  <a:tcPr/>
                </a:tc>
                <a:tc>
                  <a:txBody>
                    <a:bodyPr/>
                    <a:p>
                      <a:pPr algn="ctr">
                        <a:buNone/>
                      </a:pPr>
                      <a:r>
                        <a:rPr lang="en-US" altLang="zh-CN" sz="1800">
                          <a:latin typeface="Arial" panose="020B0604020202020204" pitchFamily="34" charset="0"/>
                          <a:cs typeface="Arial" panose="020B0604020202020204" pitchFamily="34" charset="0"/>
                          <a:sym typeface="+mn-ea"/>
                        </a:rPr>
                        <a:t>×</a:t>
                      </a:r>
                      <a:endParaRPr lang="zh-CN" altLang="en-US"/>
                    </a:p>
                  </a:txBody>
                  <a:tcPr/>
                </a:tc>
                <a:tc>
                  <a:txBody>
                    <a:bodyPr/>
                    <a:p>
                      <a:pPr algn="ctr">
                        <a:buNone/>
                      </a:pPr>
                      <a:r>
                        <a:rPr lang="en-US" altLang="zh-CN" sz="1800">
                          <a:latin typeface="Arial" panose="020B0604020202020204" pitchFamily="34" charset="0"/>
                          <a:cs typeface="Arial" panose="020B0604020202020204" pitchFamily="34" charset="0"/>
                          <a:sym typeface="+mn-ea"/>
                        </a:rPr>
                        <a:t>×</a:t>
                      </a:r>
                      <a:endParaRPr lang="zh-CN" altLang="en-US"/>
                    </a:p>
                  </a:txBody>
                  <a:tcPr/>
                </a:tc>
                <a:tc>
                  <a:txBody>
                    <a:bodyPr/>
                    <a:p>
                      <a:pPr algn="ctr">
                        <a:buNone/>
                      </a:pPr>
                      <a:r>
                        <a:rPr lang="en-US" altLang="zh-CN" sz="1800">
                          <a:latin typeface="Arial" panose="020B0604020202020204" pitchFamily="34" charset="0"/>
                          <a:cs typeface="Arial" panose="020B0604020202020204" pitchFamily="34" charset="0"/>
                          <a:sym typeface="+mn-ea"/>
                        </a:rPr>
                        <a:t>×</a:t>
                      </a:r>
                      <a:endParaRPr lang="zh-CN" altLang="en-US"/>
                    </a:p>
                  </a:txBody>
                  <a:tcPr/>
                </a:tc>
              </a:tr>
              <a:tr h="568325">
                <a:tc>
                  <a:txBody>
                    <a:bodyPr/>
                    <a:p>
                      <a:pPr>
                        <a:buNone/>
                      </a:pPr>
                      <a:r>
                        <a:rPr lang="en-US" altLang="zh-CN"/>
                        <a:t>Library Architecture Framework</a:t>
                      </a:r>
                      <a:endParaRPr lang="zh-CN" altLang="en-US"/>
                    </a:p>
                  </a:txBody>
                  <a:tcPr/>
                </a:tc>
                <a:tc>
                  <a:txBody>
                    <a:bodyPr/>
                    <a:p>
                      <a:pPr algn="ctr">
                        <a:buNone/>
                      </a:pPr>
                      <a:r>
                        <a:rPr lang="en-US" altLang="zh-CN" sz="1800">
                          <a:latin typeface="Arial" panose="020B0604020202020204" pitchFamily="34" charset="0"/>
                          <a:sym typeface="+mn-ea"/>
                        </a:rPr>
                        <a:t>√</a:t>
                      </a:r>
                      <a:endParaRPr lang="en-US" altLang="zh-CN" sz="1800">
                        <a:latin typeface="Arial" panose="020B0604020202020204" pitchFamily="34" charset="0"/>
                        <a:sym typeface="+mn-ea"/>
                      </a:endParaRPr>
                    </a:p>
                    <a:p>
                      <a:pPr algn="ctr">
                        <a:buNone/>
                      </a:pPr>
                      <a:endParaRPr lang="zh-CN" altLang="en-US"/>
                    </a:p>
                  </a:txBody>
                  <a:tcPr/>
                </a:tc>
                <a:tc>
                  <a:txBody>
                    <a:bodyPr/>
                    <a:p>
                      <a:pPr algn="ctr">
                        <a:buNone/>
                      </a:pPr>
                      <a:r>
                        <a:rPr lang="en-US" altLang="zh-CN" sz="1800">
                          <a:latin typeface="Arial" panose="020B0604020202020204" pitchFamily="34" charset="0"/>
                          <a:cs typeface="Arial" panose="020B0604020202020204" pitchFamily="34" charset="0"/>
                          <a:sym typeface="+mn-ea"/>
                        </a:rPr>
                        <a:t>×</a:t>
                      </a:r>
                      <a:endParaRPr lang="en-US" altLang="zh-CN" sz="1800">
                        <a:latin typeface="Arial" panose="020B0604020202020204" pitchFamily="34" charset="0"/>
                        <a:sym typeface="+mn-ea"/>
                      </a:endParaRPr>
                    </a:p>
                    <a:p>
                      <a:pPr algn="ctr">
                        <a:buNone/>
                      </a:pPr>
                      <a:endParaRPr lang="zh-CN" altLang="en-US"/>
                    </a:p>
                  </a:txBody>
                  <a:tcPr/>
                </a:tc>
                <a:tc>
                  <a:txBody>
                    <a:bodyPr/>
                    <a:p>
                      <a:pPr algn="ctr">
                        <a:buNone/>
                      </a:pPr>
                      <a:r>
                        <a:rPr lang="en-US" altLang="zh-CN" sz="1800">
                          <a:latin typeface="Arial" panose="020B0604020202020204" pitchFamily="34" charset="0"/>
                          <a:cs typeface="Arial" panose="020B0604020202020204" pitchFamily="34" charset="0"/>
                          <a:sym typeface="+mn-ea"/>
                        </a:rPr>
                        <a:t>×</a:t>
                      </a:r>
                      <a:endParaRPr lang="en-US" altLang="zh-CN" sz="1800">
                        <a:latin typeface="Arial" panose="020B0604020202020204" pitchFamily="34" charset="0"/>
                        <a:cs typeface="Arial" panose="020B0604020202020204" pitchFamily="34" charset="0"/>
                        <a:sym typeface="+mn-ea"/>
                      </a:endParaRPr>
                    </a:p>
                    <a:p>
                      <a:pPr>
                        <a:buNone/>
                      </a:pPr>
                      <a:endParaRPr lang="zh-CN" altLang="en-US"/>
                    </a:p>
                  </a:txBody>
                  <a:tcPr/>
                </a:tc>
                <a:tc>
                  <a:txBody>
                    <a:bodyPr/>
                    <a:p>
                      <a:pPr algn="ctr">
                        <a:buNone/>
                      </a:pPr>
                      <a:r>
                        <a:rPr lang="en-US" altLang="zh-CN" sz="1800">
                          <a:latin typeface="Arial" panose="020B0604020202020204" pitchFamily="34" charset="0"/>
                          <a:cs typeface="Arial" panose="020B0604020202020204" pitchFamily="34" charset="0"/>
                          <a:sym typeface="+mn-ea"/>
                        </a:rPr>
                        <a:t>×</a:t>
                      </a:r>
                      <a:endParaRPr lang="zh-CN" altLang="en-US"/>
                    </a:p>
                  </a:txBody>
                  <a:tcPr/>
                </a:tc>
              </a:tr>
              <a:tr h="624205">
                <a:tc>
                  <a:txBody>
                    <a:bodyPr/>
                    <a:p>
                      <a:pPr>
                        <a:buNone/>
                      </a:pPr>
                      <a:r>
                        <a:rPr lang="en-US" altLang="zh-CN"/>
                        <a:t>Data-Driven Testing</a:t>
                      </a:r>
                      <a:endParaRPr lang="en-US" altLang="zh-CN"/>
                    </a:p>
                    <a:p>
                      <a:pPr>
                        <a:buNone/>
                      </a:pPr>
                      <a:r>
                        <a:rPr lang="en-US" altLang="zh-CN"/>
                        <a:t>Framework</a:t>
                      </a:r>
                      <a:endParaRPr lang="en-US" altLang="zh-CN"/>
                    </a:p>
                  </a:txBody>
                  <a:tcPr/>
                </a:tc>
                <a:tc>
                  <a:txBody>
                    <a:bodyPr/>
                    <a:p>
                      <a:pPr algn="ctr">
                        <a:buNone/>
                      </a:pPr>
                      <a:r>
                        <a:rPr lang="en-US" altLang="zh-CN" sz="1800">
                          <a:latin typeface="Arial" panose="020B0604020202020204" pitchFamily="34" charset="0"/>
                          <a:sym typeface="+mn-ea"/>
                        </a:rPr>
                        <a:t>√</a:t>
                      </a:r>
                      <a:endParaRPr lang="en-US" altLang="zh-CN" sz="1800">
                        <a:latin typeface="Arial" panose="020B0604020202020204" pitchFamily="34" charset="0"/>
                        <a:sym typeface="+mn-ea"/>
                      </a:endParaRPr>
                    </a:p>
                    <a:p>
                      <a:pPr>
                        <a:buNone/>
                      </a:pPr>
                      <a:endParaRPr lang="zh-CN" altLang="en-US"/>
                    </a:p>
                  </a:txBody>
                  <a:tcPr/>
                </a:tc>
                <a:tc>
                  <a:txBody>
                    <a:bodyPr/>
                    <a:p>
                      <a:pPr algn="ctr">
                        <a:buNone/>
                      </a:pPr>
                      <a:r>
                        <a:rPr lang="en-US" altLang="zh-CN" sz="1800">
                          <a:latin typeface="Arial" panose="020B0604020202020204" pitchFamily="34" charset="0"/>
                          <a:sym typeface="+mn-ea"/>
                        </a:rPr>
                        <a:t>√</a:t>
                      </a:r>
                      <a:endParaRPr lang="en-US" altLang="zh-CN" sz="1800">
                        <a:latin typeface="Arial" panose="020B0604020202020204" pitchFamily="34" charset="0"/>
                        <a:sym typeface="+mn-ea"/>
                      </a:endParaRPr>
                    </a:p>
                    <a:p>
                      <a:pPr>
                        <a:buNone/>
                      </a:pPr>
                      <a:endParaRPr lang="zh-CN" altLang="en-US"/>
                    </a:p>
                  </a:txBody>
                  <a:tcPr/>
                </a:tc>
                <a:tc>
                  <a:txBody>
                    <a:bodyPr/>
                    <a:p>
                      <a:pPr algn="ctr">
                        <a:buNone/>
                      </a:pPr>
                      <a:r>
                        <a:rPr lang="en-US" altLang="zh-CN" sz="1800">
                          <a:latin typeface="Arial" panose="020B0604020202020204" pitchFamily="34" charset="0"/>
                          <a:cs typeface="Arial" panose="020B0604020202020204" pitchFamily="34" charset="0"/>
                          <a:sym typeface="+mn-ea"/>
                        </a:rPr>
                        <a:t>×</a:t>
                      </a:r>
                      <a:endParaRPr lang="zh-CN" altLang="en-US"/>
                    </a:p>
                  </a:txBody>
                  <a:tcPr/>
                </a:tc>
                <a:tc>
                  <a:txBody>
                    <a:bodyPr/>
                    <a:p>
                      <a:pPr algn="ctr">
                        <a:buNone/>
                      </a:pPr>
                      <a:r>
                        <a:rPr lang="en-US" altLang="zh-CN" sz="1800">
                          <a:latin typeface="Arial" panose="020B0604020202020204" pitchFamily="34" charset="0"/>
                          <a:cs typeface="Arial" panose="020B0604020202020204" pitchFamily="34" charset="0"/>
                          <a:sym typeface="+mn-ea"/>
                        </a:rPr>
                        <a:t>×</a:t>
                      </a:r>
                      <a:endParaRPr lang="zh-CN" altLang="en-US"/>
                    </a:p>
                  </a:txBody>
                  <a:tcPr/>
                </a:tc>
              </a:tr>
              <a:tr h="576580">
                <a:tc>
                  <a:txBody>
                    <a:bodyPr/>
                    <a:p>
                      <a:pPr>
                        <a:buNone/>
                      </a:pPr>
                      <a:r>
                        <a:rPr lang="en-US" altLang="zh-CN"/>
                        <a:t>Keyword-Driven </a:t>
                      </a:r>
                      <a:endParaRPr lang="en-US" altLang="zh-CN"/>
                    </a:p>
                    <a:p>
                      <a:pPr>
                        <a:buNone/>
                      </a:pPr>
                      <a:r>
                        <a:rPr lang="en-US" altLang="zh-CN"/>
                        <a:t>Framework </a:t>
                      </a:r>
                      <a:endParaRPr lang="en-US" altLang="zh-CN"/>
                    </a:p>
                  </a:txBody>
                  <a:tcPr/>
                </a:tc>
                <a:tc>
                  <a:txBody>
                    <a:bodyPr/>
                    <a:p>
                      <a:pPr algn="ctr">
                        <a:buNone/>
                      </a:pPr>
                      <a:r>
                        <a:rPr lang="en-US" altLang="zh-CN" sz="1800">
                          <a:latin typeface="Arial" panose="020B0604020202020204" pitchFamily="34" charset="0"/>
                          <a:sym typeface="+mn-ea"/>
                        </a:rPr>
                        <a:t>√</a:t>
                      </a:r>
                      <a:endParaRPr lang="zh-CN" altLang="en-US"/>
                    </a:p>
                  </a:txBody>
                  <a:tcPr/>
                </a:tc>
                <a:tc>
                  <a:txBody>
                    <a:bodyPr/>
                    <a:p>
                      <a:pPr algn="ctr">
                        <a:buNone/>
                      </a:pPr>
                      <a:r>
                        <a:rPr lang="en-US" altLang="zh-CN" sz="1800">
                          <a:latin typeface="Arial" panose="020B0604020202020204" pitchFamily="34" charset="0"/>
                          <a:sym typeface="+mn-ea"/>
                        </a:rPr>
                        <a:t>√</a:t>
                      </a:r>
                      <a:endParaRPr lang="zh-CN" altLang="en-US"/>
                    </a:p>
                  </a:txBody>
                  <a:tcPr/>
                </a:tc>
                <a:tc>
                  <a:txBody>
                    <a:bodyPr/>
                    <a:p>
                      <a:pPr algn="ctr">
                        <a:buNone/>
                      </a:pPr>
                      <a:r>
                        <a:rPr lang="en-US" altLang="zh-CN" sz="1800">
                          <a:latin typeface="Arial" panose="020B0604020202020204" pitchFamily="34" charset="0"/>
                          <a:cs typeface="Arial" panose="020B0604020202020204" pitchFamily="34" charset="0"/>
                          <a:sym typeface="+mn-ea"/>
                        </a:rPr>
                        <a:t>×</a:t>
                      </a:r>
                      <a:endParaRPr lang="zh-CN" altLang="en-US" sz="1800">
                        <a:latin typeface="Arial" panose="020B0604020202020204" pitchFamily="34" charset="0"/>
                      </a:endParaRPr>
                    </a:p>
                    <a:p>
                      <a:pPr algn="ctr">
                        <a:buNone/>
                      </a:pPr>
                      <a:endParaRPr lang="zh-CN" altLang="en-US"/>
                    </a:p>
                  </a:txBody>
                  <a:tcPr/>
                </a:tc>
                <a:tc>
                  <a:txBody>
                    <a:bodyPr/>
                    <a:p>
                      <a:pPr algn="ctr">
                        <a:buNone/>
                      </a:pPr>
                      <a:r>
                        <a:rPr lang="en-US" altLang="zh-CN" sz="1800">
                          <a:latin typeface="Arial" panose="020B0604020202020204" pitchFamily="34" charset="0"/>
                          <a:cs typeface="Arial" panose="020B0604020202020204" pitchFamily="34" charset="0"/>
                          <a:sym typeface="+mn-ea"/>
                        </a:rPr>
                        <a:t>×</a:t>
                      </a:r>
                      <a:endParaRPr lang="zh-CN" altLang="en-US" sz="1800">
                        <a:latin typeface="Arial" panose="020B0604020202020204" pitchFamily="34" charset="0"/>
                      </a:endParaRPr>
                    </a:p>
                    <a:p>
                      <a:pPr>
                        <a:buNone/>
                      </a:pPr>
                      <a:endParaRPr lang="zh-CN" altLang="en-US"/>
                    </a:p>
                  </a:txBody>
                  <a:tcPr/>
                </a:tc>
              </a:tr>
              <a:tr h="576580">
                <a:tc>
                  <a:txBody>
                    <a:bodyPr/>
                    <a:p>
                      <a:pPr>
                        <a:buNone/>
                      </a:pPr>
                      <a:r>
                        <a:rPr lang="en-US" altLang="zh-CN"/>
                        <a:t>The </a:t>
                      </a:r>
                      <a:r>
                        <a:rPr lang="en-US"/>
                        <a:t>P</a:t>
                      </a:r>
                      <a:r>
                        <a:t>ropos</a:t>
                      </a:r>
                      <a:r>
                        <a:rPr lang="en-US"/>
                        <a:t>al</a:t>
                      </a:r>
                      <a:endParaRPr lang="en-US"/>
                    </a:p>
                    <a:p>
                      <a:pPr>
                        <a:buNone/>
                      </a:pPr>
                      <a:r>
                        <a:rPr lang="en-US" altLang="zh-CN" sz="1800">
                          <a:sym typeface="+mn-ea"/>
                        </a:rPr>
                        <a:t>Framework</a:t>
                      </a:r>
                      <a:endParaRPr lang="en-US" altLang="zh-CN"/>
                    </a:p>
                  </a:txBody>
                  <a:tcPr/>
                </a:tc>
                <a:tc>
                  <a:txBody>
                    <a:bodyPr/>
                    <a:p>
                      <a:pPr algn="ctr">
                        <a:buNone/>
                      </a:pPr>
                      <a:r>
                        <a:rPr lang="en-US" altLang="zh-CN" sz="1800">
                          <a:latin typeface="Arial" panose="020B0604020202020204" pitchFamily="34" charset="0"/>
                          <a:sym typeface="+mn-ea"/>
                        </a:rPr>
                        <a:t>√</a:t>
                      </a:r>
                      <a:endParaRPr lang="zh-CN" altLang="en-US"/>
                    </a:p>
                  </a:txBody>
                  <a:tcPr/>
                </a:tc>
                <a:tc>
                  <a:txBody>
                    <a:bodyPr/>
                    <a:p>
                      <a:pPr algn="ctr">
                        <a:buNone/>
                      </a:pPr>
                      <a:r>
                        <a:rPr lang="en-US" altLang="zh-CN" sz="1800">
                          <a:latin typeface="Arial" panose="020B0604020202020204" pitchFamily="34" charset="0"/>
                          <a:sym typeface="+mn-ea"/>
                        </a:rPr>
                        <a:t>√</a:t>
                      </a:r>
                      <a:endParaRPr lang="zh-CN" altLang="en-US"/>
                    </a:p>
                  </a:txBody>
                  <a:tcPr/>
                </a:tc>
                <a:tc>
                  <a:txBody>
                    <a:bodyPr/>
                    <a:p>
                      <a:pPr algn="ctr">
                        <a:buNone/>
                      </a:pPr>
                      <a:r>
                        <a:rPr lang="en-US" altLang="zh-CN" sz="1800">
                          <a:latin typeface="Arial" panose="020B0604020202020204" pitchFamily="34" charset="0"/>
                          <a:sym typeface="+mn-ea"/>
                        </a:rPr>
                        <a:t>√</a:t>
                      </a:r>
                      <a:endParaRPr lang="zh-CN" altLang="en-US"/>
                    </a:p>
                  </a:txBody>
                  <a:tcPr/>
                </a:tc>
                <a:tc>
                  <a:txBody>
                    <a:bodyPr/>
                    <a:p>
                      <a:pPr algn="ctr">
                        <a:buNone/>
                      </a:pPr>
                      <a:r>
                        <a:rPr lang="en-US" altLang="zh-CN" sz="1800">
                          <a:latin typeface="Arial" panose="020B0604020202020204" pitchFamily="34" charset="0"/>
                          <a:sym typeface="+mn-ea"/>
                        </a:rPr>
                        <a:t>√</a:t>
                      </a:r>
                      <a:endParaRPr lang="zh-CN" altLang="en-US"/>
                    </a:p>
                  </a:txBody>
                  <a:tcPr/>
                </a:tc>
              </a:tr>
            </a:tbl>
          </a:graphicData>
        </a:graphic>
      </p:graphicFrame>
    </p:spTree>
    <p:custDataLst>
      <p:tags r:id="rId4"/>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99540" y="1356995"/>
            <a:ext cx="9827260" cy="4479290"/>
          </a:xfrm>
          <a:prstGeom prst="rect">
            <a:avLst/>
          </a:prstGeom>
          <a:noFill/>
        </p:spPr>
        <p:txBody>
          <a:bodyPr wrap="square" rtlCol="0">
            <a:spAutoFit/>
          </a:bodyPr>
          <a:p>
            <a:pPr>
              <a:lnSpc>
                <a:spcPct val="160000"/>
              </a:lnSpc>
            </a:pPr>
            <a:r>
              <a:rPr lang="en-US" altLang="zh-CN">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软件测试是保障和提高软件质量的重要手段。软件开发者和使用者必须对软件进行充分的测试，以确保其正常工作。统计表明，在典型的软件开发项目中，软件测试工作量往往占软件开发总工作量的40%以上。因此提高软件测试过程的效率至关重要。</a:t>
            </a:r>
            <a:endParaRPr lang="zh-CN" altLang="en-US">
              <a:latin typeface="宋体" panose="02010600030101010101" pitchFamily="2" charset="-122"/>
              <a:ea typeface="宋体" panose="02010600030101010101" pitchFamily="2" charset="-122"/>
            </a:endParaRPr>
          </a:p>
          <a:p>
            <a:pPr>
              <a:lnSpc>
                <a:spcPct val="160000"/>
              </a:lnSpc>
            </a:pPr>
            <a:endParaRPr lang="zh-CN" altLang="en-US">
              <a:latin typeface="宋体" panose="02010600030101010101" pitchFamily="2" charset="-122"/>
              <a:ea typeface="宋体" panose="02010600030101010101" pitchFamily="2" charset="-122"/>
            </a:endParaRPr>
          </a:p>
          <a:p>
            <a:pPr>
              <a:lnSpc>
                <a:spcPct val="160000"/>
              </a:lnSpc>
            </a:pPr>
            <a:r>
              <a:rPr lang="en-US" altLang="zh-CN">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为了提高测试效率，越来越多的测试工作引入了自动化测试的思想和方法。实践证明，</a:t>
            </a:r>
            <a:r>
              <a:rPr lang="zh-CN" altLang="en-US">
                <a:solidFill>
                  <a:srgbClr val="0043B2"/>
                </a:solidFill>
                <a:latin typeface="宋体" panose="02010600030101010101" pitchFamily="2" charset="-122"/>
                <a:ea typeface="宋体" panose="02010600030101010101" pitchFamily="2" charset="-122"/>
              </a:rPr>
              <a:t>软件自动化测试技术</a:t>
            </a:r>
            <a:r>
              <a:rPr lang="zh-CN" altLang="en-US">
                <a:latin typeface="宋体" panose="02010600030101010101" pitchFamily="2" charset="-122"/>
                <a:ea typeface="宋体" panose="02010600030101010101" pitchFamily="2" charset="-122"/>
              </a:rPr>
              <a:t>提高了软件测试的速度和效率，节省了软件测试成本，缩短了产品发布周期。同时，自动化测试技术也完成了许多手工测试无法实现的工作。所以，采用自动化测试方法和相应的测试框架成为了软件开发组织测试工作的重要支撑手段。例如，采用自动化测试工具能在测试活动中减少一部分开销，同时，有些测试活动是靠手工方式难以实现和度量的;自动化测试框架能够提高测试效率，快速定位测试软件各版本中的</a:t>
            </a:r>
            <a:r>
              <a:rPr lang="zh-CN" altLang="en-US">
                <a:solidFill>
                  <a:srgbClr val="0043B2"/>
                </a:solidFill>
                <a:latin typeface="宋体" panose="02010600030101010101" pitchFamily="2" charset="-122"/>
                <a:ea typeface="宋体" panose="02010600030101010101" pitchFamily="2" charset="-122"/>
              </a:rPr>
              <a:t>功能</a:t>
            </a:r>
            <a:r>
              <a:rPr lang="zh-CN" altLang="en-US">
                <a:latin typeface="宋体" panose="02010600030101010101" pitchFamily="2" charset="-122"/>
                <a:ea typeface="宋体" panose="02010600030101010101" pitchFamily="2" charset="-122"/>
              </a:rPr>
              <a:t>、</a:t>
            </a:r>
            <a:r>
              <a:rPr lang="zh-CN" altLang="en-US">
                <a:solidFill>
                  <a:srgbClr val="0043B2"/>
                </a:solidFill>
                <a:latin typeface="宋体" panose="02010600030101010101" pitchFamily="2" charset="-122"/>
                <a:ea typeface="宋体" panose="02010600030101010101" pitchFamily="2" charset="-122"/>
              </a:rPr>
              <a:t>性能</a:t>
            </a:r>
            <a:r>
              <a:rPr lang="zh-CN" altLang="en-US">
                <a:latin typeface="宋体" panose="02010600030101010101" pitchFamily="2" charset="-122"/>
                <a:ea typeface="宋体" panose="02010600030101010101" pitchFamily="2" charset="-122"/>
              </a:rPr>
              <a:t>缺陷。</a:t>
            </a:r>
            <a:endParaRPr lang="zh-CN" altLang="en-US">
              <a:latin typeface="宋体" panose="02010600030101010101" pitchFamily="2" charset="-122"/>
              <a:ea typeface="宋体" panose="02010600030101010101" pitchFamily="2" charset="-122"/>
            </a:endParaRPr>
          </a:p>
        </p:txBody>
      </p:sp>
      <p:sp>
        <p:nvSpPr>
          <p:cNvPr id="3" name="文本框 2"/>
          <p:cNvSpPr txBox="1"/>
          <p:nvPr/>
        </p:nvSpPr>
        <p:spPr>
          <a:xfrm>
            <a:off x="4058285" y="590550"/>
            <a:ext cx="5193030" cy="457200"/>
          </a:xfrm>
          <a:prstGeom prst="rect">
            <a:avLst/>
          </a:prstGeom>
          <a:noFill/>
        </p:spPr>
        <p:txBody>
          <a:bodyPr wrap="square" rtlCol="0">
            <a:spAutoFit/>
          </a:bodyPr>
          <a:p>
            <a:r>
              <a:rPr lang="zh-CN" altLang="zh-CN" sz="2400">
                <a:latin typeface="+mj-ea"/>
                <a:ea typeface="+mj-ea"/>
              </a:rPr>
              <a:t>软件质量的保证</a:t>
            </a:r>
            <a:r>
              <a:rPr lang="en-US" altLang="zh-CN" sz="2400">
                <a:latin typeface="+mj-ea"/>
                <a:ea typeface="+mj-ea"/>
              </a:rPr>
              <a:t>——</a:t>
            </a:r>
            <a:r>
              <a:rPr lang="zh-CN" altLang="zh-CN" sz="2400">
                <a:latin typeface="+mj-ea"/>
                <a:ea typeface="+mj-ea"/>
              </a:rPr>
              <a:t>测试</a:t>
            </a:r>
            <a:endParaRPr lang="zh-CN" altLang="zh-CN" sz="2400">
              <a:latin typeface="+mj-ea"/>
              <a:ea typeface="+mj-ea"/>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custDataLst>
              <p:tags r:id="rId1"/>
            </p:custDataLst>
          </p:nvPr>
        </p:nvPicPr>
        <p:blipFill>
          <a:blip r:embed="rId2" cstate="print">
            <a:extLst>
              <a:ext uri="{28A0092B-C50C-407E-A947-70E740481C1C}">
                <a14:useLocalDpi xmlns:a14="http://schemas.microsoft.com/office/drawing/2010/main" val="0"/>
              </a:ext>
            </a:extLst>
          </a:blip>
          <a:srcRect/>
          <a:stretch>
            <a:fillRect/>
          </a:stretch>
        </p:blipFill>
        <p:spPr bwMode="auto">
          <a:xfrm>
            <a:off x="749999" y="264388"/>
            <a:ext cx="158750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文本框 8"/>
          <p:cNvSpPr txBox="1"/>
          <p:nvPr>
            <p:custDataLst>
              <p:tags r:id="rId3"/>
            </p:custDataLst>
          </p:nvPr>
        </p:nvSpPr>
        <p:spPr>
          <a:xfrm>
            <a:off x="1119188" y="190274"/>
            <a:ext cx="9953624"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normAutofit/>
          </a:bodyPr>
          <a:lstStyle>
            <a:defPPr>
              <a:defRPr lang="zh-CN"/>
            </a:defPPr>
            <a:lvl1pPr algn="ctr">
              <a:defRPr sz="2800">
                <a:latin typeface="+mj-lt"/>
                <a:ea typeface="+mj-ea"/>
                <a:cs typeface="+mj-cs"/>
              </a:defRPr>
            </a:lvl1pPr>
          </a:lstStyle>
          <a:p>
            <a:r>
              <a:rPr lang="en-US" sz="3600" dirty="0"/>
              <a:t>Conclusions</a:t>
            </a:r>
            <a:endParaRPr lang="en-US" sz="3600" dirty="0"/>
          </a:p>
        </p:txBody>
      </p:sp>
      <p:sp>
        <p:nvSpPr>
          <p:cNvPr id="3" name="文本框 2"/>
          <p:cNvSpPr txBox="1"/>
          <p:nvPr/>
        </p:nvSpPr>
        <p:spPr>
          <a:xfrm>
            <a:off x="2082165" y="1531620"/>
            <a:ext cx="8475345" cy="4236720"/>
          </a:xfrm>
          <a:prstGeom prst="rect">
            <a:avLst/>
          </a:prstGeom>
          <a:noFill/>
        </p:spPr>
        <p:txBody>
          <a:bodyPr wrap="square" rtlCol="0">
            <a:spAutoFit/>
          </a:bodyPr>
          <a:p>
            <a:pPr>
              <a:lnSpc>
                <a:spcPct val="170000"/>
              </a:lnSpc>
            </a:pPr>
            <a:r>
              <a:rPr lang="zh-CN" altLang="en-US" sz="2000">
                <a:latin typeface="宋体" panose="02010600030101010101" pitchFamily="2" charset="-122"/>
                <a:ea typeface="宋体" panose="02010600030101010101" pitchFamily="2" charset="-122"/>
                <a:sym typeface="+mn-ea"/>
              </a:rPr>
              <a:t>文中构造的新的测试自动化框架结合了Selenium和Jmeter，能够在不同的测试中分享测试过程和测试数据，比如UI测试，功能测试，负载测试等等。</a:t>
            </a:r>
            <a:endParaRPr lang="zh-CN" altLang="en-US" sz="2000">
              <a:latin typeface="宋体" panose="02010600030101010101" pitchFamily="2" charset="-122"/>
              <a:ea typeface="宋体" panose="02010600030101010101" pitchFamily="2" charset="-122"/>
              <a:sym typeface="+mn-ea"/>
            </a:endParaRPr>
          </a:p>
          <a:p>
            <a:pPr>
              <a:lnSpc>
                <a:spcPct val="170000"/>
              </a:lnSpc>
            </a:pPr>
            <a:endParaRPr lang="zh-CN" altLang="en-US" sz="2000">
              <a:latin typeface="宋体" panose="02010600030101010101" pitchFamily="2" charset="-122"/>
              <a:ea typeface="宋体" panose="02010600030101010101" pitchFamily="2" charset="-122"/>
            </a:endParaRPr>
          </a:p>
          <a:p>
            <a:pPr>
              <a:lnSpc>
                <a:spcPct val="170000"/>
              </a:lnSpc>
            </a:pPr>
            <a:r>
              <a:rPr lang="zh-CN" altLang="en-US" sz="2000">
                <a:latin typeface="宋体" panose="02010600030101010101" pitchFamily="2" charset="-122"/>
                <a:ea typeface="宋体" panose="02010600030101010101" pitchFamily="2" charset="-122"/>
              </a:rPr>
              <a:t>该测试自动化框架的评估结果体现了这个框架能够提供给测试者一个高效的自动化工具为web应用测试去方便地配置不同的浏览器。能够通过直接配置数据源为性能测试准备大量的数据。能够方便地修改测试类型来配置测试类型，并且能够在许多</a:t>
            </a:r>
            <a:r>
              <a:rPr lang="zh-CN" altLang="en-US" sz="2000">
                <a:latin typeface="宋体" panose="02010600030101010101" pitchFamily="2" charset="-122"/>
                <a:ea typeface="宋体" panose="02010600030101010101" pitchFamily="2" charset="-122"/>
                <a:sym typeface="+mn-ea"/>
              </a:rPr>
              <a:t>许多不同的测试间进行切换，而</a:t>
            </a:r>
            <a:r>
              <a:rPr lang="zh-CN" altLang="en-US" sz="2000">
                <a:latin typeface="宋体" panose="02010600030101010101" pitchFamily="2" charset="-122"/>
                <a:ea typeface="宋体" panose="02010600030101010101" pitchFamily="2" charset="-122"/>
              </a:rPr>
              <a:t>不需要改变任何相关的测试用例单元。</a:t>
            </a:r>
            <a:endParaRPr lang="zh-CN" altLang="en-US" sz="2000">
              <a:latin typeface="宋体" panose="02010600030101010101" pitchFamily="2" charset="-122"/>
              <a:ea typeface="宋体" panose="02010600030101010101" pitchFamily="2" charset="-122"/>
            </a:endParaRPr>
          </a:p>
        </p:txBody>
      </p:sp>
    </p:spTree>
    <p:custDataLst>
      <p:tags r:id="rId4"/>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0" name="Group 4"/>
          <p:cNvGrpSpPr/>
          <p:nvPr>
            <p:custDataLst>
              <p:tags r:id="rId1"/>
            </p:custDataLst>
          </p:nvPr>
        </p:nvGrpSpPr>
        <p:grpSpPr bwMode="auto">
          <a:xfrm>
            <a:off x="1304925" y="3237230"/>
            <a:ext cx="2592000" cy="2520000"/>
            <a:chOff x="0" y="0"/>
            <a:chExt cx="4330" cy="4331"/>
          </a:xfrm>
        </p:grpSpPr>
        <p:sp>
          <p:nvSpPr>
            <p:cNvPr id="14341" name="Oval 3"/>
            <p:cNvSpPr>
              <a:spLocks noChangeArrowheads="1"/>
            </p:cNvSpPr>
            <p:nvPr>
              <p:custDataLst>
                <p:tags r:id="rId2"/>
              </p:custDataLst>
            </p:nvPr>
          </p:nvSpPr>
          <p:spPr bwMode="auto">
            <a:xfrm>
              <a:off x="0" y="0"/>
              <a:ext cx="4331" cy="4331"/>
            </a:xfrm>
            <a:prstGeom prst="ellipse">
              <a:avLst/>
            </a:prstGeom>
            <a:solidFill>
              <a:schemeClr val="bg1"/>
            </a:solidFill>
            <a:ln w="9525" cmpd="sng">
              <a:solidFill>
                <a:srgbClr val="FB262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b="1" dirty="0">
                  <a:solidFill>
                    <a:schemeClr val="accent1"/>
                  </a:solidFill>
                  <a:latin typeface="+mn-lt"/>
                  <a:ea typeface="+mn-ea"/>
                  <a:sym typeface="Arial" panose="020B0604020202020204" pitchFamily="34" charset="0"/>
                </a:rPr>
                <a:t>项目进度难以控制，项目管理难度加大</a:t>
              </a:r>
              <a:endParaRPr lang="zh-CN" altLang="en-US" sz="1800" b="1" dirty="0">
                <a:solidFill>
                  <a:schemeClr val="accent1"/>
                </a:solidFill>
                <a:latin typeface="+mn-lt"/>
                <a:ea typeface="+mn-ea"/>
                <a:sym typeface="Arial" panose="020B0604020202020204" pitchFamily="34" charset="0"/>
              </a:endParaRPr>
            </a:p>
          </p:txBody>
        </p:sp>
        <p:sp>
          <p:nvSpPr>
            <p:cNvPr id="14342" name="Oval 4"/>
            <p:cNvSpPr>
              <a:spLocks noChangeArrowheads="1"/>
            </p:cNvSpPr>
            <p:nvPr>
              <p:custDataLst>
                <p:tags r:id="rId3"/>
              </p:custDataLst>
            </p:nvPr>
          </p:nvSpPr>
          <p:spPr bwMode="auto">
            <a:xfrm>
              <a:off x="3220" y="3225"/>
              <a:ext cx="1106" cy="1106"/>
            </a:xfrm>
            <a:prstGeom prst="ellipse">
              <a:avLst/>
            </a:prstGeom>
            <a:solidFill>
              <a:srgbClr val="FB262C"/>
            </a:solidFill>
            <a:ln w="76200"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ormAutofit fontScale="85000"/>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zh-CN" sz="2400">
                  <a:solidFill>
                    <a:schemeClr val="bg1"/>
                  </a:solidFill>
                  <a:latin typeface="+mn-lt"/>
                  <a:ea typeface="+mn-ea"/>
                  <a:sym typeface="Arial" panose="020B0604020202020204" pitchFamily="34" charset="0"/>
                </a:rPr>
                <a:t>1</a:t>
              </a:r>
              <a:endParaRPr lang="zh-CN" altLang="zh-CN" sz="2400">
                <a:solidFill>
                  <a:schemeClr val="bg1"/>
                </a:solidFill>
                <a:latin typeface="+mn-lt"/>
                <a:ea typeface="+mn-ea"/>
                <a:sym typeface="Arial" panose="020B0604020202020204" pitchFamily="34" charset="0"/>
              </a:endParaRPr>
            </a:p>
          </p:txBody>
        </p:sp>
      </p:grpSp>
      <p:grpSp>
        <p:nvGrpSpPr>
          <p:cNvPr id="14343" name="Group 7"/>
          <p:cNvGrpSpPr/>
          <p:nvPr>
            <p:custDataLst>
              <p:tags r:id="rId4"/>
            </p:custDataLst>
          </p:nvPr>
        </p:nvGrpSpPr>
        <p:grpSpPr bwMode="auto">
          <a:xfrm>
            <a:off x="4644390" y="3213735"/>
            <a:ext cx="2592000" cy="2520000"/>
            <a:chOff x="0" y="0"/>
            <a:chExt cx="4331" cy="4331"/>
          </a:xfrm>
        </p:grpSpPr>
        <p:sp>
          <p:nvSpPr>
            <p:cNvPr id="14344" name="Oval 6"/>
            <p:cNvSpPr>
              <a:spLocks noChangeArrowheads="1"/>
            </p:cNvSpPr>
            <p:nvPr>
              <p:custDataLst>
                <p:tags r:id="rId5"/>
              </p:custDataLst>
            </p:nvPr>
          </p:nvSpPr>
          <p:spPr bwMode="auto">
            <a:xfrm>
              <a:off x="0" y="0"/>
              <a:ext cx="4331" cy="4331"/>
            </a:xfrm>
            <a:prstGeom prst="ellipse">
              <a:avLst/>
            </a:prstGeom>
            <a:solidFill>
              <a:schemeClr val="bg1"/>
            </a:solidFill>
            <a:ln w="9525" cmpd="sng">
              <a:solidFill>
                <a:srgbClr val="00BAF7"/>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b="1" dirty="0">
                  <a:solidFill>
                    <a:schemeClr val="accent2"/>
                  </a:solidFill>
                  <a:latin typeface="+mn-lt"/>
                  <a:ea typeface="+mn-ea"/>
                  <a:sym typeface="Arial" panose="020B0604020202020204" pitchFamily="34" charset="0"/>
                </a:rPr>
                <a:t>对项目风险的控制能力较弱，项目风险在项目开发较晚的时候才能够真正降低</a:t>
              </a:r>
              <a:endParaRPr lang="zh-CN" altLang="en-US" sz="1800" b="1" dirty="0">
                <a:solidFill>
                  <a:schemeClr val="accent2"/>
                </a:solidFill>
                <a:latin typeface="+mn-lt"/>
                <a:ea typeface="+mn-ea"/>
                <a:sym typeface="Arial" panose="020B0604020202020204" pitchFamily="34" charset="0"/>
              </a:endParaRPr>
            </a:p>
          </p:txBody>
        </p:sp>
        <p:sp>
          <p:nvSpPr>
            <p:cNvPr id="14345" name="Oval 7"/>
            <p:cNvSpPr>
              <a:spLocks noChangeArrowheads="1"/>
            </p:cNvSpPr>
            <p:nvPr>
              <p:custDataLst>
                <p:tags r:id="rId6"/>
              </p:custDataLst>
            </p:nvPr>
          </p:nvSpPr>
          <p:spPr bwMode="auto">
            <a:xfrm>
              <a:off x="3225" y="3225"/>
              <a:ext cx="1106" cy="1106"/>
            </a:xfrm>
            <a:prstGeom prst="ellipse">
              <a:avLst/>
            </a:prstGeom>
            <a:solidFill>
              <a:srgbClr val="00BAF7"/>
            </a:solidFill>
            <a:ln w="76200"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ormAutofit fontScale="90000"/>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400" dirty="0">
                  <a:solidFill>
                    <a:schemeClr val="bg1"/>
                  </a:solidFill>
                  <a:latin typeface="+mn-lt"/>
                  <a:ea typeface="+mn-ea"/>
                  <a:sym typeface="Arial" panose="020B0604020202020204" pitchFamily="34" charset="0"/>
                </a:rPr>
                <a:t>2</a:t>
              </a:r>
              <a:endParaRPr lang="en-US" altLang="zh-CN" sz="2400" dirty="0">
                <a:solidFill>
                  <a:schemeClr val="bg1"/>
                </a:solidFill>
                <a:latin typeface="+mn-lt"/>
                <a:ea typeface="+mn-ea"/>
                <a:sym typeface="Arial" panose="020B0604020202020204" pitchFamily="34" charset="0"/>
              </a:endParaRPr>
            </a:p>
          </p:txBody>
        </p:sp>
      </p:grpSp>
      <p:grpSp>
        <p:nvGrpSpPr>
          <p:cNvPr id="14346" name="Group 10"/>
          <p:cNvGrpSpPr/>
          <p:nvPr>
            <p:custDataLst>
              <p:tags r:id="rId7"/>
            </p:custDataLst>
          </p:nvPr>
        </p:nvGrpSpPr>
        <p:grpSpPr bwMode="auto">
          <a:xfrm>
            <a:off x="7940040" y="3230880"/>
            <a:ext cx="2727325" cy="2557780"/>
            <a:chOff x="0" y="0"/>
            <a:chExt cx="4331" cy="4331"/>
          </a:xfrm>
        </p:grpSpPr>
        <p:sp>
          <p:nvSpPr>
            <p:cNvPr id="14347" name="Oval 9"/>
            <p:cNvSpPr>
              <a:spLocks noChangeArrowheads="1"/>
            </p:cNvSpPr>
            <p:nvPr>
              <p:custDataLst>
                <p:tags r:id="rId8"/>
              </p:custDataLst>
            </p:nvPr>
          </p:nvSpPr>
          <p:spPr bwMode="auto">
            <a:xfrm>
              <a:off x="0" y="0"/>
              <a:ext cx="4116" cy="4267"/>
            </a:xfrm>
            <a:prstGeom prst="ellipse">
              <a:avLst/>
            </a:prstGeom>
            <a:solidFill>
              <a:schemeClr val="bg1"/>
            </a:solidFill>
            <a:ln w="9525" cmpd="sng">
              <a:solidFill>
                <a:srgbClr val="921519"/>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ormAutofit lnSpcReduction="20000"/>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b="1" dirty="0">
                  <a:solidFill>
                    <a:schemeClr val="accent3"/>
                  </a:solidFill>
                  <a:latin typeface="+mn-lt"/>
                  <a:ea typeface="+mn-ea"/>
                  <a:sym typeface="Arial" panose="020B0604020202020204" pitchFamily="34" charset="0"/>
                </a:rPr>
                <a:t>软件项目开发费用超过预算</a:t>
              </a:r>
              <a:endParaRPr lang="zh-CN" altLang="en-US" sz="1800" b="1" dirty="0">
                <a:solidFill>
                  <a:schemeClr val="accent3"/>
                </a:solidFill>
                <a:latin typeface="+mn-lt"/>
                <a:ea typeface="+mn-ea"/>
                <a:sym typeface="Arial" panose="020B0604020202020204" pitchFamily="34" charset="0"/>
              </a:endParaRPr>
            </a:p>
          </p:txBody>
        </p:sp>
        <p:sp>
          <p:nvSpPr>
            <p:cNvPr id="14348" name="Oval 10"/>
            <p:cNvSpPr>
              <a:spLocks noChangeArrowheads="1"/>
            </p:cNvSpPr>
            <p:nvPr>
              <p:custDataLst>
                <p:tags r:id="rId9"/>
              </p:custDataLst>
            </p:nvPr>
          </p:nvSpPr>
          <p:spPr bwMode="auto">
            <a:xfrm>
              <a:off x="3225" y="3225"/>
              <a:ext cx="1106" cy="1106"/>
            </a:xfrm>
            <a:prstGeom prst="ellipse">
              <a:avLst/>
            </a:prstGeom>
            <a:solidFill>
              <a:srgbClr val="921519"/>
            </a:solidFill>
            <a:ln w="76200"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400" dirty="0">
                  <a:solidFill>
                    <a:schemeClr val="bg1"/>
                  </a:solidFill>
                  <a:latin typeface="+mn-lt"/>
                  <a:ea typeface="+mn-ea"/>
                  <a:sym typeface="Arial" panose="020B0604020202020204" pitchFamily="34" charset="0"/>
                </a:rPr>
                <a:t>3</a:t>
              </a:r>
              <a:endParaRPr lang="en-US" altLang="zh-CN" sz="2400" dirty="0">
                <a:solidFill>
                  <a:schemeClr val="bg1"/>
                </a:solidFill>
                <a:latin typeface="+mn-lt"/>
                <a:ea typeface="+mn-ea"/>
                <a:sym typeface="Arial" panose="020B0604020202020204" pitchFamily="34" charset="0"/>
              </a:endParaRPr>
            </a:p>
          </p:txBody>
        </p:sp>
      </p:grpSp>
      <p:pic>
        <p:nvPicPr>
          <p:cNvPr id="13" name="Picture 4"/>
          <p:cNvPicPr>
            <a:picLocks noChangeAspect="1" noChangeArrowheads="1"/>
          </p:cNvPicPr>
          <p:nvPr>
            <p:custDataLst>
              <p:tags r:id="rId10"/>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1146239" y="91033"/>
            <a:ext cx="158750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 name="文本框 13"/>
          <p:cNvSpPr txBox="1"/>
          <p:nvPr>
            <p:custDataLst>
              <p:tags r:id="rId12"/>
            </p:custDataLst>
          </p:nvPr>
        </p:nvSpPr>
        <p:spPr>
          <a:xfrm>
            <a:off x="1138300" y="852823"/>
            <a:ext cx="4505763" cy="5030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170" tIns="46990" rIns="90170" bIns="46990" anchor="ctr">
            <a:normAutofit/>
          </a:bodyPr>
          <a:lstStyle>
            <a:defPPr>
              <a:defRPr lang="zh-CN"/>
            </a:defPPr>
            <a:lvl1pPr>
              <a:defRPr>
                <a:solidFill>
                  <a:schemeClr val="bg1"/>
                </a:solidFill>
                <a:latin typeface="+mj-lt"/>
                <a:ea typeface="+mj-ea"/>
                <a:cs typeface="+mj-cs"/>
              </a:defRPr>
            </a:lvl1pPr>
          </a:lstStyle>
          <a:p>
            <a:r>
              <a:rPr lang="en-US" altLang="zh-CN" sz="2000"/>
              <a:t>Traditional Software Test </a:t>
            </a:r>
            <a:endParaRPr lang="en-US" altLang="zh-CN" sz="2000"/>
          </a:p>
        </p:txBody>
      </p:sp>
      <p:sp>
        <p:nvSpPr>
          <p:cNvPr id="2" name="文本框 1"/>
          <p:cNvSpPr txBox="1"/>
          <p:nvPr/>
        </p:nvSpPr>
        <p:spPr>
          <a:xfrm>
            <a:off x="1167130" y="1550670"/>
            <a:ext cx="9827260" cy="1516380"/>
          </a:xfrm>
          <a:prstGeom prst="rect">
            <a:avLst/>
          </a:prstGeom>
          <a:noFill/>
        </p:spPr>
        <p:txBody>
          <a:bodyPr wrap="square" rtlCol="0">
            <a:spAutoFit/>
          </a:bodyPr>
          <a:p>
            <a:r>
              <a:rPr lang="zh-CN" altLang="en-US">
                <a:solidFill>
                  <a:srgbClr val="FF0000"/>
                </a:solidFill>
                <a:latin typeface="宋体" panose="02010600030101010101" pitchFamily="2" charset="-122"/>
                <a:ea typeface="宋体" panose="02010600030101010101" pitchFamily="2" charset="-122"/>
              </a:rPr>
              <a:t>传统的软件测试流程：</a:t>
            </a:r>
            <a:endParaRPr lang="zh-CN" altLang="en-US">
              <a:solidFill>
                <a:srgbClr val="FF0000"/>
              </a:solidFill>
              <a:latin typeface="宋体" panose="02010600030101010101" pitchFamily="2" charset="-122"/>
              <a:ea typeface="宋体" panose="02010600030101010101" pitchFamily="2" charset="-122"/>
            </a:endParaRPr>
          </a:p>
          <a:p>
            <a:pPr>
              <a:lnSpc>
                <a:spcPct val="140000"/>
              </a:lnSpc>
            </a:pPr>
            <a:r>
              <a:rPr lang="zh-CN" altLang="en-US">
                <a:latin typeface="宋体" panose="02010600030101010101" pitchFamily="2" charset="-122"/>
                <a:ea typeface="宋体" panose="02010600030101010101" pitchFamily="2" charset="-122"/>
              </a:rPr>
              <a:t>    一般是在软件开发过程中进行少量的单元测试。然后在整个软件开发结束阶段，集中进行大量的测试，包括功能和性能的集成测试和系统测试。随着软件开发的越来越复杂，传统的软件测试流程不可避免的给我们带来以下问题：</a:t>
            </a:r>
            <a:endParaRPr lang="zh-CN" altLang="en-US">
              <a:latin typeface="宋体" panose="02010600030101010101" pitchFamily="2" charset="-122"/>
              <a:ea typeface="宋体" panose="02010600030101010101" pitchFamily="2" charset="-122"/>
            </a:endParaRPr>
          </a:p>
        </p:txBody>
      </p:sp>
    </p:spTree>
    <p:custDataLst>
      <p:tags r:id="rId1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custDataLst>
              <p:tags r:id="rId1"/>
            </p:custDataLst>
          </p:nvPr>
        </p:nvGrpSpPr>
        <p:grpSpPr>
          <a:xfrm>
            <a:off x="1301213" y="636608"/>
            <a:ext cx="10082841" cy="600692"/>
            <a:chOff x="1301213" y="636608"/>
            <a:chExt cx="10082841" cy="600692"/>
          </a:xfrm>
        </p:grpSpPr>
        <p:sp>
          <p:nvSpPr>
            <p:cNvPr id="19463" name="Line 7"/>
            <p:cNvSpPr>
              <a:spLocks noChangeShapeType="1"/>
            </p:cNvSpPr>
            <p:nvPr>
              <p:custDataLst>
                <p:tags r:id="rId2"/>
              </p:custDataLst>
            </p:nvPr>
          </p:nvSpPr>
          <p:spPr bwMode="auto">
            <a:xfrm>
              <a:off x="1829654" y="1227129"/>
              <a:ext cx="9554400" cy="0"/>
            </a:xfrm>
            <a:prstGeom prst="line">
              <a:avLst/>
            </a:prstGeom>
            <a:noFill/>
            <a:ln w="19050" cmpd="sng">
              <a:solidFill>
                <a:srgbClr val="C4C4C4"/>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sym typeface="Arial" panose="020B0604020202020204" pitchFamily="34" charset="0"/>
              </a:endParaRPr>
            </a:p>
          </p:txBody>
        </p:sp>
        <p:sp>
          <p:nvSpPr>
            <p:cNvPr id="19464" name="Rectangle 8"/>
            <p:cNvSpPr>
              <a:spLocks noChangeArrowheads="1"/>
            </p:cNvSpPr>
            <p:nvPr>
              <p:custDataLst>
                <p:tags r:id="rId3"/>
              </p:custDataLst>
            </p:nvPr>
          </p:nvSpPr>
          <p:spPr bwMode="auto">
            <a:xfrm>
              <a:off x="1301213" y="708366"/>
              <a:ext cx="528441" cy="528934"/>
            </a:xfrm>
            <a:prstGeom prst="rect">
              <a:avLst/>
            </a:prstGeom>
            <a:solidFill>
              <a:srgbClr val="C4C4C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zh-CN" sz="2400" dirty="0">
                  <a:latin typeface="+mn-lt"/>
                  <a:ea typeface="+mn-ea"/>
                  <a:sym typeface="Arial" panose="020B0604020202020204" pitchFamily="34" charset="0"/>
                </a:rPr>
                <a:t>1</a:t>
              </a:r>
              <a:endParaRPr lang="zh-CN" altLang="zh-CN" sz="2400" dirty="0">
                <a:latin typeface="+mn-lt"/>
                <a:ea typeface="+mn-ea"/>
                <a:sym typeface="Arial" panose="020B0604020202020204" pitchFamily="34" charset="0"/>
              </a:endParaRPr>
            </a:p>
          </p:txBody>
        </p:sp>
        <p:sp>
          <p:nvSpPr>
            <p:cNvPr id="19465" name="Text Box 9"/>
            <p:cNvSpPr txBox="1">
              <a:spLocks noChangeArrowheads="1"/>
            </p:cNvSpPr>
            <p:nvPr>
              <p:custDataLst>
                <p:tags r:id="rId4"/>
              </p:custDataLst>
            </p:nvPr>
          </p:nvSpPr>
          <p:spPr bwMode="auto">
            <a:xfrm>
              <a:off x="1840328" y="751543"/>
              <a:ext cx="8201025" cy="4489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000" dirty="0">
                  <a:latin typeface="+mj-lt"/>
                  <a:ea typeface="+mj-ea"/>
                  <a:cs typeface="+mj-cs"/>
                  <a:sym typeface="Arial" panose="020B0604020202020204" pitchFamily="34" charset="0"/>
                </a:rPr>
                <a:t>手工测试</a:t>
              </a:r>
              <a:endParaRPr lang="zh-CN" altLang="en-US" sz="2000" dirty="0">
                <a:latin typeface="+mj-lt"/>
                <a:ea typeface="+mj-ea"/>
                <a:cs typeface="+mj-cs"/>
                <a:sym typeface="Arial" panose="020B0604020202020204" pitchFamily="34" charset="0"/>
              </a:endParaRPr>
            </a:p>
          </p:txBody>
        </p:sp>
        <p:pic>
          <p:nvPicPr>
            <p:cNvPr id="19466" name="Picture 10"/>
            <p:cNvPicPr>
              <a:picLocks noChangeAspect="1" noChangeArrowheads="1"/>
            </p:cNvPicPr>
            <p:nvPr>
              <p:custDataLst>
                <p:tags r:id="rId5"/>
              </p:custDataLst>
            </p:nvPr>
          </p:nvPicPr>
          <p:blipFill>
            <a:blip r:embed="rId6" cstate="print">
              <a:extLst>
                <a:ext uri="{28A0092B-C50C-407E-A947-70E740481C1C}">
                  <a14:useLocalDpi xmlns:a14="http://schemas.microsoft.com/office/drawing/2010/main" val="0"/>
                </a:ext>
              </a:extLst>
            </a:blip>
            <a:srcRect b="6706"/>
            <a:stretch>
              <a:fillRect/>
            </a:stretch>
          </p:blipFill>
          <p:spPr bwMode="auto">
            <a:xfrm>
              <a:off x="10065177" y="636608"/>
              <a:ext cx="1285994" cy="6006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6" name="组合 5"/>
          <p:cNvGrpSpPr/>
          <p:nvPr>
            <p:custDataLst>
              <p:tags r:id="rId7"/>
            </p:custDataLst>
          </p:nvPr>
        </p:nvGrpSpPr>
        <p:grpSpPr>
          <a:xfrm>
            <a:off x="1301213" y="2408892"/>
            <a:ext cx="10082841" cy="600694"/>
            <a:chOff x="1301213" y="2493982"/>
            <a:chExt cx="10082841" cy="600694"/>
          </a:xfrm>
        </p:grpSpPr>
        <p:sp>
          <p:nvSpPr>
            <p:cNvPr id="19469" name="Line 15"/>
            <p:cNvSpPr>
              <a:spLocks noChangeShapeType="1"/>
            </p:cNvSpPr>
            <p:nvPr>
              <p:custDataLst>
                <p:tags r:id="rId8"/>
              </p:custDataLst>
            </p:nvPr>
          </p:nvSpPr>
          <p:spPr bwMode="auto">
            <a:xfrm>
              <a:off x="1829654" y="3081328"/>
              <a:ext cx="9554400" cy="0"/>
            </a:xfrm>
            <a:prstGeom prst="line">
              <a:avLst/>
            </a:prstGeom>
            <a:noFill/>
            <a:ln w="19050" cmpd="sng">
              <a:solidFill>
                <a:srgbClr val="C4C4C4"/>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sym typeface="Arial" panose="020B0604020202020204" pitchFamily="34" charset="0"/>
              </a:endParaRPr>
            </a:p>
          </p:txBody>
        </p:sp>
        <p:sp>
          <p:nvSpPr>
            <p:cNvPr id="19470" name="Rectangle 16"/>
            <p:cNvSpPr>
              <a:spLocks noChangeArrowheads="1"/>
            </p:cNvSpPr>
            <p:nvPr>
              <p:custDataLst>
                <p:tags r:id="rId9"/>
              </p:custDataLst>
            </p:nvPr>
          </p:nvSpPr>
          <p:spPr bwMode="auto">
            <a:xfrm>
              <a:off x="1301213" y="2562562"/>
              <a:ext cx="528441" cy="528937"/>
            </a:xfrm>
            <a:prstGeom prst="rect">
              <a:avLst/>
            </a:prstGeom>
            <a:solidFill>
              <a:srgbClr val="C4C4C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zh-CN" sz="2400">
                  <a:latin typeface="+mn-lt"/>
                  <a:ea typeface="+mn-ea"/>
                  <a:sym typeface="Arial" panose="020B0604020202020204" pitchFamily="34" charset="0"/>
                </a:rPr>
                <a:t>2</a:t>
              </a:r>
              <a:endParaRPr lang="zh-CN" altLang="zh-CN" sz="2400">
                <a:latin typeface="+mn-lt"/>
                <a:ea typeface="+mn-ea"/>
                <a:sym typeface="Arial" panose="020B0604020202020204" pitchFamily="34" charset="0"/>
              </a:endParaRPr>
            </a:p>
          </p:txBody>
        </p:sp>
        <p:sp>
          <p:nvSpPr>
            <p:cNvPr id="19471" name="Text Box 17"/>
            <p:cNvSpPr txBox="1">
              <a:spLocks noChangeArrowheads="1"/>
            </p:cNvSpPr>
            <p:nvPr>
              <p:custDataLst>
                <p:tags r:id="rId10"/>
              </p:custDataLst>
            </p:nvPr>
          </p:nvSpPr>
          <p:spPr bwMode="auto">
            <a:xfrm>
              <a:off x="1840963" y="2606377"/>
              <a:ext cx="8201025" cy="448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000" dirty="0">
                  <a:latin typeface="+mj-lt"/>
                  <a:ea typeface="+mj-ea"/>
                  <a:cs typeface="+mj-cs"/>
                  <a:sym typeface="Arial" panose="020B0604020202020204" pitchFamily="34" charset="0"/>
                </a:rPr>
                <a:t>自动化测试</a:t>
              </a:r>
              <a:endParaRPr lang="zh-CN" altLang="en-US" sz="2000" dirty="0">
                <a:latin typeface="+mj-lt"/>
                <a:ea typeface="+mj-ea"/>
                <a:cs typeface="+mj-cs"/>
                <a:sym typeface="Arial" panose="020B0604020202020204" pitchFamily="34" charset="0"/>
              </a:endParaRPr>
            </a:p>
          </p:txBody>
        </p:sp>
        <p:pic>
          <p:nvPicPr>
            <p:cNvPr id="19472" name="Picture 16"/>
            <p:cNvPicPr>
              <a:picLocks noChangeAspect="1" noChangeArrowheads="1"/>
            </p:cNvPicPr>
            <p:nvPr>
              <p:custDataLst>
                <p:tags r:id="rId11"/>
              </p:custDataLst>
            </p:nvPr>
          </p:nvPicPr>
          <p:blipFill>
            <a:blip r:embed="rId6" cstate="print">
              <a:extLst>
                <a:ext uri="{28A0092B-C50C-407E-A947-70E740481C1C}">
                  <a14:useLocalDpi xmlns:a14="http://schemas.microsoft.com/office/drawing/2010/main" val="0"/>
                </a:ext>
              </a:extLst>
            </a:blip>
            <a:srcRect b="6706"/>
            <a:stretch>
              <a:fillRect/>
            </a:stretch>
          </p:blipFill>
          <p:spPr bwMode="auto">
            <a:xfrm>
              <a:off x="10065177" y="2493982"/>
              <a:ext cx="1285994" cy="6006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2" name="文本框 1"/>
          <p:cNvSpPr txBox="1"/>
          <p:nvPr>
            <p:custDataLst>
              <p:tags r:id="rId12"/>
            </p:custDataLst>
          </p:nvPr>
        </p:nvSpPr>
        <p:spPr>
          <a:xfrm>
            <a:off x="1832610" y="1228725"/>
            <a:ext cx="9518650" cy="112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noAutofit/>
          </a:bodyPr>
          <a:lstStyle>
            <a:lvl1pPr marL="3175" indent="-3175" algn="just" eaLnBrk="1" hangingPunct="1">
              <a:lnSpc>
                <a:spcPct val="120000"/>
              </a:lnSpc>
              <a:spcBef>
                <a:spcPct val="20000"/>
              </a:spcBef>
              <a:buFontTx/>
              <a:buNone/>
              <a:defRPr sz="1800">
                <a:solidFill>
                  <a:schemeClr val="bg2"/>
                </a:solidFill>
                <a:latin typeface="+mn-lt"/>
                <a:ea typeface="+mn-ea"/>
                <a:sym typeface="Arial" panose="020B0604020202020204" pitchFamily="34" charset="0"/>
              </a:defRPr>
            </a:lvl1pPr>
            <a:lvl2pPr marL="742950" indent="-285750">
              <a:spcBef>
                <a:spcPct val="20000"/>
              </a:spcBef>
              <a:buChar char="–"/>
              <a:defRPr sz="2800">
                <a:sym typeface="Arial" panose="020B0604020202020204" pitchFamily="34" charset="0"/>
              </a:defRPr>
            </a:lvl2pPr>
            <a:lvl3pPr marL="1143000" indent="-228600">
              <a:spcBef>
                <a:spcPct val="20000"/>
              </a:spcBef>
              <a:buChar char="•"/>
              <a:defRPr sz="2400">
                <a:sym typeface="Arial" panose="020B0604020202020204" pitchFamily="34" charset="0"/>
              </a:defRPr>
            </a:lvl3pPr>
            <a:lvl4pPr marL="1600200" indent="-228600">
              <a:spcBef>
                <a:spcPct val="20000"/>
              </a:spcBef>
              <a:buChar char="–"/>
              <a:defRPr sz="2000">
                <a:sym typeface="Arial" panose="020B0604020202020204" pitchFamily="34" charset="0"/>
              </a:defRPr>
            </a:lvl4pPr>
            <a:lvl5pPr marL="2057400" indent="-228600">
              <a:spcBef>
                <a:spcPct val="20000"/>
              </a:spcBef>
              <a:buChar char="»"/>
              <a:defRPr sz="2000">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30000"/>
              </a:lnSpc>
            </a:pPr>
            <a:r>
              <a:rPr lang="zh-CN" altLang="en-US" sz="1600">
                <a:solidFill>
                  <a:schemeClr val="tx1"/>
                </a:solidFill>
                <a:latin typeface="宋体" panose="02010600030101010101" pitchFamily="2" charset="-122"/>
                <a:ea typeface="宋体" panose="02010600030101010101" pitchFamily="2" charset="-122"/>
              </a:rPr>
              <a:t>通过对需求规格的理解来设计测试用例，在测试用例通过评审之后，由测试人员根据测试用例中描述的规程一步步编写相应的</a:t>
            </a:r>
            <a:r>
              <a:rPr lang="zh-CN" altLang="en-US" sz="1600">
                <a:solidFill>
                  <a:schemeClr val="accent1"/>
                </a:solidFill>
                <a:latin typeface="宋体" panose="02010600030101010101" pitchFamily="2" charset="-122"/>
                <a:ea typeface="宋体" panose="02010600030101010101" pitchFamily="2" charset="-122"/>
              </a:rPr>
              <a:t>测试代码</a:t>
            </a:r>
            <a:r>
              <a:rPr lang="zh-CN" altLang="en-US" sz="1600">
                <a:solidFill>
                  <a:schemeClr val="tx1"/>
                </a:solidFill>
                <a:latin typeface="宋体" panose="02010600030101010101" pitchFamily="2" charset="-122"/>
                <a:ea typeface="宋体" panose="02010600030101010101" pitchFamily="2" charset="-122"/>
              </a:rPr>
              <a:t>并执行，记录程序执行后的结果并提交</a:t>
            </a:r>
            <a:r>
              <a:rPr lang="zh-CN" altLang="en-US" sz="1600">
                <a:solidFill>
                  <a:schemeClr val="accent1"/>
                </a:solidFill>
                <a:latin typeface="宋体" panose="02010600030101010101" pitchFamily="2" charset="-122"/>
                <a:ea typeface="宋体" panose="02010600030101010101" pitchFamily="2" charset="-122"/>
              </a:rPr>
              <a:t>测试报告</a:t>
            </a:r>
            <a:r>
              <a:rPr lang="zh-CN" altLang="en-US" sz="1600">
                <a:solidFill>
                  <a:schemeClr val="tx1"/>
                </a:solidFill>
                <a:latin typeface="宋体" panose="02010600030101010101" pitchFamily="2" charset="-122"/>
                <a:ea typeface="宋体" panose="02010600030101010101" pitchFamily="2" charset="-122"/>
              </a:rPr>
              <a:t>，</a:t>
            </a:r>
            <a:r>
              <a:rPr lang="zh-CN" altLang="en-US" sz="1600">
                <a:solidFill>
                  <a:schemeClr val="tx1"/>
                </a:solidFill>
                <a:latin typeface="宋体" panose="02010600030101010101" pitchFamily="2" charset="-122"/>
                <a:ea typeface="宋体" panose="02010600030101010101" pitchFamily="2" charset="-122"/>
                <a:sym typeface="+mn-ea"/>
              </a:rPr>
              <a:t>最后</a:t>
            </a:r>
            <a:r>
              <a:rPr lang="zh-CN" altLang="en-US" sz="1600">
                <a:solidFill>
                  <a:schemeClr val="tx1"/>
                </a:solidFill>
                <a:latin typeface="宋体" panose="02010600030101010101" pitchFamily="2" charset="-122"/>
                <a:ea typeface="宋体" panose="02010600030101010101" pitchFamily="2" charset="-122"/>
              </a:rPr>
              <a:t>将</a:t>
            </a:r>
            <a:r>
              <a:rPr lang="zh-CN" altLang="en-US" sz="1600">
                <a:solidFill>
                  <a:schemeClr val="accent1"/>
                </a:solidFill>
                <a:latin typeface="宋体" panose="02010600030101010101" pitchFamily="2" charset="-122"/>
                <a:ea typeface="宋体" panose="02010600030101010101" pitchFamily="2" charset="-122"/>
              </a:rPr>
              <a:t>实际结果</a:t>
            </a:r>
            <a:r>
              <a:rPr lang="zh-CN" altLang="en-US" sz="1600">
                <a:solidFill>
                  <a:schemeClr val="tx1"/>
                </a:solidFill>
                <a:latin typeface="宋体" panose="02010600030101010101" pitchFamily="2" charset="-122"/>
                <a:ea typeface="宋体" panose="02010600030101010101" pitchFamily="2" charset="-122"/>
              </a:rPr>
              <a:t>与</a:t>
            </a:r>
            <a:r>
              <a:rPr lang="zh-CN" altLang="en-US" sz="1600">
                <a:solidFill>
                  <a:schemeClr val="accent1"/>
                </a:solidFill>
                <a:latin typeface="宋体" panose="02010600030101010101" pitchFamily="2" charset="-122"/>
                <a:ea typeface="宋体" panose="02010600030101010101" pitchFamily="2" charset="-122"/>
              </a:rPr>
              <a:t>期望结果</a:t>
            </a:r>
            <a:r>
              <a:rPr lang="zh-CN" altLang="en-US" sz="1600">
                <a:solidFill>
                  <a:schemeClr val="tx1"/>
                </a:solidFill>
                <a:latin typeface="宋体" panose="02010600030101010101" pitchFamily="2" charset="-122"/>
                <a:ea typeface="宋体" panose="02010600030101010101" pitchFamily="2" charset="-122"/>
              </a:rPr>
              <a:t>进行比较。</a:t>
            </a:r>
            <a:endParaRPr lang="zh-CN" altLang="en-US" sz="1600">
              <a:solidFill>
                <a:schemeClr val="tx1"/>
              </a:solidFill>
              <a:latin typeface="宋体" panose="02010600030101010101" pitchFamily="2" charset="-122"/>
              <a:ea typeface="宋体" panose="02010600030101010101" pitchFamily="2" charset="-122"/>
            </a:endParaRPr>
          </a:p>
        </p:txBody>
      </p:sp>
      <p:sp>
        <p:nvSpPr>
          <p:cNvPr id="8" name="文本框 7"/>
          <p:cNvSpPr txBox="1"/>
          <p:nvPr>
            <p:custDataLst>
              <p:tags r:id="rId13"/>
            </p:custDataLst>
          </p:nvPr>
        </p:nvSpPr>
        <p:spPr>
          <a:xfrm>
            <a:off x="1864360" y="3003550"/>
            <a:ext cx="951865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noAutofit/>
          </a:bodyPr>
          <a:lstStyle>
            <a:lvl1pPr marL="3175" indent="-3175" algn="just" eaLnBrk="1" hangingPunct="1">
              <a:lnSpc>
                <a:spcPct val="120000"/>
              </a:lnSpc>
              <a:spcBef>
                <a:spcPct val="20000"/>
              </a:spcBef>
              <a:buFontTx/>
              <a:buNone/>
              <a:defRPr sz="1800">
                <a:solidFill>
                  <a:schemeClr val="bg2"/>
                </a:solidFill>
                <a:latin typeface="+mn-lt"/>
                <a:ea typeface="+mn-ea"/>
                <a:sym typeface="Arial" panose="020B0604020202020204" pitchFamily="34" charset="0"/>
              </a:defRPr>
            </a:lvl1pPr>
            <a:lvl2pPr marL="742950" indent="-285750">
              <a:spcBef>
                <a:spcPct val="20000"/>
              </a:spcBef>
              <a:buChar char="–"/>
              <a:defRPr sz="2800">
                <a:sym typeface="Arial" panose="020B0604020202020204" pitchFamily="34" charset="0"/>
              </a:defRPr>
            </a:lvl2pPr>
            <a:lvl3pPr marL="1143000" indent="-228600">
              <a:spcBef>
                <a:spcPct val="20000"/>
              </a:spcBef>
              <a:buChar char="•"/>
              <a:defRPr sz="2400">
                <a:sym typeface="Arial" panose="020B0604020202020204" pitchFamily="34" charset="0"/>
              </a:defRPr>
            </a:lvl3pPr>
            <a:lvl4pPr marL="1600200" indent="-228600">
              <a:spcBef>
                <a:spcPct val="20000"/>
              </a:spcBef>
              <a:buChar char="–"/>
              <a:defRPr sz="2000">
                <a:sym typeface="Arial" panose="020B0604020202020204" pitchFamily="34" charset="0"/>
              </a:defRPr>
            </a:lvl4pPr>
            <a:lvl5pPr marL="2057400" indent="-228600">
              <a:spcBef>
                <a:spcPct val="20000"/>
              </a:spcBef>
              <a:buChar char="»"/>
              <a:defRPr sz="2000">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30000"/>
              </a:lnSpc>
            </a:pPr>
            <a:r>
              <a:rPr lang="zh-CN" altLang="en-US" sz="1600">
                <a:solidFill>
                  <a:schemeClr val="tx1"/>
                </a:solidFill>
                <a:latin typeface="宋体" panose="02010600030101010101" pitchFamily="2" charset="-122"/>
                <a:ea typeface="宋体" panose="02010600030101010101" pitchFamily="2" charset="-122"/>
                <a:sym typeface="+mn-ea"/>
              </a:rPr>
              <a:t>自动化测试是把以人为驱动的测试行为转化为机器执行的一种过程</a:t>
            </a:r>
            <a:r>
              <a:rPr lang="zh-CN" altLang="en-US" sz="1600">
                <a:solidFill>
                  <a:schemeClr val="tx1"/>
                </a:solidFill>
                <a:latin typeface="宋体" panose="02010600030101010101" pitchFamily="2" charset="-122"/>
                <a:ea typeface="宋体" panose="02010600030101010101" pitchFamily="2" charset="-122"/>
              </a:rPr>
              <a:t>。</a:t>
            </a:r>
            <a:r>
              <a:rPr lang="zh-CN" altLang="en-US" sz="1600">
                <a:solidFill>
                  <a:schemeClr val="accent1"/>
                </a:solidFill>
                <a:latin typeface="宋体" panose="02010600030101010101" pitchFamily="2" charset="-122"/>
                <a:ea typeface="宋体" panose="02010600030101010101" pitchFamily="2" charset="-122"/>
              </a:rPr>
              <a:t>自动化软件测试</a:t>
            </a:r>
            <a:r>
              <a:rPr lang="zh-CN" altLang="en-US" sz="1600">
                <a:solidFill>
                  <a:schemeClr val="tx1"/>
                </a:solidFill>
                <a:latin typeface="宋体" panose="02010600030101010101" pitchFamily="2" charset="-122"/>
                <a:ea typeface="宋体" panose="02010600030101010101" pitchFamily="2" charset="-122"/>
              </a:rPr>
              <a:t>就是在</a:t>
            </a:r>
            <a:r>
              <a:rPr lang="zh-CN" altLang="en-US" sz="1600">
                <a:solidFill>
                  <a:schemeClr val="accent1"/>
                </a:solidFill>
                <a:latin typeface="宋体" panose="02010600030101010101" pitchFamily="2" charset="-122"/>
                <a:ea typeface="宋体" panose="02010600030101010101" pitchFamily="2" charset="-122"/>
              </a:rPr>
              <a:t>预设条件</a:t>
            </a:r>
            <a:r>
              <a:rPr lang="zh-CN" altLang="en-US" sz="1600">
                <a:solidFill>
                  <a:schemeClr val="tx1"/>
                </a:solidFill>
                <a:latin typeface="宋体" panose="02010600030101010101" pitchFamily="2" charset="-122"/>
                <a:ea typeface="宋体" panose="02010600030101010101" pitchFamily="2" charset="-122"/>
              </a:rPr>
              <a:t>下对已有的</a:t>
            </a:r>
            <a:r>
              <a:rPr lang="zh-CN" altLang="en-US" sz="1600">
                <a:solidFill>
                  <a:schemeClr val="tx1"/>
                </a:solidFill>
                <a:latin typeface="宋体" panose="02010600030101010101" pitchFamily="2" charset="-122"/>
                <a:ea typeface="宋体" panose="02010600030101010101" pitchFamily="2" charset="-122"/>
                <a:sym typeface="+mn-ea"/>
              </a:rPr>
              <a:t>测试用例集进行自动测试</a:t>
            </a:r>
            <a:r>
              <a:rPr lang="zh-CN" altLang="en-US" sz="1600">
                <a:solidFill>
                  <a:schemeClr val="tx1"/>
                </a:solidFill>
                <a:latin typeface="宋体" panose="02010600030101010101" pitchFamily="2" charset="-122"/>
                <a:ea typeface="宋体" panose="02010600030101010101" pitchFamily="2" charset="-122"/>
              </a:rPr>
              <a:t>，生成测试结果后自动对结果进行</a:t>
            </a:r>
            <a:r>
              <a:rPr lang="zh-CN" altLang="en-US" sz="1600">
                <a:solidFill>
                  <a:schemeClr val="tx1"/>
                </a:solidFill>
                <a:latin typeface="宋体" panose="02010600030101010101" pitchFamily="2" charset="-122"/>
                <a:ea typeface="宋体" panose="02010600030101010101" pitchFamily="2" charset="-122"/>
                <a:sym typeface="+mn-ea"/>
              </a:rPr>
              <a:t>评估并产生测试报告。（预先条件应包括</a:t>
            </a:r>
            <a:r>
              <a:rPr lang="zh-CN" altLang="en-US" sz="1600">
                <a:solidFill>
                  <a:schemeClr val="accent1"/>
                </a:solidFill>
                <a:latin typeface="宋体" panose="02010600030101010101" pitchFamily="2" charset="-122"/>
                <a:ea typeface="宋体" panose="02010600030101010101" pitchFamily="2" charset="-122"/>
                <a:sym typeface="+mn-ea"/>
              </a:rPr>
              <a:t>正常条件</a:t>
            </a:r>
            <a:r>
              <a:rPr lang="zh-CN" altLang="en-US" sz="1600">
                <a:solidFill>
                  <a:schemeClr val="tx1"/>
                </a:solidFill>
                <a:latin typeface="宋体" panose="02010600030101010101" pitchFamily="2" charset="-122"/>
                <a:ea typeface="宋体" panose="02010600030101010101" pitchFamily="2" charset="-122"/>
                <a:sym typeface="+mn-ea"/>
              </a:rPr>
              <a:t>和</a:t>
            </a:r>
            <a:r>
              <a:rPr lang="zh-CN" altLang="en-US" sz="1600">
                <a:solidFill>
                  <a:schemeClr val="accent1"/>
                </a:solidFill>
                <a:latin typeface="宋体" panose="02010600030101010101" pitchFamily="2" charset="-122"/>
                <a:ea typeface="宋体" panose="02010600030101010101" pitchFamily="2" charset="-122"/>
                <a:sym typeface="+mn-ea"/>
              </a:rPr>
              <a:t>异常条件</a:t>
            </a:r>
            <a:r>
              <a:rPr lang="zh-CN" altLang="en-US" sz="1600">
                <a:solidFill>
                  <a:schemeClr val="tx1"/>
                </a:solidFill>
                <a:latin typeface="宋体" panose="02010600030101010101" pitchFamily="2" charset="-122"/>
                <a:ea typeface="宋体" panose="02010600030101010101" pitchFamily="2" charset="-122"/>
                <a:sym typeface="+mn-ea"/>
              </a:rPr>
              <a:t>）</a:t>
            </a:r>
            <a:endParaRPr lang="zh-CN" altLang="en-US" sz="1600">
              <a:solidFill>
                <a:schemeClr val="tx1"/>
              </a:solidFill>
              <a:latin typeface="宋体" panose="02010600030101010101" pitchFamily="2" charset="-122"/>
              <a:ea typeface="宋体" panose="02010600030101010101" pitchFamily="2" charset="-122"/>
            </a:endParaRPr>
          </a:p>
        </p:txBody>
      </p:sp>
      <p:grpSp>
        <p:nvGrpSpPr>
          <p:cNvPr id="9" name="组合 8"/>
          <p:cNvGrpSpPr/>
          <p:nvPr>
            <p:custDataLst>
              <p:tags r:id="rId14"/>
            </p:custDataLst>
          </p:nvPr>
        </p:nvGrpSpPr>
        <p:grpSpPr>
          <a:xfrm>
            <a:off x="1304388" y="4125933"/>
            <a:ext cx="10082841" cy="600692"/>
            <a:chOff x="1301213" y="636608"/>
            <a:chExt cx="10082841" cy="600692"/>
          </a:xfrm>
        </p:grpSpPr>
        <p:sp>
          <p:nvSpPr>
            <p:cNvPr id="10" name="Line 7"/>
            <p:cNvSpPr>
              <a:spLocks noChangeShapeType="1"/>
            </p:cNvSpPr>
            <p:nvPr>
              <p:custDataLst>
                <p:tags r:id="rId15"/>
              </p:custDataLst>
            </p:nvPr>
          </p:nvSpPr>
          <p:spPr bwMode="auto">
            <a:xfrm>
              <a:off x="1829654" y="1227129"/>
              <a:ext cx="9554400" cy="0"/>
            </a:xfrm>
            <a:prstGeom prst="line">
              <a:avLst/>
            </a:prstGeom>
            <a:noFill/>
            <a:ln w="19050" cmpd="sng">
              <a:solidFill>
                <a:srgbClr val="C4C4C4"/>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fontScale="25000" lnSpcReduction="20000"/>
            </a:bodyPr>
            <a:lstStyle/>
            <a:p>
              <a:endParaRPr lang="zh-CN" altLang="en-US">
                <a:sym typeface="Arial" panose="020B0604020202020204" pitchFamily="34" charset="0"/>
              </a:endParaRPr>
            </a:p>
          </p:txBody>
        </p:sp>
        <p:sp>
          <p:nvSpPr>
            <p:cNvPr id="11" name="Rectangle 8"/>
            <p:cNvSpPr>
              <a:spLocks noChangeArrowheads="1"/>
            </p:cNvSpPr>
            <p:nvPr>
              <p:custDataLst>
                <p:tags r:id="rId16"/>
              </p:custDataLst>
            </p:nvPr>
          </p:nvSpPr>
          <p:spPr bwMode="auto">
            <a:xfrm>
              <a:off x="1301213" y="708366"/>
              <a:ext cx="528441" cy="528934"/>
            </a:xfrm>
            <a:prstGeom prst="rect">
              <a:avLst/>
            </a:prstGeom>
            <a:solidFill>
              <a:srgbClr val="C4C4C4"/>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400" dirty="0">
                  <a:latin typeface="+mn-lt"/>
                  <a:ea typeface="+mn-ea"/>
                  <a:sym typeface="Arial" panose="020B0604020202020204" pitchFamily="34" charset="0"/>
                </a:rPr>
                <a:t>3</a:t>
              </a:r>
              <a:endParaRPr lang="en-US" altLang="zh-CN" sz="2400" dirty="0">
                <a:latin typeface="+mn-lt"/>
                <a:ea typeface="+mn-ea"/>
                <a:sym typeface="Arial" panose="020B0604020202020204" pitchFamily="34" charset="0"/>
              </a:endParaRPr>
            </a:p>
          </p:txBody>
        </p:sp>
        <p:sp>
          <p:nvSpPr>
            <p:cNvPr id="12" name="Text Box 9"/>
            <p:cNvSpPr txBox="1">
              <a:spLocks noChangeArrowheads="1"/>
            </p:cNvSpPr>
            <p:nvPr>
              <p:custDataLst>
                <p:tags r:id="rId17"/>
              </p:custDataLst>
            </p:nvPr>
          </p:nvSpPr>
          <p:spPr bwMode="auto">
            <a:xfrm>
              <a:off x="1840328" y="751543"/>
              <a:ext cx="8201025" cy="4489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000" dirty="0">
                  <a:latin typeface="+mj-lt"/>
                  <a:ea typeface="+mj-ea"/>
                  <a:cs typeface="+mj-cs"/>
                  <a:sym typeface="Arial" panose="020B0604020202020204" pitchFamily="34" charset="0"/>
                </a:rPr>
                <a:t>自动化测试用例</a:t>
              </a:r>
              <a:endParaRPr lang="zh-CN" altLang="en-US" sz="2000" dirty="0">
                <a:latin typeface="+mj-lt"/>
                <a:ea typeface="+mj-ea"/>
                <a:cs typeface="+mj-cs"/>
                <a:sym typeface="Arial" panose="020B0604020202020204" pitchFamily="34" charset="0"/>
              </a:endParaRPr>
            </a:p>
          </p:txBody>
        </p:sp>
        <p:pic>
          <p:nvPicPr>
            <p:cNvPr id="13" name="Picture 10"/>
            <p:cNvPicPr>
              <a:picLocks noChangeAspect="1" noChangeArrowheads="1"/>
            </p:cNvPicPr>
            <p:nvPr>
              <p:custDataLst>
                <p:tags r:id="rId18"/>
              </p:custDataLst>
            </p:nvPr>
          </p:nvPicPr>
          <p:blipFill>
            <a:blip r:embed="rId6" cstate="print">
              <a:extLst>
                <a:ext uri="{28A0092B-C50C-407E-A947-70E740481C1C}">
                  <a14:useLocalDpi xmlns:a14="http://schemas.microsoft.com/office/drawing/2010/main" val="0"/>
                </a:ext>
              </a:extLst>
            </a:blip>
            <a:srcRect b="6706"/>
            <a:stretch>
              <a:fillRect/>
            </a:stretch>
          </p:blipFill>
          <p:spPr bwMode="auto">
            <a:xfrm>
              <a:off x="10065177" y="636608"/>
              <a:ext cx="1285994" cy="6006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14" name="文本框 13"/>
          <p:cNvSpPr txBox="1"/>
          <p:nvPr>
            <p:custDataLst>
              <p:tags r:id="rId19"/>
            </p:custDataLst>
          </p:nvPr>
        </p:nvSpPr>
        <p:spPr>
          <a:xfrm>
            <a:off x="1835785" y="4727575"/>
            <a:ext cx="9518650" cy="1086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noAutofit/>
          </a:bodyPr>
          <a:lstStyle>
            <a:lvl1pPr marL="3175" indent="-3175" algn="just" eaLnBrk="1" hangingPunct="1">
              <a:lnSpc>
                <a:spcPct val="120000"/>
              </a:lnSpc>
              <a:spcBef>
                <a:spcPct val="20000"/>
              </a:spcBef>
              <a:buFontTx/>
              <a:buNone/>
              <a:defRPr sz="1800">
                <a:solidFill>
                  <a:schemeClr val="bg2"/>
                </a:solidFill>
                <a:latin typeface="+mn-lt"/>
                <a:ea typeface="+mn-ea"/>
                <a:sym typeface="Arial" panose="020B0604020202020204" pitchFamily="34" charset="0"/>
              </a:defRPr>
            </a:lvl1pPr>
            <a:lvl2pPr marL="742950" indent="-285750">
              <a:spcBef>
                <a:spcPct val="20000"/>
              </a:spcBef>
              <a:buChar char="–"/>
              <a:defRPr sz="2800">
                <a:sym typeface="Arial" panose="020B0604020202020204" pitchFamily="34" charset="0"/>
              </a:defRPr>
            </a:lvl2pPr>
            <a:lvl3pPr marL="1143000" indent="-228600">
              <a:spcBef>
                <a:spcPct val="20000"/>
              </a:spcBef>
              <a:buChar char="•"/>
              <a:defRPr sz="2400">
                <a:sym typeface="Arial" panose="020B0604020202020204" pitchFamily="34" charset="0"/>
              </a:defRPr>
            </a:lvl3pPr>
            <a:lvl4pPr marL="1600200" indent="-228600">
              <a:spcBef>
                <a:spcPct val="20000"/>
              </a:spcBef>
              <a:buChar char="–"/>
              <a:defRPr sz="2000">
                <a:sym typeface="Arial" panose="020B0604020202020204" pitchFamily="34" charset="0"/>
              </a:defRPr>
            </a:lvl4pPr>
            <a:lvl5pPr marL="2057400" indent="-228600">
              <a:spcBef>
                <a:spcPct val="20000"/>
              </a:spcBef>
              <a:buChar char="»"/>
              <a:defRPr sz="2000">
                <a:sym typeface="Arial" panose="020B0604020202020204" pitchFamily="34" charset="0"/>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30000"/>
              </a:lnSpc>
            </a:pPr>
            <a:r>
              <a:rPr lang="zh-CN" altLang="en-US" sz="1600">
                <a:solidFill>
                  <a:schemeClr val="tx1"/>
                </a:solidFill>
                <a:latin typeface="宋体" panose="02010600030101010101" pitchFamily="2" charset="-122"/>
                <a:ea typeface="宋体" panose="02010600030101010101" pitchFamily="2" charset="-122"/>
                <a:sym typeface="+mn-ea"/>
              </a:rPr>
              <a:t>为了进一步节省测试中人力、时间或硬件资源，提高测试效率，便提出了自动化生成测试用例的概念。自动化测试用例是根据指定的需求表达规范或模型来自动生成测试中所需的测试用例。这些规范或模型通常表现为</a:t>
            </a:r>
            <a:r>
              <a:rPr lang="en-US" altLang="zh-CN" sz="1600">
                <a:solidFill>
                  <a:schemeClr val="tx1"/>
                </a:solidFill>
                <a:latin typeface="宋体" panose="02010600030101010101" pitchFamily="2" charset="-122"/>
                <a:ea typeface="宋体" panose="02010600030101010101" pitchFamily="2" charset="-122"/>
                <a:sym typeface="+mn-ea"/>
              </a:rPr>
              <a:t>UML</a:t>
            </a:r>
            <a:r>
              <a:rPr lang="zh-CN" altLang="en-US" sz="1600">
                <a:solidFill>
                  <a:schemeClr val="tx1"/>
                </a:solidFill>
                <a:latin typeface="宋体" panose="02010600030101010101" pitchFamily="2" charset="-122"/>
                <a:ea typeface="宋体" panose="02010600030101010101" pitchFamily="2" charset="-122"/>
                <a:sym typeface="+mn-ea"/>
              </a:rPr>
              <a:t>图或是</a:t>
            </a:r>
            <a:r>
              <a:rPr lang="zh-CN" sz="1600">
                <a:solidFill>
                  <a:schemeClr val="tx1"/>
                </a:solidFill>
                <a:latin typeface="宋体" panose="02010600030101010101" pitchFamily="2" charset="-122"/>
                <a:ea typeface="宋体" panose="02010600030101010101" pitchFamily="2" charset="-122"/>
                <a:sym typeface="+mn-ea"/>
              </a:rPr>
              <a:t>通用格式</a:t>
            </a:r>
            <a:r>
              <a:rPr lang="zh-CN" altLang="en-US" sz="1600">
                <a:solidFill>
                  <a:schemeClr val="tx1"/>
                </a:solidFill>
                <a:latin typeface="宋体" panose="02010600030101010101" pitchFamily="2" charset="-122"/>
                <a:ea typeface="宋体" panose="02010600030101010101" pitchFamily="2" charset="-122"/>
                <a:sym typeface="+mn-ea"/>
              </a:rPr>
              <a:t>文档</a:t>
            </a:r>
            <a:r>
              <a:rPr lang="en-US" altLang="zh-CN" sz="1600">
                <a:solidFill>
                  <a:schemeClr val="tx1"/>
                </a:solidFill>
                <a:latin typeface="宋体" panose="02010600030101010101" pitchFamily="2" charset="-122"/>
                <a:ea typeface="宋体" panose="02010600030101010101" pitchFamily="2" charset="-122"/>
                <a:sym typeface="+mn-ea"/>
              </a:rPr>
              <a:t>(XML</a:t>
            </a:r>
            <a:r>
              <a:rPr lang="zh-CN" altLang="en-US" sz="1600">
                <a:solidFill>
                  <a:schemeClr val="tx1"/>
                </a:solidFill>
                <a:latin typeface="宋体" panose="02010600030101010101" pitchFamily="2" charset="-122"/>
                <a:ea typeface="宋体" panose="02010600030101010101" pitchFamily="2" charset="-122"/>
                <a:sym typeface="+mn-ea"/>
              </a:rPr>
              <a:t>、</a:t>
            </a:r>
            <a:r>
              <a:rPr lang="en-US" altLang="zh-CN" sz="1600">
                <a:solidFill>
                  <a:schemeClr val="tx1"/>
                </a:solidFill>
                <a:latin typeface="宋体" panose="02010600030101010101" pitchFamily="2" charset="-122"/>
                <a:ea typeface="宋体" panose="02010600030101010101" pitchFamily="2" charset="-122"/>
                <a:sym typeface="+mn-ea"/>
              </a:rPr>
              <a:t>HTML)</a:t>
            </a:r>
            <a:r>
              <a:rPr lang="zh-CN" altLang="en-US" sz="1600">
                <a:solidFill>
                  <a:schemeClr val="tx1"/>
                </a:solidFill>
                <a:latin typeface="宋体" panose="02010600030101010101" pitchFamily="2" charset="-122"/>
                <a:ea typeface="宋体" panose="02010600030101010101" pitchFamily="2" charset="-122"/>
                <a:sym typeface="+mn-ea"/>
              </a:rPr>
              <a:t>等。</a:t>
            </a:r>
            <a:endParaRPr lang="zh-CN" altLang="en-US" sz="1600">
              <a:solidFill>
                <a:schemeClr val="tx1"/>
              </a:solidFill>
              <a:latin typeface="宋体" panose="02010600030101010101" pitchFamily="2" charset="-122"/>
              <a:ea typeface="宋体" panose="02010600030101010101" pitchFamily="2" charset="-122"/>
              <a:sym typeface="+mn-ea"/>
            </a:endParaRPr>
          </a:p>
        </p:txBody>
      </p:sp>
    </p:spTree>
    <p:custDataLst>
      <p:tags r:id="rId20"/>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119188" y="171224"/>
            <a:ext cx="9953624"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normAutofit/>
          </a:bodyPr>
          <a:lstStyle>
            <a:defPPr>
              <a:defRPr lang="zh-CN"/>
            </a:defPPr>
            <a:lvl1pPr algn="ctr">
              <a:defRPr sz="2800">
                <a:latin typeface="+mj-lt"/>
                <a:ea typeface="+mj-ea"/>
                <a:cs typeface="+mj-cs"/>
              </a:defRPr>
            </a:lvl1pPr>
          </a:lstStyle>
          <a:p>
            <a:r>
              <a:rPr lang="en-US" altLang="zh-CN" sz="3600" dirty="0"/>
              <a:t>O</a:t>
            </a:r>
            <a:r>
              <a:rPr lang="zh-CN" altLang="en-US" sz="3600" dirty="0"/>
              <a:t>verview</a:t>
            </a:r>
            <a:endParaRPr lang="zh-CN" altLang="en-US" sz="3600" dirty="0"/>
          </a:p>
        </p:txBody>
      </p:sp>
      <p:sp>
        <p:nvSpPr>
          <p:cNvPr id="3" name="文本框 2"/>
          <p:cNvSpPr txBox="1"/>
          <p:nvPr/>
        </p:nvSpPr>
        <p:spPr>
          <a:xfrm>
            <a:off x="1466850" y="2136775"/>
            <a:ext cx="9603740" cy="4206240"/>
          </a:xfrm>
          <a:prstGeom prst="rect">
            <a:avLst/>
          </a:prstGeom>
          <a:noFill/>
        </p:spPr>
        <p:txBody>
          <a:bodyPr wrap="square" rtlCol="0">
            <a:spAutoFit/>
          </a:bodyPr>
          <a:p>
            <a:pPr>
              <a:lnSpc>
                <a:spcPct val="150000"/>
              </a:lnSpc>
            </a:pPr>
            <a:r>
              <a:rPr lang="en-US" altLang="zh-CN">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自动化测试框架，即是应用于自动化测试所用的框架。按照框架的定义，自动化测试框架要么是</a:t>
            </a:r>
            <a:r>
              <a:rPr lang="zh-CN" altLang="en-US" sz="2000">
                <a:solidFill>
                  <a:srgbClr val="0043B2"/>
                </a:solidFill>
                <a:latin typeface="宋体" panose="02010600030101010101" pitchFamily="2" charset="-122"/>
                <a:ea typeface="宋体" panose="02010600030101010101" pitchFamily="2" charset="-122"/>
              </a:rPr>
              <a:t>提供可重用的基础自动化测试模块</a:t>
            </a:r>
            <a:r>
              <a:rPr lang="zh-CN" altLang="en-US" sz="2000">
                <a:latin typeface="宋体" panose="02010600030101010101" pitchFamily="2" charset="-122"/>
                <a:ea typeface="宋体" panose="02010600030101010101" pitchFamily="2" charset="-122"/>
              </a:rPr>
              <a:t>，如：selenium 、watir等，它们主要提供最基础的自动化测试功能，比如打开一个程序，模拟鼠标和键盘来点击或操作被测试对象，最后验证被测对象的属性以判断程序的正确性；要么是可以</a:t>
            </a:r>
            <a:r>
              <a:rPr lang="zh-CN" altLang="en-US" sz="2000">
                <a:solidFill>
                  <a:srgbClr val="0043B2"/>
                </a:solidFill>
                <a:latin typeface="宋体" panose="02010600030101010101" pitchFamily="2" charset="-122"/>
                <a:ea typeface="宋体" panose="02010600030101010101" pitchFamily="2" charset="-122"/>
              </a:rPr>
              <a:t>提供自动化测试执行和管理功能的架构模块</a:t>
            </a:r>
            <a:r>
              <a:rPr lang="zh-CN" altLang="en-US" sz="2000">
                <a:latin typeface="宋体" panose="02010600030101010101" pitchFamily="2" charset="-122"/>
                <a:ea typeface="宋体" panose="02010600030101010101" pitchFamily="2" charset="-122"/>
              </a:rPr>
              <a:t>，它们本身不提供基础的自动化测试支持，只是用于组织、管理和执行那些独立的自动化测试用例，测试完成后统计测试结果，通常这类框架一般都会集成一个基础自动化测试模块。</a:t>
            </a:r>
            <a:endParaRPr lang="zh-CN" altLang="en-US" sz="2000">
              <a:latin typeface="宋体" panose="02010600030101010101" pitchFamily="2" charset="-122"/>
              <a:ea typeface="宋体" panose="02010600030101010101" pitchFamily="2" charset="-122"/>
            </a:endParaRPr>
          </a:p>
          <a:p>
            <a:pPr>
              <a:lnSpc>
                <a:spcPct val="150000"/>
              </a:lnSpc>
            </a:pPr>
            <a:r>
              <a:rPr lang="zh-CN" altLang="en-US" sz="2000">
                <a:latin typeface="宋体" panose="02010600030101010101" pitchFamily="2" charset="-122"/>
                <a:ea typeface="宋体" panose="02010600030101010101" pitchFamily="2" charset="-122"/>
              </a:rPr>
              <a:t>   自动化测试框架可以减少测试脚本实现和维护的成本，使测试人员把精力集中在测试用例的设计上。</a:t>
            </a:r>
            <a:endParaRPr lang="zh-CN" altLang="en-US" sz="2000">
              <a:latin typeface="宋体" panose="02010600030101010101" pitchFamily="2" charset="-122"/>
              <a:ea typeface="宋体" panose="02010600030101010101" pitchFamily="2" charset="-122"/>
            </a:endParaRPr>
          </a:p>
        </p:txBody>
      </p:sp>
      <p:grpSp>
        <p:nvGrpSpPr>
          <p:cNvPr id="9219" name="Group 3"/>
          <p:cNvGrpSpPr/>
          <p:nvPr>
            <p:custDataLst>
              <p:tags r:id="rId2"/>
            </p:custDataLst>
          </p:nvPr>
        </p:nvGrpSpPr>
        <p:grpSpPr bwMode="auto">
          <a:xfrm>
            <a:off x="868503" y="1440879"/>
            <a:ext cx="4180702" cy="541269"/>
            <a:chOff x="126" y="-110"/>
            <a:chExt cx="7494" cy="1035"/>
          </a:xfrm>
        </p:grpSpPr>
        <p:sp>
          <p:nvSpPr>
            <p:cNvPr id="9220" name="Rectangle 3"/>
            <p:cNvSpPr>
              <a:spLocks noChangeArrowheads="1"/>
            </p:cNvSpPr>
            <p:nvPr>
              <p:custDataLst>
                <p:tags r:id="rId3"/>
              </p:custDataLst>
            </p:nvPr>
          </p:nvSpPr>
          <p:spPr bwMode="auto">
            <a:xfrm>
              <a:off x="126" y="-110"/>
              <a:ext cx="1001" cy="1035"/>
            </a:xfrm>
            <a:prstGeom prst="rect">
              <a:avLst/>
            </a:prstGeom>
            <a:solidFill>
              <a:srgbClr val="92151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ormAutofit lnSpcReduction="10000"/>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zh-CN" sz="2800">
                  <a:solidFill>
                    <a:schemeClr val="bg1"/>
                  </a:solidFill>
                  <a:latin typeface="+mn-lt"/>
                  <a:ea typeface="+mn-ea"/>
                  <a:sym typeface="Arial" panose="020B0604020202020204" pitchFamily="34" charset="0"/>
                </a:rPr>
                <a:t>1</a:t>
              </a:r>
              <a:endParaRPr lang="zh-CN" altLang="zh-CN" sz="2800">
                <a:solidFill>
                  <a:schemeClr val="bg1"/>
                </a:solidFill>
                <a:latin typeface="+mn-lt"/>
                <a:ea typeface="+mn-ea"/>
                <a:sym typeface="Arial" panose="020B0604020202020204" pitchFamily="34" charset="0"/>
              </a:endParaRPr>
            </a:p>
          </p:txBody>
        </p:sp>
        <p:sp>
          <p:nvSpPr>
            <p:cNvPr id="9221" name="Rectangle 4"/>
            <p:cNvSpPr>
              <a:spLocks noChangeArrowheads="1"/>
            </p:cNvSpPr>
            <p:nvPr>
              <p:custDataLst>
                <p:tags r:id="rId4"/>
              </p:custDataLst>
            </p:nvPr>
          </p:nvSpPr>
          <p:spPr bwMode="auto">
            <a:xfrm>
              <a:off x="1102" y="-86"/>
              <a:ext cx="6518" cy="996"/>
            </a:xfrm>
            <a:prstGeom prst="rect">
              <a:avLst/>
            </a:prstGeom>
            <a:noFill/>
            <a:ln w="9525" cmpd="sng">
              <a:solidFill>
                <a:srgbClr val="921519"/>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l" eaLnBrk="1" hangingPunct="1">
                <a:spcBef>
                  <a:spcPct val="0"/>
                </a:spcBef>
                <a:buFontTx/>
                <a:buNone/>
              </a:pPr>
              <a:r>
                <a:rPr lang="zh-CN" altLang="en-US" sz="2400" dirty="0">
                  <a:latin typeface="+mn-lt"/>
                  <a:ea typeface="+mn-ea"/>
                  <a:sym typeface="Arial" panose="020B0604020202020204" pitchFamily="34" charset="0"/>
                </a:rPr>
                <a:t>自动化测试框架的定义</a:t>
              </a:r>
              <a:endParaRPr lang="zh-CN" altLang="en-US" sz="2400" dirty="0">
                <a:latin typeface="+mn-lt"/>
                <a:ea typeface="+mn-ea"/>
                <a:sym typeface="Arial" panose="020B0604020202020204" pitchFamily="34" charset="0"/>
              </a:endParaRPr>
            </a:p>
          </p:txBody>
        </p:sp>
      </p:gr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119188" y="171224"/>
            <a:ext cx="9953624"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normAutofit/>
          </a:bodyPr>
          <a:lstStyle>
            <a:defPPr>
              <a:defRPr lang="zh-CN"/>
            </a:defPPr>
            <a:lvl1pPr algn="ctr">
              <a:defRPr sz="2800">
                <a:latin typeface="+mj-lt"/>
                <a:ea typeface="+mj-ea"/>
                <a:cs typeface="+mj-cs"/>
              </a:defRPr>
            </a:lvl1pPr>
          </a:lstStyle>
          <a:p>
            <a:r>
              <a:rPr lang="en-US" altLang="zh-CN" sz="3600" dirty="0">
                <a:sym typeface="+mn-ea"/>
              </a:rPr>
              <a:t>O</a:t>
            </a:r>
            <a:r>
              <a:rPr lang="zh-CN" altLang="en-US" sz="3600" dirty="0">
                <a:sym typeface="+mn-ea"/>
              </a:rPr>
              <a:t>verview</a:t>
            </a:r>
            <a:endParaRPr lang="zh-CN" altLang="en-US" sz="3600" dirty="0"/>
          </a:p>
        </p:txBody>
      </p:sp>
      <p:sp>
        <p:nvSpPr>
          <p:cNvPr id="3" name="文本框 2"/>
          <p:cNvSpPr txBox="1"/>
          <p:nvPr/>
        </p:nvSpPr>
        <p:spPr>
          <a:xfrm>
            <a:off x="1466850" y="2079625"/>
            <a:ext cx="9603740" cy="4366260"/>
          </a:xfrm>
          <a:prstGeom prst="rect">
            <a:avLst/>
          </a:prstGeom>
          <a:noFill/>
        </p:spPr>
        <p:txBody>
          <a:bodyPr wrap="square" rtlCol="0">
            <a:spAutoFit/>
          </a:bodyPr>
          <a:p>
            <a:pPr>
              <a:lnSpc>
                <a:spcPct val="130000"/>
              </a:lnSpc>
            </a:pPr>
            <a:r>
              <a:rPr lang="en-US" altLang="zh-CN">
                <a:latin typeface="宋体" panose="02010600030101010101" pitchFamily="2" charset="-122"/>
                <a:ea typeface="宋体" panose="02010600030101010101" pitchFamily="2" charset="-122"/>
              </a:rPr>
              <a:t>1</a:t>
            </a:r>
            <a:r>
              <a:rPr lang="zh-CN" altLang="en-US">
                <a:latin typeface="宋体" panose="02010600030101010101" pitchFamily="2" charset="-122"/>
                <a:ea typeface="宋体" panose="02010600030101010101" pitchFamily="2" charset="-122"/>
              </a:rPr>
              <a:t>) </a:t>
            </a:r>
            <a:r>
              <a:rPr lang="zh-CN" altLang="en-US" b="1">
                <a:latin typeface="宋体" panose="02010600030101010101" pitchFamily="2" charset="-122"/>
                <a:ea typeface="宋体" panose="02010600030101010101" pitchFamily="2" charset="-122"/>
              </a:rPr>
              <a:t>测试框架与被测应用程序独立</a:t>
            </a:r>
            <a:endParaRPr lang="zh-CN" altLang="en-US" b="1">
              <a:latin typeface="宋体" panose="02010600030101010101" pitchFamily="2" charset="-122"/>
              <a:ea typeface="宋体" panose="02010600030101010101" pitchFamily="2" charset="-122"/>
            </a:endParaRPr>
          </a:p>
          <a:p>
            <a:pPr>
              <a:lnSpc>
                <a:spcPct val="130000"/>
              </a:lnSpc>
            </a:pPr>
            <a:r>
              <a:rPr lang="zh-CN" altLang="en-US">
                <a:latin typeface="宋体" panose="02010600030101010101" pitchFamily="2" charset="-122"/>
                <a:ea typeface="宋体" panose="02010600030101010101" pitchFamily="2" charset="-122"/>
              </a:rPr>
              <a:t>    虽然测试的应用程序不一样，但被测应用程序之间却会有相同的地方，测试框架应聚焦在不同测试应用程序中共同的部分，把与具体应用程序有关的部分从框架中移除。</a:t>
            </a:r>
            <a:endParaRPr lang="zh-CN" altLang="en-US">
              <a:latin typeface="宋体" panose="02010600030101010101" pitchFamily="2" charset="-122"/>
              <a:ea typeface="宋体" panose="02010600030101010101" pitchFamily="2" charset="-122"/>
            </a:endParaRPr>
          </a:p>
          <a:p>
            <a:pPr>
              <a:lnSpc>
                <a:spcPct val="130000"/>
              </a:lnSpc>
            </a:pPr>
            <a:r>
              <a:rPr lang="en-US" altLang="zh-CN">
                <a:latin typeface="宋体" panose="02010600030101010101" pitchFamily="2" charset="-122"/>
                <a:ea typeface="宋体" panose="02010600030101010101" pitchFamily="2" charset="-122"/>
              </a:rPr>
              <a:t>2</a:t>
            </a:r>
            <a:r>
              <a:rPr lang="zh-CN" altLang="en-US">
                <a:latin typeface="宋体" panose="02010600030101010101" pitchFamily="2" charset="-122"/>
                <a:ea typeface="宋体" panose="02010600030101010101" pitchFamily="2" charset="-122"/>
              </a:rPr>
              <a:t>) </a:t>
            </a:r>
            <a:r>
              <a:rPr lang="zh-CN" altLang="en-US" b="1">
                <a:latin typeface="宋体" panose="02010600030101010101" pitchFamily="2" charset="-122"/>
                <a:ea typeface="宋体" panose="02010600030101010101" pitchFamily="2" charset="-122"/>
              </a:rPr>
              <a:t>测试框架应易于扩展、维护</a:t>
            </a:r>
            <a:endParaRPr lang="zh-CN" altLang="en-US" b="1">
              <a:latin typeface="宋体" panose="02010600030101010101" pitchFamily="2" charset="-122"/>
              <a:ea typeface="宋体" panose="02010600030101010101" pitchFamily="2" charset="-122"/>
            </a:endParaRPr>
          </a:p>
          <a:p>
            <a:pPr>
              <a:lnSpc>
                <a:spcPct val="130000"/>
              </a:lnSpc>
            </a:pPr>
            <a:r>
              <a:rPr lang="zh-CN" altLang="en-US">
                <a:latin typeface="宋体" panose="02010600030101010101" pitchFamily="2" charset="-122"/>
                <a:ea typeface="宋体" panose="02010600030101010101" pitchFamily="2" charset="-122"/>
              </a:rPr>
              <a:t>    测试框架应被高度模块化，这样可以提高框架的维护性。各个模块之间相互独立，对模块内部的修改不应该影响其他模块。</a:t>
            </a:r>
            <a:endParaRPr lang="zh-CN" altLang="en-US">
              <a:latin typeface="宋体" panose="02010600030101010101" pitchFamily="2" charset="-122"/>
              <a:ea typeface="宋体" panose="02010600030101010101" pitchFamily="2" charset="-122"/>
            </a:endParaRPr>
          </a:p>
          <a:p>
            <a:pPr>
              <a:lnSpc>
                <a:spcPct val="130000"/>
              </a:lnSpc>
            </a:pPr>
            <a:r>
              <a:rPr lang="en-US" altLang="zh-CN">
                <a:latin typeface="宋体" panose="02010600030101010101" pitchFamily="2" charset="-122"/>
                <a:ea typeface="宋体" panose="02010600030101010101" pitchFamily="2" charset="-122"/>
              </a:rPr>
              <a:t>3</a:t>
            </a:r>
            <a:r>
              <a:rPr lang="zh-CN" altLang="en-US">
                <a:latin typeface="宋体" panose="02010600030101010101" pitchFamily="2" charset="-122"/>
                <a:ea typeface="宋体" panose="02010600030101010101" pitchFamily="2" charset="-122"/>
              </a:rPr>
              <a:t>) </a:t>
            </a:r>
            <a:r>
              <a:rPr lang="zh-CN" altLang="en-US" b="1">
                <a:latin typeface="宋体" panose="02010600030101010101" pitchFamily="2" charset="-122"/>
                <a:ea typeface="宋体" panose="02010600030101010101" pitchFamily="2" charset="-122"/>
              </a:rPr>
              <a:t>测试脚本所使用的测试语言应该是与框架独立的</a:t>
            </a:r>
            <a:endParaRPr lang="zh-CN" altLang="en-US" b="1">
              <a:latin typeface="宋体" panose="02010600030101010101" pitchFamily="2" charset="-122"/>
              <a:ea typeface="宋体" panose="02010600030101010101" pitchFamily="2" charset="-122"/>
            </a:endParaRPr>
          </a:p>
          <a:p>
            <a:pPr>
              <a:lnSpc>
                <a:spcPct val="130000"/>
              </a:lnSpc>
            </a:pPr>
            <a:r>
              <a:rPr lang="zh-CN" altLang="en-US">
                <a:latin typeface="宋体" panose="02010600030101010101" pitchFamily="2" charset="-122"/>
                <a:ea typeface="宋体" panose="02010600030101010101" pitchFamily="2" charset="-122"/>
              </a:rPr>
              <a:t>    不同的测试框架可能在不同的应用领域有不同的表现，当需要从一个测试框架迁移到另外一个测试框架时，要保证不需重写已有的测试脚本。</a:t>
            </a:r>
            <a:endParaRPr lang="zh-CN" altLang="en-US">
              <a:latin typeface="宋体" panose="02010600030101010101" pitchFamily="2" charset="-122"/>
              <a:ea typeface="宋体" panose="02010600030101010101" pitchFamily="2" charset="-122"/>
            </a:endParaRPr>
          </a:p>
          <a:p>
            <a:pPr>
              <a:lnSpc>
                <a:spcPct val="130000"/>
              </a:lnSpc>
            </a:pPr>
            <a:r>
              <a:rPr lang="en-US" altLang="zh-CN">
                <a:latin typeface="宋体" panose="02010600030101010101" pitchFamily="2" charset="-122"/>
                <a:ea typeface="宋体" panose="02010600030101010101" pitchFamily="2" charset="-122"/>
              </a:rPr>
              <a:t>4</a:t>
            </a:r>
            <a:r>
              <a:rPr lang="zh-CN" altLang="en-US">
                <a:latin typeface="宋体" panose="02010600030101010101" pitchFamily="2" charset="-122"/>
                <a:ea typeface="宋体" panose="02010600030101010101" pitchFamily="2" charset="-122"/>
              </a:rPr>
              <a:t>) </a:t>
            </a:r>
            <a:r>
              <a:rPr lang="zh-CN" altLang="en-US" b="1">
                <a:latin typeface="宋体" panose="02010600030101010101" pitchFamily="2" charset="-122"/>
                <a:ea typeface="宋体" panose="02010600030101010101" pitchFamily="2" charset="-122"/>
              </a:rPr>
              <a:t>测试框架不应该让框架的复杂性影响到测试人员</a:t>
            </a:r>
            <a:endParaRPr lang="zh-CN" altLang="en-US" b="1">
              <a:latin typeface="宋体" panose="02010600030101010101" pitchFamily="2" charset="-122"/>
              <a:ea typeface="宋体" panose="02010600030101010101" pitchFamily="2" charset="-122"/>
            </a:endParaRPr>
          </a:p>
          <a:p>
            <a:pPr>
              <a:lnSpc>
                <a:spcPct val="130000"/>
              </a:lnSpc>
            </a:pPr>
            <a:r>
              <a:rPr lang="zh-CN" altLang="en-US">
                <a:latin typeface="宋体" panose="02010600030101010101" pitchFamily="2" charset="-122"/>
                <a:ea typeface="宋体" panose="02010600030101010101" pitchFamily="2" charset="-122"/>
              </a:rPr>
              <a:t>    对于一般的测试人员来说，测试框架的使用要简单、测试语言要易于理解，这样可以使他们专注于业务相关内容的编写。</a:t>
            </a:r>
            <a:endParaRPr lang="zh-CN" altLang="en-US">
              <a:latin typeface="宋体" panose="02010600030101010101" pitchFamily="2" charset="-122"/>
              <a:ea typeface="宋体" panose="02010600030101010101" pitchFamily="2" charset="-122"/>
            </a:endParaRPr>
          </a:p>
        </p:txBody>
      </p:sp>
      <p:grpSp>
        <p:nvGrpSpPr>
          <p:cNvPr id="9222" name="Group 6"/>
          <p:cNvGrpSpPr/>
          <p:nvPr>
            <p:custDataLst>
              <p:tags r:id="rId2"/>
            </p:custDataLst>
          </p:nvPr>
        </p:nvGrpSpPr>
        <p:grpSpPr bwMode="auto">
          <a:xfrm>
            <a:off x="896313" y="1305306"/>
            <a:ext cx="4171764" cy="594620"/>
            <a:chOff x="-4" y="-32"/>
            <a:chExt cx="7525" cy="998"/>
          </a:xfrm>
        </p:grpSpPr>
        <p:sp>
          <p:nvSpPr>
            <p:cNvPr id="4" name="Rectangle 6"/>
            <p:cNvSpPr>
              <a:spLocks noChangeArrowheads="1"/>
            </p:cNvSpPr>
            <p:nvPr>
              <p:custDataLst>
                <p:tags r:id="rId3"/>
              </p:custDataLst>
            </p:nvPr>
          </p:nvSpPr>
          <p:spPr bwMode="auto">
            <a:xfrm>
              <a:off x="-4" y="-32"/>
              <a:ext cx="1017" cy="998"/>
            </a:xfrm>
            <a:prstGeom prst="rect">
              <a:avLst/>
            </a:prstGeom>
            <a:solidFill>
              <a:srgbClr val="E4E2E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zh-CN" sz="2800">
                  <a:latin typeface="+mn-lt"/>
                  <a:ea typeface="+mn-ea"/>
                  <a:sym typeface="Arial" panose="020B0604020202020204" pitchFamily="34" charset="0"/>
                </a:rPr>
                <a:t>2</a:t>
              </a:r>
              <a:endParaRPr lang="zh-CN" altLang="zh-CN" sz="2800">
                <a:latin typeface="+mn-lt"/>
                <a:ea typeface="+mn-ea"/>
                <a:sym typeface="Arial" panose="020B0604020202020204" pitchFamily="34" charset="0"/>
              </a:endParaRPr>
            </a:p>
          </p:txBody>
        </p:sp>
        <p:sp>
          <p:nvSpPr>
            <p:cNvPr id="9224" name="Rectangle 7"/>
            <p:cNvSpPr>
              <a:spLocks noChangeArrowheads="1"/>
            </p:cNvSpPr>
            <p:nvPr>
              <p:custDataLst>
                <p:tags r:id="rId4"/>
              </p:custDataLst>
            </p:nvPr>
          </p:nvSpPr>
          <p:spPr bwMode="auto">
            <a:xfrm>
              <a:off x="991" y="-30"/>
              <a:ext cx="6530" cy="996"/>
            </a:xfrm>
            <a:prstGeom prst="rect">
              <a:avLst/>
            </a:prstGeom>
            <a:noFill/>
            <a:ln w="9525" cmpd="sng">
              <a:solidFill>
                <a:srgbClr val="E4E2E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l" eaLnBrk="1" hangingPunct="1">
                <a:spcBef>
                  <a:spcPct val="0"/>
                </a:spcBef>
                <a:buFontTx/>
                <a:buNone/>
              </a:pPr>
              <a:r>
                <a:rPr lang="zh-CN" altLang="en-US" sz="2400" dirty="0">
                  <a:latin typeface="+mn-lt"/>
                  <a:ea typeface="+mn-ea"/>
                  <a:sym typeface="Arial" panose="020B0604020202020204" pitchFamily="34" charset="0"/>
                </a:rPr>
                <a:t>自动化测试框架的特点</a:t>
              </a:r>
              <a:endParaRPr lang="zh-CN" altLang="en-US" sz="2400" dirty="0">
                <a:latin typeface="+mn-lt"/>
                <a:ea typeface="+mn-ea"/>
                <a:sym typeface="Arial" panose="020B0604020202020204" pitchFamily="34" charset="0"/>
              </a:endParaRPr>
            </a:p>
          </p:txBody>
        </p:sp>
      </p:gr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119188" y="171224"/>
            <a:ext cx="9953624"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normAutofit/>
          </a:bodyPr>
          <a:lstStyle>
            <a:defPPr>
              <a:defRPr lang="zh-CN"/>
            </a:defPPr>
            <a:lvl1pPr algn="ctr">
              <a:defRPr sz="2800">
                <a:latin typeface="+mj-lt"/>
                <a:ea typeface="+mj-ea"/>
                <a:cs typeface="+mj-cs"/>
              </a:defRPr>
            </a:lvl1pPr>
          </a:lstStyle>
          <a:p>
            <a:r>
              <a:rPr lang="en-US" altLang="zh-CN" sz="3600" dirty="0">
                <a:sym typeface="+mn-ea"/>
              </a:rPr>
              <a:t>O</a:t>
            </a:r>
            <a:r>
              <a:rPr lang="zh-CN" altLang="en-US" sz="3600" dirty="0">
                <a:sym typeface="+mn-ea"/>
              </a:rPr>
              <a:t>verview</a:t>
            </a:r>
            <a:endParaRPr lang="zh-CN" altLang="en-US" sz="3600" dirty="0"/>
          </a:p>
          <a:p>
            <a:endParaRPr lang="zh-CN" altLang="en-US" sz="3600" dirty="0"/>
          </a:p>
        </p:txBody>
      </p:sp>
      <p:sp>
        <p:nvSpPr>
          <p:cNvPr id="3" name="文本框 2"/>
          <p:cNvSpPr txBox="1"/>
          <p:nvPr/>
        </p:nvSpPr>
        <p:spPr>
          <a:xfrm>
            <a:off x="1466850" y="2079625"/>
            <a:ext cx="9603740" cy="2639695"/>
          </a:xfrm>
          <a:prstGeom prst="rect">
            <a:avLst/>
          </a:prstGeom>
          <a:noFill/>
        </p:spPr>
        <p:txBody>
          <a:bodyPr wrap="square" rtlCol="0">
            <a:spAutoFit/>
          </a:bodyPr>
          <a:p>
            <a:pPr>
              <a:lnSpc>
                <a:spcPct val="130000"/>
              </a:lnSpc>
            </a:pPr>
            <a:r>
              <a:rPr lang="zh-CN" altLang="en-US">
                <a:latin typeface="宋体" panose="02010600030101010101" pitchFamily="2" charset="-122"/>
                <a:ea typeface="宋体" panose="02010600030101010101" pitchFamily="2" charset="-122"/>
              </a:rPr>
              <a:t>a) </a:t>
            </a:r>
            <a:r>
              <a:rPr lang="zh-CN" altLang="en-US" b="1">
                <a:latin typeface="宋体" panose="02010600030101010101" pitchFamily="2" charset="-122"/>
                <a:ea typeface="宋体" panose="02010600030101010101" pitchFamily="2" charset="-122"/>
              </a:rPr>
              <a:t>数据驱动测试框架（The Data-Driven Testing Framework）</a:t>
            </a:r>
            <a:endParaRPr lang="zh-CN" altLang="en-US" b="1">
              <a:latin typeface="宋体" panose="02010600030101010101" pitchFamily="2" charset="-122"/>
              <a:ea typeface="宋体" panose="02010600030101010101" pitchFamily="2" charset="-122"/>
            </a:endParaRPr>
          </a:p>
          <a:p>
            <a:pPr>
              <a:lnSpc>
                <a:spcPct val="140000"/>
              </a:lnSpc>
            </a:pPr>
            <a:r>
              <a:rPr lang="zh-CN" altLang="en-US">
                <a:latin typeface="宋体" panose="02010600030101010101" pitchFamily="2" charset="-122"/>
                <a:ea typeface="宋体" panose="02010600030101010101" pitchFamily="2" charset="-122"/>
              </a:rPr>
              <a:t>    将测试数据与测试脚本分离，数据驱动最适合测试的业务逻辑固定不变的应用程序，只有测试数据会变化。</a:t>
            </a:r>
            <a:r>
              <a:rPr lang="zh-CN" altLang="en-US">
                <a:latin typeface="宋体" panose="02010600030101010101" pitchFamily="2" charset="-122"/>
                <a:ea typeface="宋体" panose="02010600030101010101" pitchFamily="2" charset="-122"/>
                <a:sym typeface="+mn-ea"/>
              </a:rPr>
              <a:t>数据驱动</a:t>
            </a:r>
            <a:r>
              <a:rPr lang="zh-CN" altLang="en-US">
                <a:latin typeface="宋体" panose="02010600030101010101" pitchFamily="2" charset="-122"/>
                <a:ea typeface="宋体" panose="02010600030101010101" pitchFamily="2" charset="-122"/>
              </a:rPr>
              <a:t>提高了测试逻辑的使用效率和可维护性。</a:t>
            </a:r>
            <a:endParaRPr lang="en-US" altLang="zh-CN">
              <a:latin typeface="宋体" panose="02010600030101010101" pitchFamily="2" charset="-122"/>
              <a:ea typeface="宋体" panose="02010600030101010101" pitchFamily="2" charset="-122"/>
            </a:endParaRPr>
          </a:p>
          <a:p>
            <a:pPr>
              <a:lnSpc>
                <a:spcPct val="130000"/>
              </a:lnSpc>
            </a:pPr>
            <a:r>
              <a:rPr lang="zh-CN" altLang="en-US">
                <a:latin typeface="宋体" panose="02010600030101010101" pitchFamily="2" charset="-122"/>
                <a:ea typeface="宋体" panose="02010600030101010101" pitchFamily="2" charset="-122"/>
              </a:rPr>
              <a:t>b) </a:t>
            </a:r>
            <a:r>
              <a:rPr lang="zh-CN" altLang="en-US" b="1">
                <a:latin typeface="宋体" panose="02010600030101010101" pitchFamily="2" charset="-122"/>
                <a:ea typeface="宋体" panose="02010600030101010101" pitchFamily="2" charset="-122"/>
              </a:rPr>
              <a:t>测试脚本模块化框架（The Test Script Modularity Framework）</a:t>
            </a:r>
            <a:endParaRPr lang="zh-CN" altLang="en-US" b="1">
              <a:latin typeface="宋体" panose="02010600030101010101" pitchFamily="2" charset="-122"/>
              <a:ea typeface="宋体" panose="02010600030101010101" pitchFamily="2" charset="-122"/>
            </a:endParaRPr>
          </a:p>
          <a:p>
            <a:pPr>
              <a:lnSpc>
                <a:spcPct val="130000"/>
              </a:lnSpc>
            </a:pPr>
            <a:r>
              <a:rPr lang="zh-CN" altLang="en-US">
                <a:latin typeface="宋体" panose="02010600030101010101" pitchFamily="2" charset="-122"/>
                <a:ea typeface="宋体" panose="02010600030101010101" pitchFamily="2" charset="-122"/>
              </a:rPr>
              <a:t>    模块驱动测试使用独立的小脚本来对应待测试的模块、零件和子功能。这些不同层级的小脚本按照一定规则组合成更大级别的测试，就能实现一个特定功能的测试用例。模块驱动测试引入了抽象和封装的原则，目的是提升自动化测试的可维护性和可扩展性。</a:t>
            </a:r>
            <a:endParaRPr lang="zh-CN" altLang="en-US">
              <a:latin typeface="宋体" panose="02010600030101010101" pitchFamily="2" charset="-122"/>
              <a:ea typeface="宋体" panose="02010600030101010101" pitchFamily="2" charset="-122"/>
            </a:endParaRPr>
          </a:p>
        </p:txBody>
      </p:sp>
      <p:grpSp>
        <p:nvGrpSpPr>
          <p:cNvPr id="9225" name="Group 9"/>
          <p:cNvGrpSpPr/>
          <p:nvPr>
            <p:custDataLst>
              <p:tags r:id="rId2"/>
            </p:custDataLst>
          </p:nvPr>
        </p:nvGrpSpPr>
        <p:grpSpPr bwMode="auto">
          <a:xfrm>
            <a:off x="974767" y="1352783"/>
            <a:ext cx="4323715" cy="541020"/>
            <a:chOff x="-6071" y="101"/>
            <a:chExt cx="7279" cy="998"/>
          </a:xfrm>
        </p:grpSpPr>
        <p:sp>
          <p:nvSpPr>
            <p:cNvPr id="9226" name="Rectangle 9"/>
            <p:cNvSpPr>
              <a:spLocks noChangeArrowheads="1"/>
            </p:cNvSpPr>
            <p:nvPr>
              <p:custDataLst>
                <p:tags r:id="rId3"/>
              </p:custDataLst>
            </p:nvPr>
          </p:nvSpPr>
          <p:spPr bwMode="auto">
            <a:xfrm>
              <a:off x="-6071" y="101"/>
              <a:ext cx="1000" cy="998"/>
            </a:xfrm>
            <a:prstGeom prst="rect">
              <a:avLst/>
            </a:prstGeom>
            <a:solidFill>
              <a:srgbClr val="FA671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zh-CN" sz="2800">
                  <a:latin typeface="+mn-lt"/>
                  <a:ea typeface="+mn-ea"/>
                  <a:sym typeface="Arial" panose="020B0604020202020204" pitchFamily="34" charset="0"/>
                </a:rPr>
                <a:t>3</a:t>
              </a:r>
              <a:endParaRPr lang="zh-CN" altLang="zh-CN" sz="2800">
                <a:latin typeface="+mn-lt"/>
                <a:ea typeface="+mn-ea"/>
                <a:sym typeface="Arial" panose="020B0604020202020204" pitchFamily="34" charset="0"/>
              </a:endParaRPr>
            </a:p>
          </p:txBody>
        </p:sp>
        <p:sp>
          <p:nvSpPr>
            <p:cNvPr id="9227" name="Rectangle 10"/>
            <p:cNvSpPr>
              <a:spLocks noChangeArrowheads="1"/>
            </p:cNvSpPr>
            <p:nvPr>
              <p:custDataLst>
                <p:tags r:id="rId4"/>
              </p:custDataLst>
            </p:nvPr>
          </p:nvSpPr>
          <p:spPr bwMode="auto">
            <a:xfrm>
              <a:off x="-5076" y="103"/>
              <a:ext cx="6284" cy="978"/>
            </a:xfrm>
            <a:prstGeom prst="rect">
              <a:avLst/>
            </a:prstGeom>
            <a:noFill/>
            <a:ln w="9525" cmpd="sng">
              <a:solidFill>
                <a:srgbClr val="F96D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fontScale="90000"/>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l" eaLnBrk="1" hangingPunct="1">
                <a:spcBef>
                  <a:spcPct val="0"/>
                </a:spcBef>
                <a:buFontTx/>
                <a:buNone/>
              </a:pPr>
              <a:r>
                <a:rPr lang="zh-CN" altLang="en-US" sz="2800" dirty="0">
                  <a:latin typeface="+mn-lt"/>
                  <a:ea typeface="+mn-ea"/>
                  <a:sym typeface="Arial" panose="020B0604020202020204" pitchFamily="34" charset="0"/>
                </a:rPr>
                <a:t>自动化测试框架的类型</a:t>
              </a:r>
              <a:endParaRPr lang="zh-CN" altLang="en-US" sz="2800" dirty="0">
                <a:latin typeface="+mn-lt"/>
                <a:ea typeface="+mn-ea"/>
                <a:sym typeface="Arial" panose="020B0604020202020204" pitchFamily="34" charset="0"/>
              </a:endParaRPr>
            </a:p>
          </p:txBody>
        </p:sp>
      </p:grpSp>
      <p:pic>
        <p:nvPicPr>
          <p:cNvPr id="5" name="图片 4"/>
          <p:cNvPicPr>
            <a:picLocks noChangeAspect="1"/>
          </p:cNvPicPr>
          <p:nvPr/>
        </p:nvPicPr>
        <p:blipFill>
          <a:blip r:embed="rId5"/>
          <a:stretch>
            <a:fillRect/>
          </a:stretch>
        </p:blipFill>
        <p:spPr>
          <a:xfrm>
            <a:off x="4211955" y="4727575"/>
            <a:ext cx="3183890" cy="1833245"/>
          </a:xfrm>
          <a:prstGeom prst="rect">
            <a:avLst/>
          </a:prstGeom>
        </p:spPr>
      </p:pic>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119188" y="171224"/>
            <a:ext cx="9953624"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nchor="ctr">
            <a:normAutofit/>
          </a:bodyPr>
          <a:lstStyle>
            <a:defPPr>
              <a:defRPr lang="zh-CN"/>
            </a:defPPr>
            <a:lvl1pPr algn="ctr">
              <a:defRPr sz="2800">
                <a:latin typeface="+mj-lt"/>
                <a:ea typeface="+mj-ea"/>
                <a:cs typeface="+mj-cs"/>
              </a:defRPr>
            </a:lvl1pPr>
          </a:lstStyle>
          <a:p>
            <a:r>
              <a:rPr lang="en-US" altLang="zh-CN" sz="3600" dirty="0">
                <a:sym typeface="+mn-ea"/>
              </a:rPr>
              <a:t>O</a:t>
            </a:r>
            <a:r>
              <a:rPr lang="zh-CN" altLang="en-US" sz="3600" dirty="0">
                <a:sym typeface="+mn-ea"/>
              </a:rPr>
              <a:t>verview</a:t>
            </a:r>
            <a:endParaRPr lang="zh-CN" altLang="en-US" sz="3600" dirty="0"/>
          </a:p>
        </p:txBody>
      </p:sp>
      <p:sp>
        <p:nvSpPr>
          <p:cNvPr id="3" name="文本框 2"/>
          <p:cNvSpPr txBox="1"/>
          <p:nvPr/>
        </p:nvSpPr>
        <p:spPr>
          <a:xfrm>
            <a:off x="1466850" y="2079625"/>
            <a:ext cx="9603740" cy="4010025"/>
          </a:xfrm>
          <a:prstGeom prst="rect">
            <a:avLst/>
          </a:prstGeom>
          <a:noFill/>
        </p:spPr>
        <p:txBody>
          <a:bodyPr wrap="square" rtlCol="0">
            <a:spAutoFit/>
          </a:bodyPr>
          <a:p>
            <a:pPr>
              <a:lnSpc>
                <a:spcPct val="130000"/>
              </a:lnSpc>
            </a:pPr>
            <a:r>
              <a:rPr lang="zh-CN" altLang="en-US">
                <a:latin typeface="宋体" panose="02010600030101010101" pitchFamily="2" charset="-122"/>
                <a:ea typeface="宋体" panose="02010600030101010101" pitchFamily="2" charset="-122"/>
              </a:rPr>
              <a:t>c) </a:t>
            </a:r>
            <a:r>
              <a:rPr lang="zh-CN" altLang="en-US" b="1">
                <a:latin typeface="宋体" panose="02010600030101010101" pitchFamily="2" charset="-122"/>
                <a:ea typeface="宋体" panose="02010600030101010101" pitchFamily="2" charset="-122"/>
              </a:rPr>
              <a:t>测试库构架框架（The Test Library Architecture Framework）</a:t>
            </a:r>
            <a:endParaRPr lang="zh-CN" altLang="en-US" b="1">
              <a:latin typeface="宋体" panose="02010600030101010101" pitchFamily="2" charset="-122"/>
              <a:ea typeface="宋体" panose="02010600030101010101" pitchFamily="2" charset="-122"/>
            </a:endParaRPr>
          </a:p>
          <a:p>
            <a:pPr>
              <a:lnSpc>
                <a:spcPct val="130000"/>
              </a:lnSpc>
            </a:pPr>
            <a:r>
              <a:rPr lang="zh-CN" altLang="en-US">
                <a:latin typeface="宋体" panose="02010600030101010101" pitchFamily="2" charset="-122"/>
                <a:ea typeface="宋体" panose="02010600030101010101" pitchFamily="2" charset="-122"/>
              </a:rPr>
              <a:t>    就是模块化思想的升华，其为应用程序的测试创造了库文件（可以是APIs、DLLs等），这些库文件为一系列函数的集合。其与模块化思想不同的是，其拓展了接口思想，即可以通过接口去传递参数，可以说是一个带有接口的交互型模块。</a:t>
            </a:r>
            <a:endParaRPr lang="zh-CN" altLang="en-US">
              <a:latin typeface="宋体" panose="02010600030101010101" pitchFamily="2" charset="-122"/>
              <a:ea typeface="宋体" panose="02010600030101010101" pitchFamily="2" charset="-122"/>
            </a:endParaRPr>
          </a:p>
          <a:p>
            <a:pPr>
              <a:lnSpc>
                <a:spcPct val="130000"/>
              </a:lnSpc>
            </a:pPr>
            <a:endParaRPr lang="zh-CN" altLang="en-US">
              <a:latin typeface="宋体" panose="02010600030101010101" pitchFamily="2" charset="-122"/>
              <a:ea typeface="宋体" panose="02010600030101010101" pitchFamily="2" charset="-122"/>
            </a:endParaRPr>
          </a:p>
          <a:p>
            <a:pPr>
              <a:lnSpc>
                <a:spcPct val="130000"/>
              </a:lnSpc>
            </a:pPr>
            <a:r>
              <a:rPr lang="zh-CN" altLang="en-US">
                <a:latin typeface="宋体" panose="02010600030101010101" pitchFamily="2" charset="-122"/>
                <a:ea typeface="宋体" panose="02010600030101010101" pitchFamily="2" charset="-122"/>
              </a:rPr>
              <a:t>d) </a:t>
            </a:r>
            <a:r>
              <a:rPr lang="zh-CN" altLang="en-US" b="1">
                <a:latin typeface="宋体" panose="02010600030101010101" pitchFamily="2" charset="-122"/>
                <a:ea typeface="宋体" panose="02010600030101010101" pitchFamily="2" charset="-122"/>
              </a:rPr>
              <a:t>关键字驱动测试框架（The Keyword-Driven Testing Framework）</a:t>
            </a:r>
            <a:endParaRPr lang="zh-CN" altLang="en-US" b="1">
              <a:latin typeface="宋体" panose="02010600030101010101" pitchFamily="2" charset="-122"/>
              <a:ea typeface="宋体" panose="02010600030101010101" pitchFamily="2" charset="-122"/>
            </a:endParaRPr>
          </a:p>
          <a:p>
            <a:pPr>
              <a:lnSpc>
                <a:spcPct val="130000"/>
              </a:lnSpc>
            </a:pPr>
            <a:r>
              <a:rPr lang="zh-CN" altLang="en-US">
                <a:latin typeface="宋体" panose="02010600030101010101" pitchFamily="2" charset="-122"/>
                <a:ea typeface="宋体" panose="02010600030101010101" pitchFamily="2" charset="-122"/>
              </a:rPr>
              <a:t>    关键字驱动(表驱动)是对数据驱动的逻辑扩展，它提供了一系列数据表和关键字，这些数据表和关键字独立于执行它们的测试自动化工具并可以用来驱动待测应用程序和数据的测试脚本代码。从关键字驱动的思想可以看出，该种测试框架不仅实现了将数据和脚本相分离，而且实现了</a:t>
            </a:r>
            <a:r>
              <a:rPr lang="zh-CN" altLang="en-US">
                <a:latin typeface="宋体" panose="02010600030101010101" pitchFamily="2" charset="-122"/>
                <a:ea typeface="宋体" panose="02010600030101010101" pitchFamily="2" charset="-122"/>
                <a:sym typeface="+mn-ea"/>
              </a:rPr>
              <a:t>数据</a:t>
            </a:r>
            <a:r>
              <a:rPr lang="zh-CN" altLang="en-US">
                <a:latin typeface="宋体" panose="02010600030101010101" pitchFamily="2" charset="-122"/>
                <a:ea typeface="宋体" panose="02010600030101010101" pitchFamily="2" charset="-122"/>
              </a:rPr>
              <a:t>和</a:t>
            </a:r>
            <a:r>
              <a:rPr lang="zh-CN" altLang="en-US">
                <a:latin typeface="宋体" panose="02010600030101010101" pitchFamily="2" charset="-122"/>
                <a:ea typeface="宋体" panose="02010600030101010101" pitchFamily="2" charset="-122"/>
                <a:sym typeface="+mn-ea"/>
              </a:rPr>
              <a:t>测试逻辑</a:t>
            </a:r>
            <a:r>
              <a:rPr lang="zh-CN" altLang="en-US">
                <a:latin typeface="宋体" panose="02010600030101010101" pitchFamily="2" charset="-122"/>
                <a:ea typeface="宋体" panose="02010600030101010101" pitchFamily="2" charset="-122"/>
              </a:rPr>
              <a:t>的分离，大大提高了脚本的复用度和维护性，从而更大限度地实现了测试工具的自动化。</a:t>
            </a:r>
            <a:endParaRPr lang="zh-CN" altLang="en-US">
              <a:latin typeface="宋体" panose="02010600030101010101" pitchFamily="2" charset="-122"/>
              <a:ea typeface="宋体" panose="02010600030101010101" pitchFamily="2" charset="-122"/>
            </a:endParaRPr>
          </a:p>
        </p:txBody>
      </p:sp>
      <p:grpSp>
        <p:nvGrpSpPr>
          <p:cNvPr id="9225" name="Group 9"/>
          <p:cNvGrpSpPr/>
          <p:nvPr>
            <p:custDataLst>
              <p:tags r:id="rId2"/>
            </p:custDataLst>
          </p:nvPr>
        </p:nvGrpSpPr>
        <p:grpSpPr bwMode="auto">
          <a:xfrm>
            <a:off x="974767" y="1352783"/>
            <a:ext cx="4323715" cy="541020"/>
            <a:chOff x="-6071" y="101"/>
            <a:chExt cx="7279" cy="998"/>
          </a:xfrm>
        </p:grpSpPr>
        <p:sp>
          <p:nvSpPr>
            <p:cNvPr id="9226" name="Rectangle 9"/>
            <p:cNvSpPr>
              <a:spLocks noChangeArrowheads="1"/>
            </p:cNvSpPr>
            <p:nvPr>
              <p:custDataLst>
                <p:tags r:id="rId3"/>
              </p:custDataLst>
            </p:nvPr>
          </p:nvSpPr>
          <p:spPr bwMode="auto">
            <a:xfrm>
              <a:off x="-6071" y="101"/>
              <a:ext cx="1000" cy="998"/>
            </a:xfrm>
            <a:prstGeom prst="rect">
              <a:avLst/>
            </a:prstGeom>
            <a:solidFill>
              <a:srgbClr val="FA6717"/>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170" tIns="46990" rIns="90170" bIns="46990" anchor="ctr">
              <a:normAutofit/>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zh-CN" sz="2800">
                  <a:latin typeface="+mn-lt"/>
                  <a:ea typeface="+mn-ea"/>
                  <a:sym typeface="Arial" panose="020B0604020202020204" pitchFamily="34" charset="0"/>
                </a:rPr>
                <a:t>3</a:t>
              </a:r>
              <a:endParaRPr lang="zh-CN" altLang="zh-CN" sz="2800">
                <a:latin typeface="+mn-lt"/>
                <a:ea typeface="+mn-ea"/>
                <a:sym typeface="Arial" panose="020B0604020202020204" pitchFamily="34" charset="0"/>
              </a:endParaRPr>
            </a:p>
          </p:txBody>
        </p:sp>
        <p:sp>
          <p:nvSpPr>
            <p:cNvPr id="9227" name="Rectangle 10"/>
            <p:cNvSpPr>
              <a:spLocks noChangeArrowheads="1"/>
            </p:cNvSpPr>
            <p:nvPr>
              <p:custDataLst>
                <p:tags r:id="rId4"/>
              </p:custDataLst>
            </p:nvPr>
          </p:nvSpPr>
          <p:spPr bwMode="auto">
            <a:xfrm>
              <a:off x="-5076" y="103"/>
              <a:ext cx="6284" cy="978"/>
            </a:xfrm>
            <a:prstGeom prst="rect">
              <a:avLst/>
            </a:prstGeom>
            <a:noFill/>
            <a:ln w="9525" cmpd="sng">
              <a:solidFill>
                <a:srgbClr val="F96D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rmAutofit fontScale="90000"/>
            </a:bodyP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l" eaLnBrk="1" hangingPunct="1">
                <a:spcBef>
                  <a:spcPct val="0"/>
                </a:spcBef>
                <a:buFontTx/>
                <a:buNone/>
              </a:pPr>
              <a:r>
                <a:rPr lang="zh-CN" altLang="en-US" sz="2800" dirty="0">
                  <a:latin typeface="+mn-lt"/>
                  <a:ea typeface="+mn-ea"/>
                  <a:sym typeface="Arial" panose="020B0604020202020204" pitchFamily="34" charset="0"/>
                </a:rPr>
                <a:t>自动化测试框架的类型</a:t>
              </a:r>
              <a:endParaRPr lang="zh-CN" altLang="en-US" sz="2800" dirty="0">
                <a:latin typeface="+mn-lt"/>
                <a:ea typeface="+mn-ea"/>
                <a:sym typeface="Arial" panose="020B0604020202020204" pitchFamily="34" charset="0"/>
              </a:endParaRPr>
            </a:p>
          </p:txBody>
        </p:sp>
      </p:grpSp>
    </p:spTree>
    <p:custDataLst>
      <p:tags r:id="rId5"/>
    </p:custDataLst>
  </p:cSld>
  <p:clrMapOvr>
    <a:masterClrMapping/>
  </p:clrMapOvr>
</p:sld>
</file>

<file path=ppt/tags/tag1.xml><?xml version="1.0" encoding="utf-8"?>
<p:tagLst xmlns:p="http://schemas.openxmlformats.org/presentationml/2006/main">
  <p:tag name="KSO_WM_TEMPLATE_CATEGORY" val="custom"/>
  <p:tag name="KSO_WM_TEMPLATE_INDEX" val="160036"/>
</p:tagLst>
</file>

<file path=ppt/tags/tag10.xml><?xml version="1.0" encoding="utf-8"?>
<p:tagLst xmlns:p="http://schemas.openxmlformats.org/presentationml/2006/main">
  <p:tag name="KSO_WM_TAG_VERSION" val="1.0"/>
  <p:tag name="KSO_WM_TEMPLATE_CATEGORY" val="diagram"/>
  <p:tag name="KSO_WM_TEMPLATE_INDEX" val="160474"/>
  <p:tag name="KSO_WM_UNIT_TYPE" val="m_h_f"/>
  <p:tag name="KSO_WM_UNIT_INDEX" val="1_2_1"/>
  <p:tag name="KSO_WM_UNIT_ID" val="258*m_h_f*1_2_1"/>
  <p:tag name="KSO_WM_UNIT_CLEAR" val="1"/>
  <p:tag name="KSO_WM_UNIT_LAYERLEVEL" val="1_1_1"/>
  <p:tag name="KSO_WM_UNIT_VALUE" val="11"/>
  <p:tag name="KSO_WM_UNIT_HIGHLIGHT" val="0"/>
  <p:tag name="KSO_WM_UNIT_COMPATIBLE" val="0"/>
  <p:tag name="KSO_WM_UNIT_PRESET_TEXT" val="LOREM"/>
  <p:tag name="KSO_WM_BEAUTIFY_FLAG" val="#wm#"/>
  <p:tag name="KSO_WM_DIAGRAM_GROUP_CODE" val="m1-1"/>
</p:tagLst>
</file>

<file path=ppt/tags/tag100.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a"/>
  <p:tag name="KSO_WM_UNIT_INDEX" val="1_1_1"/>
  <p:tag name="KSO_WM_UNIT_CLEAR" val="1"/>
  <p:tag name="KSO_WM_UNIT_LAYERLEVEL" val="1_1_1"/>
  <p:tag name="KSO_WM_UNIT_VALUE" val="12"/>
  <p:tag name="KSO_WM_UNIT_HIGHLIGHT" val="0"/>
  <p:tag name="KSO_WM_UNIT_COMPATIBLE" val="0"/>
  <p:tag name="KSO_WM_UNIT_ID" val="custom160036_13*l_h_a*1_1_1"/>
  <p:tag name="KSO_WM_UNIT_PRESET_TEXT_INDEX" val="0"/>
  <p:tag name="KSO_WM_UNIT_PRESET_TEXT_LEN" val="9"/>
  <p:tag name="KSO_WM_DIAGRAM_GROUP_CODE" val="l1-2"/>
</p:tagLst>
</file>

<file path=ppt/tags/tag101.xml><?xml version="1.0" encoding="utf-8"?>
<p:tagLst xmlns:p="http://schemas.openxmlformats.org/presentationml/2006/main">
  <p:tag name="KSO_WM_SLIDE_ID" val="custom160036_13"/>
  <p:tag name="KSO_WM_SLIDE_INDEX" val="13"/>
  <p:tag name="KSO_WM_SLIDE_LAYOUT" val="a_l"/>
  <p:tag name="KSO_WM_SLIDE_LAYOUT_CNT" val="1_1"/>
  <p:tag name="KSO_WM_SLIDE_TYPE" val="text"/>
  <p:tag name="KSO_WM_BEAUTIFY_FLAG" val="#wm#"/>
  <p:tag name="KSO_WM_SLIDE_POSITION" val="65*118"/>
  <p:tag name="KSO_WM_SLIDE_SIZE" val="829*386"/>
  <p:tag name="KSO_WM_SLIDE_ITEM_CNT" val="3"/>
  <p:tag name="KSO_WM_TEMPLATE_CATEGORY" val="custom"/>
  <p:tag name="KSO_WM_TEMPLATE_INDEX" val="160036"/>
  <p:tag name="KSO_WM_TAG_VERSION" val="1.0"/>
  <p:tag name="KSO_WM_DIAGRAM_GROUP_CODE" val="l1-2"/>
</p:tagLst>
</file>

<file path=ppt/tags/tag102.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1_1"/>
  <p:tag name="KSO_WM_UNIT_CLEAR" val="1"/>
  <p:tag name="KSO_WM_UNIT_LAYERLEVEL" val="1_1_1"/>
  <p:tag name="KSO_WM_UNIT_VALUE" val="84"/>
  <p:tag name="KSO_WM_UNIT_HIGHLIGHT" val="0"/>
  <p:tag name="KSO_WM_UNIT_COMPATIBLE" val="0"/>
  <p:tag name="KSO_WM_UNIT_ID" val="custom160036_13*l_h_f*1_1_1"/>
  <p:tag name="KSO_WM_UNIT_PRESET_TEXT_INDEX" val="2"/>
  <p:tag name="KSO_WM_UNIT_PRESET_TEXT_LEN" val="20"/>
  <p:tag name="KSO_WM_DIAGRAM_GROUP_CODE" val="l1-2"/>
</p:tagLst>
</file>

<file path=ppt/tags/tag103.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a"/>
  <p:tag name="KSO_WM_UNIT_INDEX" val="1_1_1"/>
  <p:tag name="KSO_WM_UNIT_CLEAR" val="1"/>
  <p:tag name="KSO_WM_UNIT_LAYERLEVEL" val="1_1_1"/>
  <p:tag name="KSO_WM_UNIT_VALUE" val="12"/>
  <p:tag name="KSO_WM_UNIT_HIGHLIGHT" val="0"/>
  <p:tag name="KSO_WM_UNIT_COMPATIBLE" val="0"/>
  <p:tag name="KSO_WM_UNIT_ID" val="custom160036_13*l_h_a*1_1_1"/>
  <p:tag name="KSO_WM_UNIT_PRESET_TEXT_INDEX" val="0"/>
  <p:tag name="KSO_WM_UNIT_PRESET_TEXT_LEN" val="9"/>
  <p:tag name="KSO_WM_DIAGRAM_GROUP_CODE" val="l1-2"/>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60036"/>
  <p:tag name="KSO_WM_UNIT_TYPE" val="a"/>
  <p:tag name="KSO_WM_UNIT_INDEX" val="1"/>
  <p:tag name="KSO_WM_UNIT_CLEAR" val="1"/>
  <p:tag name="KSO_WM_UNIT_LAYERLEVEL" val="1"/>
  <p:tag name="KSO_WM_UNIT_VALUE" val="48"/>
  <p:tag name="KSO_WM_UNIT_ISCONTENTSTITLE" val="0"/>
  <p:tag name="KSO_WM_UNIT_HIGHLIGHT" val="0"/>
  <p:tag name="KSO_WM_UNIT_COMPATIBLE" val="0"/>
  <p:tag name="KSO_WM_UNIT_ID" val="custom160036_13*a*1"/>
  <p:tag name="KSO_WM_UNIT_PRESET_TEXT_INDEX" val="0"/>
  <p:tag name="KSO_WM_UNIT_PRESET_TEXT_LEN" val="9"/>
</p:tagLst>
</file>

<file path=ppt/tags/tag105.xml><?xml version="1.0" encoding="utf-8"?>
<p:tagLst xmlns:p="http://schemas.openxmlformats.org/presentationml/2006/main">
  <p:tag name="KSO_WM_SLIDE_ID" val="custom160036_13"/>
  <p:tag name="KSO_WM_SLIDE_INDEX" val="13"/>
  <p:tag name="KSO_WM_SLIDE_LAYOUT" val="a_l"/>
  <p:tag name="KSO_WM_SLIDE_LAYOUT_CNT" val="1_1"/>
  <p:tag name="KSO_WM_SLIDE_TYPE" val="text"/>
  <p:tag name="KSO_WM_BEAUTIFY_FLAG" val="#wm#"/>
  <p:tag name="KSO_WM_SLIDE_POSITION" val="65*118"/>
  <p:tag name="KSO_WM_SLIDE_SIZE" val="829*386"/>
  <p:tag name="KSO_WM_SLIDE_ITEM_CNT" val="3"/>
  <p:tag name="KSO_WM_TEMPLATE_CATEGORY" val="custom"/>
  <p:tag name="KSO_WM_TEMPLATE_INDEX" val="160036"/>
  <p:tag name="KSO_WM_TAG_VERSION" val="1.0"/>
  <p:tag name="KSO_WM_DIAGRAM_GROUP_CODE" val="l1-2"/>
</p:tagLst>
</file>

<file path=ppt/tags/tag106.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1_1"/>
  <p:tag name="KSO_WM_UNIT_CLEAR" val="1"/>
  <p:tag name="KSO_WM_UNIT_LAYERLEVEL" val="1_1_1"/>
  <p:tag name="KSO_WM_UNIT_VALUE" val="84"/>
  <p:tag name="KSO_WM_UNIT_HIGHLIGHT" val="0"/>
  <p:tag name="KSO_WM_UNIT_COMPATIBLE" val="0"/>
  <p:tag name="KSO_WM_UNIT_ID" val="custom160036_13*l_h_f*1_1_1"/>
  <p:tag name="KSO_WM_UNIT_PRESET_TEXT_INDEX" val="2"/>
  <p:tag name="KSO_WM_UNIT_PRESET_TEXT_LEN" val="20"/>
  <p:tag name="KSO_WM_DIAGRAM_GROUP_CODE" val="l1-2"/>
</p:tagLst>
</file>

<file path=ppt/tags/tag107.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a"/>
  <p:tag name="KSO_WM_UNIT_INDEX" val="1_1_1"/>
  <p:tag name="KSO_WM_UNIT_CLEAR" val="1"/>
  <p:tag name="KSO_WM_UNIT_LAYERLEVEL" val="1_1_1"/>
  <p:tag name="KSO_WM_UNIT_VALUE" val="12"/>
  <p:tag name="KSO_WM_UNIT_HIGHLIGHT" val="0"/>
  <p:tag name="KSO_WM_UNIT_COMPATIBLE" val="0"/>
  <p:tag name="KSO_WM_UNIT_ID" val="custom160036_13*l_h_a*1_1_1"/>
  <p:tag name="KSO_WM_UNIT_PRESET_TEXT_INDEX" val="0"/>
  <p:tag name="KSO_WM_UNIT_PRESET_TEXT_LEN" val="9"/>
  <p:tag name="KSO_WM_DIAGRAM_GROUP_CODE" val="l1-2"/>
</p:tagLst>
</file>

<file path=ppt/tags/tag108.xml><?xml version="1.0" encoding="utf-8"?>
<p:tagLst xmlns:p="http://schemas.openxmlformats.org/presentationml/2006/main">
  <p:tag name="KSO_WM_TAG_VERSION" val="1.0"/>
  <p:tag name="KSO_WM_BEAUTIFY_FLAG" val="#wm#"/>
  <p:tag name="KSO_WM_TEMPLATE_CATEGORY" val="custom"/>
  <p:tag name="KSO_WM_TEMPLATE_INDEX" val="160036"/>
  <p:tag name="KSO_WM_UNIT_TYPE" val="a"/>
  <p:tag name="KSO_WM_UNIT_INDEX" val="1"/>
  <p:tag name="KSO_WM_UNIT_CLEAR" val="1"/>
  <p:tag name="KSO_WM_UNIT_LAYERLEVEL" val="1"/>
  <p:tag name="KSO_WM_UNIT_VALUE" val="48"/>
  <p:tag name="KSO_WM_UNIT_ISCONTENTSTITLE" val="0"/>
  <p:tag name="KSO_WM_UNIT_HIGHLIGHT" val="0"/>
  <p:tag name="KSO_WM_UNIT_COMPATIBLE" val="0"/>
  <p:tag name="KSO_WM_UNIT_ID" val="custom160036_13*a*1"/>
  <p:tag name="KSO_WM_UNIT_PRESET_TEXT_INDEX" val="0"/>
  <p:tag name="KSO_WM_UNIT_PRESET_TEXT_LEN" val="9"/>
</p:tagLst>
</file>

<file path=ppt/tags/tag109.xml><?xml version="1.0" encoding="utf-8"?>
<p:tagLst xmlns:p="http://schemas.openxmlformats.org/presentationml/2006/main">
  <p:tag name="KSO_WM_SLIDE_ID" val="custom160036_13"/>
  <p:tag name="KSO_WM_SLIDE_INDEX" val="13"/>
  <p:tag name="KSO_WM_SLIDE_LAYOUT" val="a_l"/>
  <p:tag name="KSO_WM_SLIDE_LAYOUT_CNT" val="1_1"/>
  <p:tag name="KSO_WM_SLIDE_TYPE" val="text"/>
  <p:tag name="KSO_WM_BEAUTIFY_FLAG" val="#wm#"/>
  <p:tag name="KSO_WM_SLIDE_POSITION" val="65*118"/>
  <p:tag name="KSO_WM_SLIDE_SIZE" val="829*386"/>
  <p:tag name="KSO_WM_SLIDE_ITEM_CNT" val="3"/>
  <p:tag name="KSO_WM_TEMPLATE_CATEGORY" val="custom"/>
  <p:tag name="KSO_WM_TEMPLATE_INDEX" val="160036"/>
  <p:tag name="KSO_WM_TAG_VERSION" val="1.0"/>
  <p:tag name="KSO_WM_DIAGRAM_GROUP_CODE" val="l1-2"/>
</p:tagLst>
</file>

<file path=ppt/tags/tag11.xml><?xml version="1.0" encoding="utf-8"?>
<p:tagLst xmlns:p="http://schemas.openxmlformats.org/presentationml/2006/main">
  <p:tag name="KSO_WM_TAG_VERSION" val="1.0"/>
  <p:tag name="KSO_WM_TEMPLATE_CATEGORY" val="diagram"/>
  <p:tag name="KSO_WM_TEMPLATE_INDEX" val="160474"/>
  <p:tag name="KSO_WM_UNIT_TYPE" val="m_i"/>
  <p:tag name="KSO_WM_UNIT_INDEX" val="1_6"/>
  <p:tag name="KSO_WM_UNIT_ID" val="258*m_i*1_6"/>
  <p:tag name="KSO_WM_UNIT_CLEAR" val="1"/>
  <p:tag name="KSO_WM_UNIT_LAYERLEVEL" val="1_1"/>
  <p:tag name="KSO_WM_BEAUTIFY_FLAG" val="#wm#"/>
  <p:tag name="KSO_WM_DIAGRAM_GROUP_CODE" val="m1-1"/>
</p:tagLst>
</file>

<file path=ppt/tags/tag110.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1_1"/>
  <p:tag name="KSO_WM_UNIT_CLEAR" val="1"/>
  <p:tag name="KSO_WM_UNIT_LAYERLEVEL" val="1_1_1"/>
  <p:tag name="KSO_WM_UNIT_VALUE" val="84"/>
  <p:tag name="KSO_WM_UNIT_HIGHLIGHT" val="0"/>
  <p:tag name="KSO_WM_UNIT_COMPATIBLE" val="0"/>
  <p:tag name="KSO_WM_UNIT_ID" val="custom160036_13*l_h_f*1_1_1"/>
  <p:tag name="KSO_WM_UNIT_PRESET_TEXT_INDEX" val="2"/>
  <p:tag name="KSO_WM_UNIT_PRESET_TEXT_LEN" val="20"/>
  <p:tag name="KSO_WM_DIAGRAM_GROUP_CODE" val="l1-2"/>
</p:tagLst>
</file>

<file path=ppt/tags/tag111.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a"/>
  <p:tag name="KSO_WM_UNIT_INDEX" val="1_1_1"/>
  <p:tag name="KSO_WM_UNIT_CLEAR" val="1"/>
  <p:tag name="KSO_WM_UNIT_LAYERLEVEL" val="1_1_1"/>
  <p:tag name="KSO_WM_UNIT_VALUE" val="12"/>
  <p:tag name="KSO_WM_UNIT_HIGHLIGHT" val="0"/>
  <p:tag name="KSO_WM_UNIT_COMPATIBLE" val="0"/>
  <p:tag name="KSO_WM_UNIT_ID" val="custom160036_13*l_h_a*1_1_1"/>
  <p:tag name="KSO_WM_UNIT_PRESET_TEXT_INDEX" val="0"/>
  <p:tag name="KSO_WM_UNIT_PRESET_TEXT_LEN" val="9"/>
  <p:tag name="KSO_WM_DIAGRAM_GROUP_CODE" val="l1-2"/>
</p:tagLst>
</file>

<file path=ppt/tags/tag112.xml><?xml version="1.0" encoding="utf-8"?>
<p:tagLst xmlns:p="http://schemas.openxmlformats.org/presentationml/2006/main">
  <p:tag name="KSO_WM_TAG_VERSION" val="1.0"/>
  <p:tag name="KSO_WM_BEAUTIFY_FLAG" val="#wm#"/>
  <p:tag name="KSO_WM_TEMPLATE_CATEGORY" val="custom"/>
  <p:tag name="KSO_WM_TEMPLATE_INDEX" val="160036"/>
  <p:tag name="KSO_WM_UNIT_TYPE" val="a"/>
  <p:tag name="KSO_WM_UNIT_INDEX" val="1"/>
  <p:tag name="KSO_WM_UNIT_CLEAR" val="1"/>
  <p:tag name="KSO_WM_UNIT_LAYERLEVEL" val="1"/>
  <p:tag name="KSO_WM_UNIT_VALUE" val="48"/>
  <p:tag name="KSO_WM_UNIT_ISCONTENTSTITLE" val="0"/>
  <p:tag name="KSO_WM_UNIT_HIGHLIGHT" val="0"/>
  <p:tag name="KSO_WM_UNIT_COMPATIBLE" val="0"/>
  <p:tag name="KSO_WM_UNIT_ID" val="custom160036_13*a*1"/>
  <p:tag name="KSO_WM_UNIT_PRESET_TEXT_INDEX" val="0"/>
  <p:tag name="KSO_WM_UNIT_PRESET_TEXT_LEN" val="9"/>
</p:tagLst>
</file>

<file path=ppt/tags/tag113.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a"/>
  <p:tag name="KSO_WM_UNIT_INDEX" val="1_1_1"/>
  <p:tag name="KSO_WM_UNIT_CLEAR" val="1"/>
  <p:tag name="KSO_WM_UNIT_LAYERLEVEL" val="1_1_1"/>
  <p:tag name="KSO_WM_UNIT_VALUE" val="12"/>
  <p:tag name="KSO_WM_UNIT_HIGHLIGHT" val="0"/>
  <p:tag name="KSO_WM_UNIT_COMPATIBLE" val="0"/>
  <p:tag name="KSO_WM_UNIT_ID" val="custom160036_13*l_h_a*1_1_1"/>
  <p:tag name="KSO_WM_UNIT_PRESET_TEXT_INDEX" val="0"/>
  <p:tag name="KSO_WM_UNIT_PRESET_TEXT_LEN" val="9"/>
  <p:tag name="KSO_WM_DIAGRAM_GROUP_CODE" val="l1-2"/>
</p:tagLst>
</file>

<file path=ppt/tags/tag114.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1_1"/>
  <p:tag name="KSO_WM_UNIT_CLEAR" val="1"/>
  <p:tag name="KSO_WM_UNIT_LAYERLEVEL" val="1_1_1"/>
  <p:tag name="KSO_WM_UNIT_VALUE" val="84"/>
  <p:tag name="KSO_WM_UNIT_HIGHLIGHT" val="0"/>
  <p:tag name="KSO_WM_UNIT_COMPATIBLE" val="0"/>
  <p:tag name="KSO_WM_UNIT_ID" val="custom160036_13*l_h_f*1_1_1"/>
  <p:tag name="KSO_WM_UNIT_PRESET_TEXT_INDEX" val="2"/>
  <p:tag name="KSO_WM_UNIT_PRESET_TEXT_LEN" val="20"/>
  <p:tag name="KSO_WM_DIAGRAM_GROUP_CODE" val="l1-2"/>
</p:tagLst>
</file>

<file path=ppt/tags/tag115.xml><?xml version="1.0" encoding="utf-8"?>
<p:tagLst xmlns:p="http://schemas.openxmlformats.org/presentationml/2006/main">
  <p:tag name="KSO_WM_SLIDE_ID" val="custom160036_13"/>
  <p:tag name="KSO_WM_SLIDE_INDEX" val="13"/>
  <p:tag name="KSO_WM_SLIDE_LAYOUT" val="a_l"/>
  <p:tag name="KSO_WM_SLIDE_LAYOUT_CNT" val="1_1"/>
  <p:tag name="KSO_WM_SLIDE_TYPE" val="text"/>
  <p:tag name="KSO_WM_BEAUTIFY_FLAG" val="#wm#"/>
  <p:tag name="KSO_WM_SLIDE_POSITION" val="65*118"/>
  <p:tag name="KSO_WM_SLIDE_SIZE" val="829*386"/>
  <p:tag name="KSO_WM_SLIDE_ITEM_CNT" val="3"/>
  <p:tag name="KSO_WM_TEMPLATE_CATEGORY" val="custom"/>
  <p:tag name="KSO_WM_TEMPLATE_INDEX" val="160036"/>
  <p:tag name="KSO_WM_TAG_VERSION" val="1.0"/>
  <p:tag name="KSO_WM_DIAGRAM_GROUP_CODE" val="l1-2"/>
</p:tagLst>
</file>

<file path=ppt/tags/tag116.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1"/>
  <p:tag name="KSO_WM_UNIT_CLEAR" val="1"/>
  <p:tag name="KSO_WM_UNIT_LAYERLEVEL" val="1_1"/>
  <p:tag name="KSO_WM_UNIT_ID" val="custom160036_30*l_i*1_1"/>
  <p:tag name="KSO_WM_DIAGRAM_GROUP_CODE" val="l1-4"/>
</p:tagLst>
</file>

<file path=ppt/tags/tag117.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2"/>
  <p:tag name="KSO_WM_UNIT_CLEAR" val="1"/>
  <p:tag name="KSO_WM_UNIT_LAYERLEVEL" val="1_1"/>
  <p:tag name="KSO_WM_UNIT_ID" val="custom160036_30*l_i*1_2"/>
  <p:tag name="KSO_WM_DIAGRAM_GROUP_CODE" val="l1-4"/>
</p:tagLst>
</file>

<file path=ppt/tags/tag118.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a"/>
  <p:tag name="KSO_WM_UNIT_INDEX" val="1_1_1"/>
  <p:tag name="KSO_WM_UNIT_CLEAR" val="1"/>
  <p:tag name="KSO_WM_UNIT_LAYERLEVEL" val="1_1_1"/>
  <p:tag name="KSO_WM_UNIT_VALUE" val="16"/>
  <p:tag name="KSO_WM_UNIT_HIGHLIGHT" val="0"/>
  <p:tag name="KSO_WM_UNIT_COMPATIBLE" val="0"/>
  <p:tag name="KSO_WM_UNIT_ID" val="custom160036_30*l_h_a*1_1_1"/>
  <p:tag name="KSO_WM_UNIT_PRESET_TEXT_INDEX" val="0"/>
  <p:tag name="KSO_WM_UNIT_PRESET_TEXT_LEN" val="9"/>
  <p:tag name="KSO_WM_DIAGRAM_GROUP_CODE" val="l1-4"/>
</p:tagLst>
</file>

<file path=ppt/tags/tag119.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4"/>
  <p:tag name="KSO_WM_UNIT_CLEAR" val="1"/>
  <p:tag name="KSO_WM_UNIT_LAYERLEVEL" val="1_1"/>
  <p:tag name="KSO_WM_UNIT_ID" val="custom160036_30*l_i*1_4"/>
  <p:tag name="KSO_WM_DIAGRAM_GROUP_CODE" val="l1-4"/>
</p:tagLst>
</file>

<file path=ppt/tags/tag12.xml><?xml version="1.0" encoding="utf-8"?>
<p:tagLst xmlns:p="http://schemas.openxmlformats.org/presentationml/2006/main">
  <p:tag name="KSO_WM_TAG_VERSION" val="1.0"/>
  <p:tag name="KSO_WM_BEAUTIFY_FLAG" val="#wm#"/>
  <p:tag name="KSO_WM_UNIT_TYPE" val="i"/>
  <p:tag name="KSO_WM_UNIT_ID" val="150995202*i*18"/>
  <p:tag name="KSO_WM_TEMPLATE_CATEGORY" val="diagram"/>
  <p:tag name="KSO_WM_TEMPLATE_INDEX" val="160474"/>
</p:tagLst>
</file>

<file path=ppt/tags/tag120.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5"/>
  <p:tag name="KSO_WM_UNIT_CLEAR" val="1"/>
  <p:tag name="KSO_WM_UNIT_LAYERLEVEL" val="1_1"/>
  <p:tag name="KSO_WM_UNIT_ID" val="custom160036_30*l_i*1_5"/>
  <p:tag name="KSO_WM_DIAGRAM_GROUP_CODE" val="l1-4"/>
</p:tagLst>
</file>

<file path=ppt/tags/tag121.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a"/>
  <p:tag name="KSO_WM_UNIT_INDEX" val="1_3_1"/>
  <p:tag name="KSO_WM_UNIT_CLEAR" val="1"/>
  <p:tag name="KSO_WM_UNIT_LAYERLEVEL" val="1_1_1"/>
  <p:tag name="KSO_WM_UNIT_VALUE" val="16"/>
  <p:tag name="KSO_WM_UNIT_HIGHLIGHT" val="0"/>
  <p:tag name="KSO_WM_UNIT_COMPATIBLE" val="0"/>
  <p:tag name="KSO_WM_UNIT_ID" val="custom160036_30*l_h_a*1_3_1"/>
  <p:tag name="KSO_WM_UNIT_PRESET_TEXT_INDEX" val="0"/>
  <p:tag name="KSO_WM_UNIT_PRESET_TEXT_LEN" val="9"/>
  <p:tag name="KSO_WM_DIAGRAM_GROUP_CODE" val="l1-4"/>
</p:tagLst>
</file>

<file path=ppt/tags/tag122.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6"/>
  <p:tag name="KSO_WM_UNIT_CLEAR" val="1"/>
  <p:tag name="KSO_WM_UNIT_LAYERLEVEL" val="1_1"/>
  <p:tag name="KSO_WM_UNIT_ID" val="custom160036_30*l_i*1_6"/>
  <p:tag name="KSO_WM_DIAGRAM_GROUP_CODE" val="l1-4"/>
</p:tagLst>
</file>

<file path=ppt/tags/tag123.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7"/>
  <p:tag name="KSO_WM_UNIT_CLEAR" val="1"/>
  <p:tag name="KSO_WM_UNIT_LAYERLEVEL" val="1_1"/>
  <p:tag name="KSO_WM_UNIT_ID" val="custom160036_30*l_i*1_7"/>
  <p:tag name="KSO_WM_DIAGRAM_GROUP_CODE" val="l1-4"/>
</p:tagLst>
</file>

<file path=ppt/tags/tag124.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a"/>
  <p:tag name="KSO_WM_UNIT_INDEX" val="1_5_1"/>
  <p:tag name="KSO_WM_UNIT_CLEAR" val="1"/>
  <p:tag name="KSO_WM_UNIT_LAYERLEVEL" val="1_1_1"/>
  <p:tag name="KSO_WM_UNIT_VALUE" val="16"/>
  <p:tag name="KSO_WM_UNIT_HIGHLIGHT" val="0"/>
  <p:tag name="KSO_WM_UNIT_COMPATIBLE" val="0"/>
  <p:tag name="KSO_WM_UNIT_ID" val="custom160036_30*l_h_a*1_5_1"/>
  <p:tag name="KSO_WM_UNIT_PRESET_TEXT_INDEX" val="0"/>
  <p:tag name="KSO_WM_UNIT_PRESET_TEXT_LEN" val="9"/>
  <p:tag name="KSO_WM_DIAGRAM_GROUP_CODE" val="l1-4"/>
</p:tagLst>
</file>

<file path=ppt/tags/tag125.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8"/>
  <p:tag name="KSO_WM_UNIT_CLEAR" val="1"/>
  <p:tag name="KSO_WM_UNIT_LAYERLEVEL" val="1_1"/>
  <p:tag name="KSO_WM_UNIT_ID" val="custom160036_30*l_i*1_8"/>
  <p:tag name="KSO_WM_DIAGRAM_GROUP_CODE" val="l1-4"/>
</p:tagLst>
</file>

<file path=ppt/tags/tag126.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9"/>
  <p:tag name="KSO_WM_UNIT_CLEAR" val="1"/>
  <p:tag name="KSO_WM_UNIT_LAYERLEVEL" val="1_1"/>
  <p:tag name="KSO_WM_UNIT_ID" val="custom160036_30*l_i*1_9"/>
  <p:tag name="KSO_WM_DIAGRAM_GROUP_CODE" val="l1-4"/>
</p:tagLst>
</file>

<file path=ppt/tags/tag127.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a"/>
  <p:tag name="KSO_WM_UNIT_INDEX" val="1_2_1"/>
  <p:tag name="KSO_WM_UNIT_CLEAR" val="1"/>
  <p:tag name="KSO_WM_UNIT_LAYERLEVEL" val="1_1_1"/>
  <p:tag name="KSO_WM_UNIT_VALUE" val="16"/>
  <p:tag name="KSO_WM_UNIT_HIGHLIGHT" val="0"/>
  <p:tag name="KSO_WM_UNIT_COMPATIBLE" val="0"/>
  <p:tag name="KSO_WM_UNIT_ID" val="custom160036_30*l_h_a*1_2_1"/>
  <p:tag name="KSO_WM_UNIT_PRESET_TEXT_INDEX" val="0"/>
  <p:tag name="KSO_WM_UNIT_PRESET_TEXT_LEN" val="9"/>
  <p:tag name="KSO_WM_DIAGRAM_GROUP_CODE" val="l1-4"/>
</p:tagLst>
</file>

<file path=ppt/tags/tag128.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10"/>
  <p:tag name="KSO_WM_UNIT_CLEAR" val="1"/>
  <p:tag name="KSO_WM_UNIT_LAYERLEVEL" val="1_1"/>
  <p:tag name="KSO_WM_UNIT_ID" val="custom160036_30*l_i*1_10"/>
  <p:tag name="KSO_WM_DIAGRAM_GROUP_CODE" val="l1-4"/>
</p:tagLst>
</file>

<file path=ppt/tags/tag129.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11"/>
  <p:tag name="KSO_WM_UNIT_CLEAR" val="1"/>
  <p:tag name="KSO_WM_UNIT_LAYERLEVEL" val="1_1"/>
  <p:tag name="KSO_WM_UNIT_ID" val="custom160036_30*l_i*1_11"/>
  <p:tag name="KSO_WM_DIAGRAM_GROUP_CODE" val="l1-4"/>
</p:tagLst>
</file>

<file path=ppt/tags/tag13.xml><?xml version="1.0" encoding="utf-8"?>
<p:tagLst xmlns:p="http://schemas.openxmlformats.org/presentationml/2006/main">
  <p:tag name="KSO_WM_TAG_VERSION" val="1.0"/>
  <p:tag name="KSO_WM_TEMPLATE_CATEGORY" val="diagram"/>
  <p:tag name="KSO_WM_TEMPLATE_INDEX" val="160474"/>
  <p:tag name="KSO_WM_UNIT_TYPE" val="m_i"/>
  <p:tag name="KSO_WM_UNIT_INDEX" val="1_7"/>
  <p:tag name="KSO_WM_UNIT_ID" val="258*m_i*1_7"/>
  <p:tag name="KSO_WM_UNIT_CLEAR" val="1"/>
  <p:tag name="KSO_WM_UNIT_LAYERLEVEL" val="1_1"/>
  <p:tag name="KSO_WM_BEAUTIFY_FLAG" val="#wm#"/>
  <p:tag name="KSO_WM_DIAGRAM_GROUP_CODE" val="m1-1"/>
</p:tagLst>
</file>

<file path=ppt/tags/tag130.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a"/>
  <p:tag name="KSO_WM_UNIT_INDEX" val="1_4_1"/>
  <p:tag name="KSO_WM_UNIT_CLEAR" val="1"/>
  <p:tag name="KSO_WM_UNIT_LAYERLEVEL" val="1_1_1"/>
  <p:tag name="KSO_WM_UNIT_VALUE" val="16"/>
  <p:tag name="KSO_WM_UNIT_HIGHLIGHT" val="0"/>
  <p:tag name="KSO_WM_UNIT_COMPATIBLE" val="0"/>
  <p:tag name="KSO_WM_UNIT_ID" val="custom160036_30*l_h_a*1_4_1"/>
  <p:tag name="KSO_WM_UNIT_PRESET_TEXT_INDEX" val="0"/>
  <p:tag name="KSO_WM_UNIT_PRESET_TEXT_LEN" val="9"/>
  <p:tag name="KSO_WM_DIAGRAM_GROUP_CODE" val="l1-4"/>
</p:tagLst>
</file>

<file path=ppt/tags/tag131.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12"/>
  <p:tag name="KSO_WM_UNIT_CLEAR" val="1"/>
  <p:tag name="KSO_WM_UNIT_LAYERLEVEL" val="1_1"/>
  <p:tag name="KSO_WM_UNIT_ID" val="custom160036_30*l_i*1_12"/>
  <p:tag name="KSO_WM_DIAGRAM_GROUP_CODE" val="l1-4"/>
</p:tagLst>
</file>

<file path=ppt/tags/tag132.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13"/>
  <p:tag name="KSO_WM_UNIT_CLEAR" val="1"/>
  <p:tag name="KSO_WM_UNIT_LAYERLEVEL" val="1_1"/>
  <p:tag name="KSO_WM_UNIT_ID" val="custom160036_30*l_i*1_13"/>
  <p:tag name="KSO_WM_DIAGRAM_GROUP_CODE" val="l1-4"/>
</p:tagLst>
</file>

<file path=ppt/tags/tag133.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a"/>
  <p:tag name="KSO_WM_UNIT_INDEX" val="1_6_1"/>
  <p:tag name="KSO_WM_UNIT_CLEAR" val="1"/>
  <p:tag name="KSO_WM_UNIT_LAYERLEVEL" val="1_1_1"/>
  <p:tag name="KSO_WM_UNIT_VALUE" val="16"/>
  <p:tag name="KSO_WM_UNIT_HIGHLIGHT" val="0"/>
  <p:tag name="KSO_WM_UNIT_COMPATIBLE" val="0"/>
  <p:tag name="KSO_WM_UNIT_ID" val="custom160036_30*l_h_a*1_6_1"/>
  <p:tag name="KSO_WM_UNIT_PRESET_TEXT_INDEX" val="0"/>
  <p:tag name="KSO_WM_UNIT_PRESET_TEXT_LEN" val="9"/>
  <p:tag name="KSO_WM_DIAGRAM_GROUP_CODE" val="l1-4"/>
</p:tagLst>
</file>

<file path=ppt/tags/tag134.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1_1"/>
  <p:tag name="KSO_WM_UNIT_CLEAR" val="1"/>
  <p:tag name="KSO_WM_UNIT_LAYERLEVEL" val="1_1_1"/>
  <p:tag name="KSO_WM_UNIT_VALUE" val="72"/>
  <p:tag name="KSO_WM_UNIT_HIGHLIGHT" val="0"/>
  <p:tag name="KSO_WM_UNIT_COMPATIBLE" val="0"/>
  <p:tag name="KSO_WM_UNIT_ID" val="custom160036_30*l_h_f*1_1_1"/>
  <p:tag name="KSO_WM_UNIT_PRESET_TEXT_INDEX" val="2"/>
  <p:tag name="KSO_WM_UNIT_PRESET_TEXT_LEN" val="20"/>
  <p:tag name="KSO_WM_DIAGRAM_GROUP_CODE" val="l1-4"/>
</p:tagLst>
</file>

<file path=ppt/tags/tag135.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3_1"/>
  <p:tag name="KSO_WM_UNIT_CLEAR" val="1"/>
  <p:tag name="KSO_WM_UNIT_LAYERLEVEL" val="1_1_1"/>
  <p:tag name="KSO_WM_UNIT_VALUE" val="72"/>
  <p:tag name="KSO_WM_UNIT_HIGHLIGHT" val="0"/>
  <p:tag name="KSO_WM_UNIT_COMPATIBLE" val="0"/>
  <p:tag name="KSO_WM_UNIT_ID" val="custom160036_30*l_h_f*1_3_1"/>
  <p:tag name="KSO_WM_UNIT_PRESET_TEXT_INDEX" val="2"/>
  <p:tag name="KSO_WM_UNIT_PRESET_TEXT_LEN" val="20"/>
  <p:tag name="KSO_WM_DIAGRAM_GROUP_CODE" val="l1-4"/>
</p:tagLst>
</file>

<file path=ppt/tags/tag136.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5_1"/>
  <p:tag name="KSO_WM_UNIT_CLEAR" val="1"/>
  <p:tag name="KSO_WM_UNIT_LAYERLEVEL" val="1_1_1"/>
  <p:tag name="KSO_WM_UNIT_VALUE" val="72"/>
  <p:tag name="KSO_WM_UNIT_HIGHLIGHT" val="0"/>
  <p:tag name="KSO_WM_UNIT_COMPATIBLE" val="0"/>
  <p:tag name="KSO_WM_UNIT_ID" val="custom160036_30*l_h_f*1_5_1"/>
  <p:tag name="KSO_WM_UNIT_PRESET_TEXT_INDEX" val="2"/>
  <p:tag name="KSO_WM_UNIT_PRESET_TEXT_LEN" val="20"/>
  <p:tag name="KSO_WM_DIAGRAM_GROUP_CODE" val="l1-4"/>
</p:tagLst>
</file>

<file path=ppt/tags/tag137.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2_1"/>
  <p:tag name="KSO_WM_UNIT_CLEAR" val="1"/>
  <p:tag name="KSO_WM_UNIT_LAYERLEVEL" val="1_1_1"/>
  <p:tag name="KSO_WM_UNIT_VALUE" val="72"/>
  <p:tag name="KSO_WM_UNIT_HIGHLIGHT" val="0"/>
  <p:tag name="KSO_WM_UNIT_COMPATIBLE" val="0"/>
  <p:tag name="KSO_WM_UNIT_ID" val="custom160036_30*l_h_f*1_2_1"/>
  <p:tag name="KSO_WM_UNIT_PRESET_TEXT_INDEX" val="2"/>
  <p:tag name="KSO_WM_UNIT_PRESET_TEXT_LEN" val="20"/>
  <p:tag name="KSO_WM_DIAGRAM_GROUP_CODE" val="l1-4"/>
</p:tagLst>
</file>

<file path=ppt/tags/tag138.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4_1"/>
  <p:tag name="KSO_WM_UNIT_CLEAR" val="1"/>
  <p:tag name="KSO_WM_UNIT_LAYERLEVEL" val="1_1_1"/>
  <p:tag name="KSO_WM_UNIT_VALUE" val="72"/>
  <p:tag name="KSO_WM_UNIT_HIGHLIGHT" val="0"/>
  <p:tag name="KSO_WM_UNIT_COMPATIBLE" val="0"/>
  <p:tag name="KSO_WM_UNIT_ID" val="custom160036_30*l_h_f*1_4_1"/>
  <p:tag name="KSO_WM_UNIT_PRESET_TEXT_INDEX" val="2"/>
  <p:tag name="KSO_WM_UNIT_PRESET_TEXT_LEN" val="20"/>
  <p:tag name="KSO_WM_DIAGRAM_GROUP_CODE" val="l1-4"/>
</p:tagLst>
</file>

<file path=ppt/tags/tag139.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6_1"/>
  <p:tag name="KSO_WM_UNIT_CLEAR" val="1"/>
  <p:tag name="KSO_WM_UNIT_LAYERLEVEL" val="1_1_1"/>
  <p:tag name="KSO_WM_UNIT_VALUE" val="72"/>
  <p:tag name="KSO_WM_UNIT_HIGHLIGHT" val="0"/>
  <p:tag name="KSO_WM_UNIT_COMPATIBLE" val="0"/>
  <p:tag name="KSO_WM_UNIT_ID" val="custom160036_30*l_h_f*1_6_1"/>
  <p:tag name="KSO_WM_UNIT_PRESET_TEXT_INDEX" val="2"/>
  <p:tag name="KSO_WM_UNIT_PRESET_TEXT_LEN" val="20"/>
  <p:tag name="KSO_WM_DIAGRAM_GROUP_CODE" val="l1-4"/>
</p:tagLst>
</file>

<file path=ppt/tags/tag14.xml><?xml version="1.0" encoding="utf-8"?>
<p:tagLst xmlns:p="http://schemas.openxmlformats.org/presentationml/2006/main">
  <p:tag name="KSO_WM_TAG_VERSION" val="1.0"/>
  <p:tag name="KSO_WM_TEMPLATE_CATEGORY" val="diagram"/>
  <p:tag name="KSO_WM_TEMPLATE_INDEX" val="160474"/>
  <p:tag name="KSO_WM_UNIT_TYPE" val="m_i"/>
  <p:tag name="KSO_WM_UNIT_INDEX" val="1_8"/>
  <p:tag name="KSO_WM_UNIT_ID" val="258*m_i*1_8"/>
  <p:tag name="KSO_WM_UNIT_CLEAR" val="1"/>
  <p:tag name="KSO_WM_UNIT_LAYERLEVEL" val="1_1"/>
  <p:tag name="KSO_WM_BEAUTIFY_FLAG" val="#wm#"/>
  <p:tag name="KSO_WM_DIAGRAM_GROUP_CODE" val="m1-1"/>
</p:tagLst>
</file>

<file path=ppt/tags/tag140.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3"/>
  <p:tag name="KSO_WM_UNIT_CLEAR" val="1"/>
  <p:tag name="KSO_WM_UNIT_LAYERLEVEL" val="1_1"/>
  <p:tag name="KSO_WM_UNIT_ID" val="custom160036_30*l_i*1_3"/>
  <p:tag name="KSO_WM_DIAGRAM_GROUP_CODE" val="l1-4"/>
</p:tagLst>
</file>

<file path=ppt/tags/tag141.xml><?xml version="1.0" encoding="utf-8"?>
<p:tagLst xmlns:p="http://schemas.openxmlformats.org/presentationml/2006/main">
  <p:tag name="KSO_WM_TAG_VERSION" val="1.0"/>
  <p:tag name="KSO_WM_BEAUTIFY_FLAG" val="#wm#"/>
  <p:tag name="KSO_WM_TEMPLATE_CATEGORY" val="custom"/>
  <p:tag name="KSO_WM_TEMPLATE_INDEX" val="160036"/>
  <p:tag name="KSO_WM_UNIT_TYPE" val="a"/>
  <p:tag name="KSO_WM_UNIT_INDEX" val="1"/>
  <p:tag name="KSO_WM_UNIT_CLEAR" val="1"/>
  <p:tag name="KSO_WM_UNIT_LAYERLEVEL" val="1"/>
  <p:tag name="KSO_WM_UNIT_VALUE" val="48"/>
  <p:tag name="KSO_WM_UNIT_ISCONTENTSTITLE" val="0"/>
  <p:tag name="KSO_WM_UNIT_HIGHLIGHT" val="0"/>
  <p:tag name="KSO_WM_UNIT_COMPATIBLE" val="0"/>
  <p:tag name="KSO_WM_UNIT_ID" val="custom160036_13*a*1"/>
  <p:tag name="KSO_WM_UNIT_PRESET_TEXT_INDEX" val="0"/>
  <p:tag name="KSO_WM_UNIT_PRESET_TEXT_LEN" val="9"/>
</p:tagLst>
</file>

<file path=ppt/tags/tag142.xml><?xml version="1.0" encoding="utf-8"?>
<p:tagLst xmlns:p="http://schemas.openxmlformats.org/presentationml/2006/main">
  <p:tag name="KSO_WM_SLIDE_ID" val="custom160036_30"/>
  <p:tag name="KSO_WM_SLIDE_INDEX" val="30"/>
  <p:tag name="KSO_WM_SLIDE_LAYOUT" val="l"/>
  <p:tag name="KSO_WM_SLIDE_LAYOUT_CNT" val="1"/>
  <p:tag name="KSO_WM_SLIDE_TYPE" val="text"/>
  <p:tag name="KSO_WM_BEAUTIFY_FLAG" val="#wm#"/>
  <p:tag name="KSO_WM_SLIDE_POSITION" val="74*11"/>
  <p:tag name="KSO_WM_SLIDE_SIZE" val="814*495"/>
  <p:tag name="KSO_WM_SLIDE_ITEM_CNT" val="6"/>
  <p:tag name="KSO_WM_TEMPLATE_CATEGORY" val="custom"/>
  <p:tag name="KSO_WM_TEMPLATE_INDEX" val="160036"/>
  <p:tag name="KSO_WM_TAG_VERSION" val="1.0"/>
  <p:tag name="KSO_WM_DIAGRAM_GROUP_CODE" val="l1-4"/>
</p:tagLst>
</file>

<file path=ppt/tags/tag143.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3"/>
  <p:tag name="KSO_WM_UNIT_CLEAR" val="1"/>
  <p:tag name="KSO_WM_UNIT_LAYERLEVEL" val="1_1"/>
  <p:tag name="KSO_WM_UNIT_ID" val="custom160036_30*l_i*1_3"/>
  <p:tag name="KSO_WM_DIAGRAM_GROUP_CODE" val="l1-4"/>
</p:tagLst>
</file>

<file path=ppt/tags/tag144.xml><?xml version="1.0" encoding="utf-8"?>
<p:tagLst xmlns:p="http://schemas.openxmlformats.org/presentationml/2006/main">
  <p:tag name="KSO_WM_TAG_VERSION" val="1.0"/>
  <p:tag name="KSO_WM_BEAUTIFY_FLAG" val="#wm#"/>
  <p:tag name="KSO_WM_TEMPLATE_CATEGORY" val="custom"/>
  <p:tag name="KSO_WM_TEMPLATE_INDEX" val="160036"/>
  <p:tag name="KSO_WM_UNIT_TYPE" val="a"/>
  <p:tag name="KSO_WM_UNIT_INDEX" val="1"/>
  <p:tag name="KSO_WM_UNIT_CLEAR" val="1"/>
  <p:tag name="KSO_WM_UNIT_LAYERLEVEL" val="1"/>
  <p:tag name="KSO_WM_UNIT_VALUE" val="48"/>
  <p:tag name="KSO_WM_UNIT_ISCONTENTSTITLE" val="0"/>
  <p:tag name="KSO_WM_UNIT_HIGHLIGHT" val="0"/>
  <p:tag name="KSO_WM_UNIT_COMPATIBLE" val="0"/>
  <p:tag name="KSO_WM_UNIT_ID" val="custom160036_13*a*1"/>
  <p:tag name="KSO_WM_UNIT_PRESET_TEXT_INDEX" val="0"/>
  <p:tag name="KSO_WM_UNIT_PRESET_TEXT_LEN" val="9"/>
</p:tagLst>
</file>

<file path=ppt/tags/tag145.xml><?xml version="1.0" encoding="utf-8"?>
<p:tagLst xmlns:p="http://schemas.openxmlformats.org/presentationml/2006/main">
  <p:tag name="KSO_WM_SLIDE_ID" val="custom160036_30"/>
  <p:tag name="KSO_WM_SLIDE_INDEX" val="30"/>
  <p:tag name="KSO_WM_SLIDE_LAYOUT" val="l"/>
  <p:tag name="KSO_WM_SLIDE_LAYOUT_CNT" val="1"/>
  <p:tag name="KSO_WM_SLIDE_TYPE" val="text"/>
  <p:tag name="KSO_WM_BEAUTIFY_FLAG" val="#wm#"/>
  <p:tag name="KSO_WM_SLIDE_POSITION" val="74*11"/>
  <p:tag name="KSO_WM_SLIDE_SIZE" val="814*495"/>
  <p:tag name="KSO_WM_SLIDE_ITEM_CNT" val="6"/>
  <p:tag name="KSO_WM_TEMPLATE_CATEGORY" val="custom"/>
  <p:tag name="KSO_WM_TEMPLATE_INDEX" val="160036"/>
  <p:tag name="KSO_WM_TAG_VERSION" val="1.0"/>
  <p:tag name="KSO_WM_DIAGRAM_GROUP_CODE" val="l1-4"/>
</p:tagLst>
</file>

<file path=ppt/tags/tag146.xml><?xml version="1.0" encoding="utf-8"?>
<p:tagLst xmlns:p="http://schemas.openxmlformats.org/presentationml/2006/main">
  <p:tag name="KSO_WM_TAG_VERSION" val="1.0"/>
  <p:tag name="KSO_WM_BEAUTIFY_FLAG" val="#wm#"/>
  <p:tag name="KSO_WM_TEMPLATE_CATEGORY" val="custom"/>
  <p:tag name="KSO_WM_TEMPLATE_INDEX" val="160036"/>
  <p:tag name="KSO_WM_UNIT_TYPE" val="a"/>
  <p:tag name="KSO_WM_UNIT_INDEX" val="1"/>
  <p:tag name="KSO_WM_UNIT_CLEAR" val="1"/>
  <p:tag name="KSO_WM_UNIT_LAYERLEVEL" val="1"/>
  <p:tag name="KSO_WM_UNIT_VALUE" val="69"/>
  <p:tag name="KSO_WM_UNIT_ISCONTENTSTITLE" val="0"/>
  <p:tag name="KSO_WM_UNIT_HIGHLIGHT" val="0"/>
  <p:tag name="KSO_WM_UNIT_COMPATIBLE" val="0"/>
  <p:tag name="KSO_WM_UNIT_ID" val="custom160036_11*a*1"/>
  <p:tag name="KSO_WM_UNIT_PRESET_TEXT" val="01.请在这里输入节标题"/>
</p:tagLst>
</file>

<file path=ppt/tags/tag147.xml><?xml version="1.0" encoding="utf-8"?>
<p:tagLst xmlns:p="http://schemas.openxmlformats.org/presentationml/2006/main">
  <p:tag name="KSO_WM_SLIDE_ID" val="custom160036_11"/>
  <p:tag name="KSO_WM_SLIDE_INDEX" val="11"/>
  <p:tag name="KSO_WM_SLIDE_LAYOUT" val="a"/>
  <p:tag name="KSO_WM_SLIDE_LAYOUT_CNT" val="1"/>
  <p:tag name="KSO_WM_SLIDE_TYPE" val="sectionTitle"/>
  <p:tag name="KSO_WM_BEAUTIFY_FLAG" val="#wm#"/>
  <p:tag name="KSO_WM_SLIDE_ITEM_CNT" val="1"/>
  <p:tag name="KSO_WM_TEMPLATE_CATEGORY" val="custom"/>
  <p:tag name="KSO_WM_TEMPLATE_INDEX" val="160036"/>
  <p:tag name="KSO_WM_TAG_VERSION" val="1.0"/>
</p:tagLst>
</file>

<file path=ppt/tags/tag148.xml><?xml version="1.0" encoding="utf-8"?>
<p:tagLst xmlns:p="http://schemas.openxmlformats.org/presentationml/2006/main">
  <p:tag name="KSO_WM_TAG_VERSION" val="1.0"/>
  <p:tag name="KSO_WM_BEAUTIFY_FLAG" val="#wm#"/>
  <p:tag name="KSO_WM_TEMPLATE_CATEGORY" val="custom"/>
  <p:tag name="KSO_WM_TEMPLATE_INDEX" val="160036"/>
  <p:tag name="KSO_WM_UNIT_TYPE" val="a"/>
  <p:tag name="KSO_WM_UNIT_INDEX" val="1"/>
  <p:tag name="KSO_WM_UNIT_CLEAR" val="1"/>
  <p:tag name="KSO_WM_UNIT_LAYERLEVEL" val="1"/>
  <p:tag name="KSO_WM_UNIT_VALUE" val="48"/>
  <p:tag name="KSO_WM_UNIT_ISCONTENTSTITLE" val="0"/>
  <p:tag name="KSO_WM_UNIT_HIGHLIGHT" val="0"/>
  <p:tag name="KSO_WM_UNIT_COMPATIBLE" val="0"/>
  <p:tag name="KSO_WM_UNIT_ID" val="custom160036_13*a*1"/>
  <p:tag name="KSO_WM_UNIT_PRESET_TEXT_INDEX" val="0"/>
  <p:tag name="KSO_WM_UNIT_PRESET_TEXT_LEN" val="9"/>
</p:tagLst>
</file>

<file path=ppt/tags/tag149.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1_1"/>
  <p:tag name="KSO_WM_UNIT_CLEAR" val="1"/>
  <p:tag name="KSO_WM_UNIT_LAYERLEVEL" val="1_1_1"/>
  <p:tag name="KSO_WM_UNIT_VALUE" val="84"/>
  <p:tag name="KSO_WM_UNIT_HIGHLIGHT" val="0"/>
  <p:tag name="KSO_WM_UNIT_COMPATIBLE" val="0"/>
  <p:tag name="KSO_WM_UNIT_ID" val="custom160036_13*l_h_f*1_1_1"/>
  <p:tag name="KSO_WM_UNIT_PRESET_TEXT_INDEX" val="2"/>
  <p:tag name="KSO_WM_UNIT_PRESET_TEXT_LEN" val="20"/>
  <p:tag name="KSO_WM_DIAGRAM_GROUP_CODE" val="l1-2"/>
</p:tagLst>
</file>

<file path=ppt/tags/tag15.xml><?xml version="1.0" encoding="utf-8"?>
<p:tagLst xmlns:p="http://schemas.openxmlformats.org/presentationml/2006/main">
  <p:tag name="KSO_WM_TAG_VERSION" val="1.0"/>
  <p:tag name="KSO_WM_TEMPLATE_CATEGORY" val="diagram"/>
  <p:tag name="KSO_WM_TEMPLATE_INDEX" val="160474"/>
  <p:tag name="KSO_WM_UNIT_TYPE" val="m_h_f"/>
  <p:tag name="KSO_WM_UNIT_INDEX" val="1_3_1"/>
  <p:tag name="KSO_WM_UNIT_ID" val="258*m_h_f*1_3_1"/>
  <p:tag name="KSO_WM_UNIT_CLEAR" val="1"/>
  <p:tag name="KSO_WM_UNIT_LAYERLEVEL" val="1_1_1"/>
  <p:tag name="KSO_WM_UNIT_VALUE" val="11"/>
  <p:tag name="KSO_WM_UNIT_HIGHLIGHT" val="0"/>
  <p:tag name="KSO_WM_UNIT_COMPATIBLE" val="0"/>
  <p:tag name="KSO_WM_UNIT_PRESET_TEXT" val="LOREM"/>
  <p:tag name="KSO_WM_BEAUTIFY_FLAG" val="#wm#"/>
  <p:tag name="KSO_WM_DIAGRAM_GROUP_CODE" val="m1-1"/>
</p:tagLst>
</file>

<file path=ppt/tags/tag150.xml><?xml version="1.0" encoding="utf-8"?>
<p:tagLst xmlns:p="http://schemas.openxmlformats.org/presentationml/2006/main">
  <p:tag name="KSO_WM_TAG_VERSION" val="1.0"/>
  <p:tag name="KSO_WM_BEAUTIFY_FLAG" val="#wm#"/>
  <p:tag name="KSO_WM_UNIT_TYPE" val="i"/>
  <p:tag name="KSO_WM_UNIT_ID" val="custom160036_20*i*30"/>
  <p:tag name="KSO_WM_TEMPLATE_CATEGORY" val="custom"/>
  <p:tag name="KSO_WM_TEMPLATE_INDEX" val="160036"/>
  <p:tag name="KSO_WM_UNIT_INDEX" val="30"/>
</p:tagLst>
</file>

<file path=ppt/tags/tag151.xml><?xml version="1.0" encoding="utf-8"?>
<p:tagLst xmlns:p="http://schemas.openxmlformats.org/presentationml/2006/main">
  <p:tag name="KSO_WM_SLIDE_ID" val="custom160036_13"/>
  <p:tag name="KSO_WM_SLIDE_INDEX" val="13"/>
  <p:tag name="KSO_WM_SLIDE_LAYOUT" val="a_l"/>
  <p:tag name="KSO_WM_SLIDE_LAYOUT_CNT" val="1_1"/>
  <p:tag name="KSO_WM_SLIDE_TYPE" val="text"/>
  <p:tag name="KSO_WM_BEAUTIFY_FLAG" val="#wm#"/>
  <p:tag name="KSO_WM_SLIDE_POSITION" val="65*118"/>
  <p:tag name="KSO_WM_SLIDE_SIZE" val="829*386"/>
  <p:tag name="KSO_WM_SLIDE_ITEM_CNT" val="3"/>
  <p:tag name="KSO_WM_TEMPLATE_CATEGORY" val="custom"/>
  <p:tag name="KSO_WM_TEMPLATE_INDEX" val="160036"/>
  <p:tag name="KSO_WM_TAG_VERSION" val="1.0"/>
  <p:tag name="KSO_WM_DIAGRAM_GROUP_CODE" val="l1-2"/>
</p:tagLst>
</file>

<file path=ppt/tags/tag152.xml><?xml version="1.0" encoding="utf-8"?>
<p:tagLst xmlns:p="http://schemas.openxmlformats.org/presentationml/2006/main">
  <p:tag name="KSO_WM_TAG_VERSION" val="1.0"/>
  <p:tag name="KSO_WM_BEAUTIFY_FLAG" val="#wm#"/>
  <p:tag name="KSO_WM_TEMPLATE_CATEGORY" val="custom"/>
  <p:tag name="KSO_WM_TEMPLATE_INDEX" val="160036"/>
  <p:tag name="KSO_WM_UNIT_TYPE" val="a"/>
  <p:tag name="KSO_WM_UNIT_INDEX" val="1"/>
  <p:tag name="KSO_WM_UNIT_CLEAR" val="1"/>
  <p:tag name="KSO_WM_UNIT_LAYERLEVEL" val="1"/>
  <p:tag name="KSO_WM_UNIT_VALUE" val="48"/>
  <p:tag name="KSO_WM_UNIT_ISCONTENTSTITLE" val="0"/>
  <p:tag name="KSO_WM_UNIT_HIGHLIGHT" val="0"/>
  <p:tag name="KSO_WM_UNIT_COMPATIBLE" val="0"/>
  <p:tag name="KSO_WM_UNIT_ID" val="custom160036_13*a*1"/>
  <p:tag name="KSO_WM_UNIT_PRESET_TEXT_INDEX" val="0"/>
  <p:tag name="KSO_WM_UNIT_PRESET_TEXT_LEN" val="9"/>
</p:tagLst>
</file>

<file path=ppt/tags/tag153.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1_1"/>
  <p:tag name="KSO_WM_UNIT_CLEAR" val="1"/>
  <p:tag name="KSO_WM_UNIT_LAYERLEVEL" val="1_1_1"/>
  <p:tag name="KSO_WM_UNIT_VALUE" val="84"/>
  <p:tag name="KSO_WM_UNIT_HIGHLIGHT" val="0"/>
  <p:tag name="KSO_WM_UNIT_COMPATIBLE" val="0"/>
  <p:tag name="KSO_WM_UNIT_ID" val="custom160036_13*l_h_f*1_1_1"/>
  <p:tag name="KSO_WM_UNIT_PRESET_TEXT_INDEX" val="2"/>
  <p:tag name="KSO_WM_UNIT_PRESET_TEXT_LEN" val="20"/>
  <p:tag name="KSO_WM_DIAGRAM_GROUP_CODE" val="l1-2"/>
</p:tagLst>
</file>

<file path=ppt/tags/tag154.xml><?xml version="1.0" encoding="utf-8"?>
<p:tagLst xmlns:p="http://schemas.openxmlformats.org/presentationml/2006/main">
  <p:tag name="KSO_WM_TAG_VERSION" val="1.0"/>
  <p:tag name="KSO_WM_BEAUTIFY_FLAG" val="#wm#"/>
  <p:tag name="KSO_WM_UNIT_TYPE" val="i"/>
  <p:tag name="KSO_WM_UNIT_ID" val="custom160036_20*i*30"/>
  <p:tag name="KSO_WM_TEMPLATE_CATEGORY" val="custom"/>
  <p:tag name="KSO_WM_TEMPLATE_INDEX" val="160036"/>
  <p:tag name="KSO_WM_UNIT_INDEX" val="30"/>
</p:tagLst>
</file>

<file path=ppt/tags/tag155.xml><?xml version="1.0" encoding="utf-8"?>
<p:tagLst xmlns:p="http://schemas.openxmlformats.org/presentationml/2006/main">
  <p:tag name="KSO_WM_SLIDE_ID" val="custom160036_13"/>
  <p:tag name="KSO_WM_SLIDE_INDEX" val="13"/>
  <p:tag name="KSO_WM_SLIDE_LAYOUT" val="a_l"/>
  <p:tag name="KSO_WM_SLIDE_LAYOUT_CNT" val="1_1"/>
  <p:tag name="KSO_WM_SLIDE_TYPE" val="text"/>
  <p:tag name="KSO_WM_BEAUTIFY_FLAG" val="#wm#"/>
  <p:tag name="KSO_WM_SLIDE_POSITION" val="65*118"/>
  <p:tag name="KSO_WM_SLIDE_SIZE" val="829*386"/>
  <p:tag name="KSO_WM_SLIDE_ITEM_CNT" val="3"/>
  <p:tag name="KSO_WM_TEMPLATE_CATEGORY" val="custom"/>
  <p:tag name="KSO_WM_TEMPLATE_INDEX" val="160036"/>
  <p:tag name="KSO_WM_TAG_VERSION" val="1.0"/>
  <p:tag name="KSO_WM_DIAGRAM_GROUP_CODE" val="l1-2"/>
</p:tagLst>
</file>

<file path=ppt/tags/tag156.xml><?xml version="1.0" encoding="utf-8"?>
<p:tagLst xmlns:p="http://schemas.openxmlformats.org/presentationml/2006/main">
  <p:tag name="KSO_WM_TAG_VERSION" val="1.0"/>
  <p:tag name="KSO_WM_BEAUTIFY_FLAG" val="#wm#"/>
  <p:tag name="KSO_WM_UNIT_TYPE" val="i"/>
  <p:tag name="KSO_WM_UNIT_ID" val="custom160036_20*i*0"/>
  <p:tag name="KSO_WM_TEMPLATE_CATEGORY" val="custom"/>
  <p:tag name="KSO_WM_TEMPLATE_INDEX" val="160036"/>
  <p:tag name="KSO_WM_UNIT_INDEX" val="0"/>
</p:tagLst>
</file>

<file path=ppt/tags/tag157.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1_1"/>
  <p:tag name="KSO_WM_UNIT_CLEAR" val="1"/>
  <p:tag name="KSO_WM_UNIT_LAYERLEVEL" val="1_1_1"/>
  <p:tag name="KSO_WM_UNIT_VALUE" val="72"/>
  <p:tag name="KSO_WM_UNIT_HIGHLIGHT" val="0"/>
  <p:tag name="KSO_WM_UNIT_COMPATIBLE" val="0"/>
  <p:tag name="KSO_WM_UNIT_ID" val="custom160036_20*l_h_f*1_1_1"/>
  <p:tag name="KSO_WM_UNIT_PRESET_TEXT_INDEX" val="2"/>
  <p:tag name="KSO_WM_UNIT_PRESET_TEXT_LEN" val="10"/>
  <p:tag name="KSO_WM_DIAGRAM_GROUP_CODE" val="l1-3"/>
</p:tagLst>
</file>

<file path=ppt/tags/tag158.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1"/>
  <p:tag name="KSO_WM_UNIT_CLEAR" val="1"/>
  <p:tag name="KSO_WM_UNIT_LAYERLEVEL" val="1_1"/>
  <p:tag name="KSO_WM_UNIT_ID" val="custom160036_20*l_i*1_1"/>
  <p:tag name="KSO_WM_DIAGRAM_GROUP_CODE" val="l1-3"/>
</p:tagLst>
</file>

<file path=ppt/tags/tag159.xml><?xml version="1.0" encoding="utf-8"?>
<p:tagLst xmlns:p="http://schemas.openxmlformats.org/presentationml/2006/main">
  <p:tag name="KSO_WM_TAG_VERSION" val="1.0"/>
  <p:tag name="KSO_WM_BEAUTIFY_FLAG" val="#wm#"/>
  <p:tag name="KSO_WM_UNIT_TYPE" val="i"/>
  <p:tag name="KSO_WM_UNIT_ID" val="custom160036_20*i*5"/>
  <p:tag name="KSO_WM_TEMPLATE_CATEGORY" val="custom"/>
  <p:tag name="KSO_WM_TEMPLATE_INDEX" val="160036"/>
  <p:tag name="KSO_WM_UNIT_INDEX" val="5"/>
</p:tagLst>
</file>

<file path=ppt/tags/tag16.xml><?xml version="1.0" encoding="utf-8"?>
<p:tagLst xmlns:p="http://schemas.openxmlformats.org/presentationml/2006/main">
  <p:tag name="KSO_WM_TAG_VERSION" val="1.0"/>
  <p:tag name="KSO_WM_TEMPLATE_CATEGORY" val="diagram"/>
  <p:tag name="KSO_WM_TEMPLATE_INDEX" val="160474"/>
  <p:tag name="KSO_WM_UNIT_TYPE" val="m_i"/>
  <p:tag name="KSO_WM_UNIT_INDEX" val="1_9"/>
  <p:tag name="KSO_WM_UNIT_ID" val="258*m_i*1_9"/>
  <p:tag name="KSO_WM_UNIT_CLEAR" val="1"/>
  <p:tag name="KSO_WM_UNIT_LAYERLEVEL" val="1_1"/>
  <p:tag name="KSO_WM_BEAUTIFY_FLAG" val="#wm#"/>
  <p:tag name="KSO_WM_DIAGRAM_GROUP_CODE" val="m1-1"/>
</p:tagLst>
</file>

<file path=ppt/tags/tag160.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2_1"/>
  <p:tag name="KSO_WM_UNIT_CLEAR" val="1"/>
  <p:tag name="KSO_WM_UNIT_LAYERLEVEL" val="1_1_1"/>
  <p:tag name="KSO_WM_UNIT_VALUE" val="72"/>
  <p:tag name="KSO_WM_UNIT_HIGHLIGHT" val="0"/>
  <p:tag name="KSO_WM_UNIT_COMPATIBLE" val="0"/>
  <p:tag name="KSO_WM_UNIT_ID" val="custom160036_20*l_h_f*1_2_1"/>
  <p:tag name="KSO_WM_UNIT_PRESET_TEXT_INDEX" val="2"/>
  <p:tag name="KSO_WM_UNIT_PRESET_TEXT_LEN" val="10"/>
  <p:tag name="KSO_WM_DIAGRAM_GROUP_CODE" val="l1-3"/>
</p:tagLst>
</file>

<file path=ppt/tags/tag161.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2"/>
  <p:tag name="KSO_WM_UNIT_CLEAR" val="1"/>
  <p:tag name="KSO_WM_UNIT_LAYERLEVEL" val="1_1"/>
  <p:tag name="KSO_WM_UNIT_ID" val="custom160036_20*l_i*1_2"/>
  <p:tag name="KSO_WM_DIAGRAM_GROUP_CODE" val="l1-3"/>
</p:tagLst>
</file>

<file path=ppt/tags/tag162.xml><?xml version="1.0" encoding="utf-8"?>
<p:tagLst xmlns:p="http://schemas.openxmlformats.org/presentationml/2006/main">
  <p:tag name="KSO_WM_TAG_VERSION" val="1.0"/>
  <p:tag name="KSO_WM_BEAUTIFY_FLAG" val="#wm#"/>
  <p:tag name="KSO_WM_UNIT_TYPE" val="i"/>
  <p:tag name="KSO_WM_UNIT_ID" val="custom160036_20*i*10"/>
  <p:tag name="KSO_WM_TEMPLATE_CATEGORY" val="custom"/>
  <p:tag name="KSO_WM_TEMPLATE_INDEX" val="160036"/>
  <p:tag name="KSO_WM_UNIT_INDEX" val="10"/>
</p:tagLst>
</file>

<file path=ppt/tags/tag163.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3_1"/>
  <p:tag name="KSO_WM_UNIT_CLEAR" val="1"/>
  <p:tag name="KSO_WM_UNIT_LAYERLEVEL" val="1_1_1"/>
  <p:tag name="KSO_WM_UNIT_VALUE" val="72"/>
  <p:tag name="KSO_WM_UNIT_HIGHLIGHT" val="0"/>
  <p:tag name="KSO_WM_UNIT_COMPATIBLE" val="0"/>
  <p:tag name="KSO_WM_UNIT_ID" val="custom160036_20*l_h_f*1_3_1"/>
  <p:tag name="KSO_WM_UNIT_PRESET_TEXT_INDEX" val="2"/>
  <p:tag name="KSO_WM_UNIT_PRESET_TEXT_LEN" val="10"/>
  <p:tag name="KSO_WM_DIAGRAM_GROUP_CODE" val="l1-3"/>
</p:tagLst>
</file>

<file path=ppt/tags/tag164.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3"/>
  <p:tag name="KSO_WM_UNIT_CLEAR" val="1"/>
  <p:tag name="KSO_WM_UNIT_LAYERLEVEL" val="1_1"/>
  <p:tag name="KSO_WM_UNIT_ID" val="custom160036_20*l_i*1_3"/>
  <p:tag name="KSO_WM_DIAGRAM_GROUP_CODE" val="l1-3"/>
</p:tagLst>
</file>

<file path=ppt/tags/tag165.xml><?xml version="1.0" encoding="utf-8"?>
<p:tagLst xmlns:p="http://schemas.openxmlformats.org/presentationml/2006/main">
  <p:tag name="KSO_WM_TAG_VERSION" val="1.0"/>
  <p:tag name="KSO_WM_BEAUTIFY_FLAG" val="#wm#"/>
  <p:tag name="KSO_WM_UNIT_TYPE" val="i"/>
  <p:tag name="KSO_WM_UNIT_ID" val="custom160036_20*i*15"/>
  <p:tag name="KSO_WM_TEMPLATE_CATEGORY" val="custom"/>
  <p:tag name="KSO_WM_TEMPLATE_INDEX" val="160036"/>
  <p:tag name="KSO_WM_UNIT_INDEX" val="15"/>
</p:tagLst>
</file>

<file path=ppt/tags/tag166.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4_1"/>
  <p:tag name="KSO_WM_UNIT_CLEAR" val="1"/>
  <p:tag name="KSO_WM_UNIT_LAYERLEVEL" val="1_1_1"/>
  <p:tag name="KSO_WM_UNIT_VALUE" val="72"/>
  <p:tag name="KSO_WM_UNIT_HIGHLIGHT" val="0"/>
  <p:tag name="KSO_WM_UNIT_COMPATIBLE" val="0"/>
  <p:tag name="KSO_WM_UNIT_ID" val="custom160036_20*l_h_f*1_4_1"/>
  <p:tag name="KSO_WM_UNIT_PRESET_TEXT_INDEX" val="2"/>
  <p:tag name="KSO_WM_UNIT_PRESET_TEXT_LEN" val="10"/>
  <p:tag name="KSO_WM_DIAGRAM_GROUP_CODE" val="l1-3"/>
</p:tagLst>
</file>

<file path=ppt/tags/tag167.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4"/>
  <p:tag name="KSO_WM_UNIT_CLEAR" val="1"/>
  <p:tag name="KSO_WM_UNIT_LAYERLEVEL" val="1_1"/>
  <p:tag name="KSO_WM_UNIT_ID" val="custom160036_20*l_i*1_4"/>
  <p:tag name="KSO_WM_DIAGRAM_GROUP_CODE" val="l1-3"/>
</p:tagLst>
</file>

<file path=ppt/tags/tag168.xml><?xml version="1.0" encoding="utf-8"?>
<p:tagLst xmlns:p="http://schemas.openxmlformats.org/presentationml/2006/main">
  <p:tag name="KSO_WM_TAG_VERSION" val="1.0"/>
  <p:tag name="KSO_WM_BEAUTIFY_FLAG" val="#wm#"/>
  <p:tag name="KSO_WM_UNIT_TYPE" val="i"/>
  <p:tag name="KSO_WM_UNIT_ID" val="custom160036_20*i*20"/>
  <p:tag name="KSO_WM_TEMPLATE_CATEGORY" val="custom"/>
  <p:tag name="KSO_WM_TEMPLATE_INDEX" val="160036"/>
  <p:tag name="KSO_WM_UNIT_INDEX" val="20"/>
</p:tagLst>
</file>

<file path=ppt/tags/tag169.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5_1"/>
  <p:tag name="KSO_WM_UNIT_CLEAR" val="1"/>
  <p:tag name="KSO_WM_UNIT_LAYERLEVEL" val="1_1_1"/>
  <p:tag name="KSO_WM_UNIT_VALUE" val="72"/>
  <p:tag name="KSO_WM_UNIT_HIGHLIGHT" val="0"/>
  <p:tag name="KSO_WM_UNIT_COMPATIBLE" val="0"/>
  <p:tag name="KSO_WM_UNIT_ID" val="custom160036_20*l_h_f*1_5_1"/>
  <p:tag name="KSO_WM_UNIT_PRESET_TEXT_INDEX" val="2"/>
  <p:tag name="KSO_WM_UNIT_PRESET_TEXT_LEN" val="10"/>
  <p:tag name="KSO_WM_DIAGRAM_GROUP_CODE" val="l1-3"/>
</p:tagLst>
</file>

<file path=ppt/tags/tag17.xml><?xml version="1.0" encoding="utf-8"?>
<p:tagLst xmlns:p="http://schemas.openxmlformats.org/presentationml/2006/main">
  <p:tag name="KSO_WM_TAG_VERSION" val="1.0"/>
  <p:tag name="KSO_WM_BEAUTIFY_FLAG" val="#wm#"/>
  <p:tag name="KSO_WM_UNIT_TYPE" val="i"/>
  <p:tag name="KSO_WM_UNIT_ID" val="150995202*i*27"/>
  <p:tag name="KSO_WM_TEMPLATE_CATEGORY" val="diagram"/>
  <p:tag name="KSO_WM_TEMPLATE_INDEX" val="160474"/>
</p:tagLst>
</file>

<file path=ppt/tags/tag170.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5"/>
  <p:tag name="KSO_WM_UNIT_CLEAR" val="1"/>
  <p:tag name="KSO_WM_UNIT_LAYERLEVEL" val="1_1"/>
  <p:tag name="KSO_WM_UNIT_ID" val="custom160036_20*l_i*1_5"/>
  <p:tag name="KSO_WM_DIAGRAM_GROUP_CODE" val="l1-3"/>
</p:tagLst>
</file>

<file path=ppt/tags/tag171.xml><?xml version="1.0" encoding="utf-8"?>
<p:tagLst xmlns:p="http://schemas.openxmlformats.org/presentationml/2006/main">
  <p:tag name="KSO_WM_TAG_VERSION" val="1.0"/>
  <p:tag name="KSO_WM_BEAUTIFY_FLAG" val="#wm#"/>
  <p:tag name="KSO_WM_UNIT_TYPE" val="i"/>
  <p:tag name="KSO_WM_UNIT_ID" val="custom160036_20*i*30"/>
  <p:tag name="KSO_WM_TEMPLATE_CATEGORY" val="custom"/>
  <p:tag name="KSO_WM_TEMPLATE_INDEX" val="160036"/>
  <p:tag name="KSO_WM_UNIT_INDEX" val="30"/>
</p:tagLst>
</file>

<file path=ppt/tags/tag172.xml><?xml version="1.0" encoding="utf-8"?>
<p:tagLst xmlns:p="http://schemas.openxmlformats.org/presentationml/2006/main">
  <p:tag name="KSO_WM_TAG_VERSION" val="1.0"/>
  <p:tag name="KSO_WM_BEAUTIFY_FLAG" val="#wm#"/>
  <p:tag name="KSO_WM_TEMPLATE_CATEGORY" val="custom"/>
  <p:tag name="KSO_WM_TEMPLATE_INDEX" val="160036"/>
  <p:tag name="KSO_WM_UNIT_TYPE" val="a"/>
  <p:tag name="KSO_WM_UNIT_INDEX" val="1"/>
  <p:tag name="KSO_WM_UNIT_CLEAR" val="1"/>
  <p:tag name="KSO_WM_UNIT_LAYERLEVEL" val="1"/>
  <p:tag name="KSO_WM_UNIT_VALUE" val="48"/>
  <p:tag name="KSO_WM_UNIT_ISCONTENTSTITLE" val="0"/>
  <p:tag name="KSO_WM_UNIT_HIGHLIGHT" val="0"/>
  <p:tag name="KSO_WM_UNIT_COMPATIBLE" val="0"/>
  <p:tag name="KSO_WM_UNIT_ID" val="custom160036_13*a*1"/>
  <p:tag name="KSO_WM_UNIT_PRESET_TEXT_INDEX" val="0"/>
  <p:tag name="KSO_WM_UNIT_PRESET_TEXT_LEN" val="9"/>
</p:tagLst>
</file>

<file path=ppt/tags/tag173.xml><?xml version="1.0" encoding="utf-8"?>
<p:tagLst xmlns:p="http://schemas.openxmlformats.org/presentationml/2006/main">
  <p:tag name="KSO_WM_SLIDE_ID" val="custom160036_20"/>
  <p:tag name="KSO_WM_SLIDE_INDEX" val="20"/>
  <p:tag name="KSO_WM_SLIDE_LAYOUT" val="a_l"/>
  <p:tag name="KSO_WM_SLIDE_LAYOUT_CNT" val="1_1"/>
  <p:tag name="KSO_WM_SLIDE_TYPE" val="text"/>
  <p:tag name="KSO_WM_BEAUTIFY_FLAG" val="#wm#"/>
  <p:tag name="KSO_WM_SLIDE_POSITION" val="84*134"/>
  <p:tag name="KSO_WM_SLIDE_SIZE" val="791*372"/>
  <p:tag name="KSO_WM_SLIDE_ITEM_CNT" val="6"/>
  <p:tag name="KSO_WM_TEMPLATE_CATEGORY" val="custom"/>
  <p:tag name="KSO_WM_TEMPLATE_INDEX" val="160036"/>
  <p:tag name="KSO_WM_TAG_VERSION" val="1.0"/>
  <p:tag name="KSO_WM_DIAGRAM_GROUP_CODE" val="l1-3"/>
</p:tagLst>
</file>

<file path=ppt/tags/tag174.xml><?xml version="1.0" encoding="utf-8"?>
<p:tagLst xmlns:p="http://schemas.openxmlformats.org/presentationml/2006/main">
  <p:tag name="KSO_WM_TAG_VERSION" val="1.0"/>
  <p:tag name="KSO_WM_BEAUTIFY_FLAG" val="#wm#"/>
  <p:tag name="KSO_WM_UNIT_TYPE" val="i"/>
  <p:tag name="KSO_WM_UNIT_ID" val="custom160036_10*i*0"/>
  <p:tag name="KSO_WM_TEMPLATE_CATEGORY" val="custom"/>
  <p:tag name="KSO_WM_TEMPLATE_INDEX" val="160036"/>
  <p:tag name="KSO_WM_UNIT_INDEX" val="0"/>
</p:tagLst>
</file>

<file path=ppt/tags/tag175.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1"/>
  <p:tag name="KSO_WM_UNIT_CLEAR" val="1"/>
  <p:tag name="KSO_WM_UNIT_LAYERLEVEL" val="1_1"/>
  <p:tag name="KSO_WM_UNIT_ID" val="custom160036_10*l_i*1_1"/>
  <p:tag name="KSO_WM_DIAGRAM_GROUP_CODE" val="l1-1"/>
</p:tagLst>
</file>

<file path=ppt/tags/tag176.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1_1"/>
  <p:tag name="KSO_WM_UNIT_CLEAR" val="1"/>
  <p:tag name="KSO_WM_UNIT_LAYERLEVEL" val="1_1_1"/>
  <p:tag name="KSO_WM_UNIT_VALUE" val="21"/>
  <p:tag name="KSO_WM_UNIT_HIGHLIGHT" val="0"/>
  <p:tag name="KSO_WM_UNIT_COMPATIBLE" val="0"/>
  <p:tag name="KSO_WM_UNIT_ID" val="custom160036_10*l_h_f*1_1_1"/>
  <p:tag name="KSO_WM_UNIT_PRESET_TEXT_INDEX" val="2"/>
  <p:tag name="KSO_WM_UNIT_PRESET_TEXT_LEN" val="10"/>
  <p:tag name="KSO_WM_DIAGRAM_GROUP_CODE" val="l1-1"/>
</p:tagLst>
</file>

<file path=ppt/tags/tag177.xml><?xml version="1.0" encoding="utf-8"?>
<p:tagLst xmlns:p="http://schemas.openxmlformats.org/presentationml/2006/main">
  <p:tag name="KSO_WM_TAG_VERSION" val="1.0"/>
  <p:tag name="KSO_WM_BEAUTIFY_FLAG" val="#wm#"/>
  <p:tag name="KSO_WM_UNIT_TYPE" val="i"/>
  <p:tag name="KSO_WM_UNIT_ID" val="custom160036_20*i*30"/>
  <p:tag name="KSO_WM_TEMPLATE_CATEGORY" val="custom"/>
  <p:tag name="KSO_WM_TEMPLATE_INDEX" val="160036"/>
  <p:tag name="KSO_WM_UNIT_INDEX" val="30"/>
</p:tagLst>
</file>

<file path=ppt/tags/tag178.xml><?xml version="1.0" encoding="utf-8"?>
<p:tagLst xmlns:p="http://schemas.openxmlformats.org/presentationml/2006/main">
  <p:tag name="KSO_WM_TAG_VERSION" val="1.0"/>
  <p:tag name="KSO_WM_BEAUTIFY_FLAG" val="#wm#"/>
  <p:tag name="KSO_WM_TEMPLATE_CATEGORY" val="custom"/>
  <p:tag name="KSO_WM_TEMPLATE_INDEX" val="160036"/>
  <p:tag name="KSO_WM_UNIT_TYPE" val="a"/>
  <p:tag name="KSO_WM_UNIT_INDEX" val="1"/>
  <p:tag name="KSO_WM_UNIT_CLEAR" val="1"/>
  <p:tag name="KSO_WM_UNIT_LAYERLEVEL" val="1"/>
  <p:tag name="KSO_WM_UNIT_VALUE" val="48"/>
  <p:tag name="KSO_WM_UNIT_ISCONTENTSTITLE" val="0"/>
  <p:tag name="KSO_WM_UNIT_HIGHLIGHT" val="0"/>
  <p:tag name="KSO_WM_UNIT_COMPATIBLE" val="0"/>
  <p:tag name="KSO_WM_UNIT_ID" val="custom160036_13*a*1"/>
  <p:tag name="KSO_WM_UNIT_PRESET_TEXT_INDEX" val="0"/>
  <p:tag name="KSO_WM_UNIT_PRESET_TEXT_LEN" val="9"/>
</p:tagLst>
</file>

<file path=ppt/tags/tag179.xml><?xml version="1.0" encoding="utf-8"?>
<p:tagLst xmlns:p="http://schemas.openxmlformats.org/presentationml/2006/main">
  <p:tag name="KSO_WM_SLIDE_ID" val="custom160036_10"/>
  <p:tag name="KSO_WM_SLIDE_INDEX" val="10"/>
  <p:tag name="KSO_WM_SLIDE_LAYOUT" val="l"/>
  <p:tag name="KSO_WM_SLIDE_LAYOUT_CNT" val="1"/>
  <p:tag name="KSO_WM_BEAUTIFY_FLAG" val="#wm#"/>
  <p:tag name="KSO_WM_SLIDE_ITEM_CNT" val="6"/>
  <p:tag name="KSO_WM_SLIDE_TYPE" val="contents"/>
  <p:tag name="KSO_WM_TEMPLATE_CATEGORY" val="custom"/>
  <p:tag name="KSO_WM_TEMPLATE_INDEX" val="160036"/>
  <p:tag name="KSO_WM_TAG_VERSION" val="1.0"/>
  <p:tag name="KSO_WM_DIAGRAM_GROUP_CODE" val="l1-1"/>
</p:tagLst>
</file>

<file path=ppt/tags/tag18.xml><?xml version="1.0" encoding="utf-8"?>
<p:tagLst xmlns:p="http://schemas.openxmlformats.org/presentationml/2006/main">
  <p:tag name="KSO_WM_TAG_VERSION" val="1.0"/>
  <p:tag name="KSO_WM_TEMPLATE_CATEGORY" val="diagram"/>
  <p:tag name="KSO_WM_TEMPLATE_INDEX" val="160474"/>
  <p:tag name="KSO_WM_UNIT_TYPE" val="m_i"/>
  <p:tag name="KSO_WM_UNIT_INDEX" val="1_10"/>
  <p:tag name="KSO_WM_UNIT_ID" val="258*m_i*1_10"/>
  <p:tag name="KSO_WM_UNIT_CLEAR" val="1"/>
  <p:tag name="KSO_WM_UNIT_LAYERLEVEL" val="1_1"/>
  <p:tag name="KSO_WM_BEAUTIFY_FLAG" val="#wm#"/>
  <p:tag name="KSO_WM_DIAGRAM_GROUP_CODE" val="m1-1"/>
</p:tagLst>
</file>

<file path=ppt/tags/tag180.xml><?xml version="1.0" encoding="utf-8"?>
<p:tagLst xmlns:p="http://schemas.openxmlformats.org/presentationml/2006/main">
  <p:tag name="KSO_WM_TAG_VERSION" val="1.0"/>
  <p:tag name="KSO_WM_BEAUTIFY_FLAG" val="#wm#"/>
  <p:tag name="KSO_WM_UNIT_TYPE" val="i"/>
  <p:tag name="KSO_WM_UNIT_ID" val="custom160036_10*i*10"/>
  <p:tag name="KSO_WM_TEMPLATE_CATEGORY" val="custom"/>
  <p:tag name="KSO_WM_TEMPLATE_INDEX" val="160036"/>
  <p:tag name="KSO_WM_UNIT_INDEX" val="10"/>
</p:tagLst>
</file>

<file path=ppt/tags/tag181.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3"/>
  <p:tag name="KSO_WM_UNIT_CLEAR" val="1"/>
  <p:tag name="KSO_WM_UNIT_LAYERLEVEL" val="1_1"/>
  <p:tag name="KSO_WM_UNIT_ID" val="custom160036_10*l_i*1_3"/>
  <p:tag name="KSO_WM_DIAGRAM_GROUP_CODE" val="l1-1"/>
</p:tagLst>
</file>

<file path=ppt/tags/tag182.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3_1"/>
  <p:tag name="KSO_WM_UNIT_CLEAR" val="1"/>
  <p:tag name="KSO_WM_UNIT_LAYERLEVEL" val="1_1_1"/>
  <p:tag name="KSO_WM_UNIT_VALUE" val="21"/>
  <p:tag name="KSO_WM_UNIT_HIGHLIGHT" val="0"/>
  <p:tag name="KSO_WM_UNIT_COMPATIBLE" val="0"/>
  <p:tag name="KSO_WM_UNIT_ID" val="custom160036_10*l_h_f*1_3_1"/>
  <p:tag name="KSO_WM_UNIT_PRESET_TEXT_INDEX" val="2"/>
  <p:tag name="KSO_WM_UNIT_PRESET_TEXT_LEN" val="10"/>
  <p:tag name="KSO_WM_DIAGRAM_GROUP_CODE" val="l1-1"/>
</p:tagLst>
</file>

<file path=ppt/tags/tag183.xml><?xml version="1.0" encoding="utf-8"?>
<p:tagLst xmlns:p="http://schemas.openxmlformats.org/presentationml/2006/main">
  <p:tag name="KSO_WM_TAG_VERSION" val="1.0"/>
  <p:tag name="KSO_WM_BEAUTIFY_FLAG" val="#wm#"/>
  <p:tag name="KSO_WM_UNIT_TYPE" val="i"/>
  <p:tag name="KSO_WM_UNIT_ID" val="custom160036_20*i*30"/>
  <p:tag name="KSO_WM_TEMPLATE_CATEGORY" val="custom"/>
  <p:tag name="KSO_WM_TEMPLATE_INDEX" val="160036"/>
  <p:tag name="KSO_WM_UNIT_INDEX" val="30"/>
</p:tagLst>
</file>

<file path=ppt/tags/tag184.xml><?xml version="1.0" encoding="utf-8"?>
<p:tagLst xmlns:p="http://schemas.openxmlformats.org/presentationml/2006/main">
  <p:tag name="KSO_WM_TAG_VERSION" val="1.0"/>
  <p:tag name="KSO_WM_BEAUTIFY_FLAG" val="#wm#"/>
  <p:tag name="KSO_WM_TEMPLATE_CATEGORY" val="custom"/>
  <p:tag name="KSO_WM_TEMPLATE_INDEX" val="160036"/>
  <p:tag name="KSO_WM_UNIT_TYPE" val="a"/>
  <p:tag name="KSO_WM_UNIT_INDEX" val="1"/>
  <p:tag name="KSO_WM_UNIT_CLEAR" val="1"/>
  <p:tag name="KSO_WM_UNIT_LAYERLEVEL" val="1"/>
  <p:tag name="KSO_WM_UNIT_VALUE" val="48"/>
  <p:tag name="KSO_WM_UNIT_ISCONTENTSTITLE" val="0"/>
  <p:tag name="KSO_WM_UNIT_HIGHLIGHT" val="0"/>
  <p:tag name="KSO_WM_UNIT_COMPATIBLE" val="0"/>
  <p:tag name="KSO_WM_UNIT_ID" val="custom160036_13*a*1"/>
  <p:tag name="KSO_WM_UNIT_PRESET_TEXT_INDEX" val="0"/>
  <p:tag name="KSO_WM_UNIT_PRESET_TEXT_LEN" val="9"/>
</p:tagLst>
</file>

<file path=ppt/tags/tag185.xml><?xml version="1.0" encoding="utf-8"?>
<p:tagLst xmlns:p="http://schemas.openxmlformats.org/presentationml/2006/main">
  <p:tag name="KSO_WM_SLIDE_ID" val="custom160036_10"/>
  <p:tag name="KSO_WM_SLIDE_INDEX" val="10"/>
  <p:tag name="KSO_WM_SLIDE_LAYOUT" val="l"/>
  <p:tag name="KSO_WM_SLIDE_LAYOUT_CNT" val="1"/>
  <p:tag name="KSO_WM_BEAUTIFY_FLAG" val="#wm#"/>
  <p:tag name="KSO_WM_SLIDE_ITEM_CNT" val="6"/>
  <p:tag name="KSO_WM_SLIDE_TYPE" val="contents"/>
  <p:tag name="KSO_WM_TEMPLATE_CATEGORY" val="custom"/>
  <p:tag name="KSO_WM_TEMPLATE_INDEX" val="160036"/>
  <p:tag name="KSO_WM_TAG_VERSION" val="1.0"/>
  <p:tag name="KSO_WM_DIAGRAM_GROUP_CODE" val="l1-1"/>
</p:tagLst>
</file>

<file path=ppt/tags/tag186.xml><?xml version="1.0" encoding="utf-8"?>
<p:tagLst xmlns:p="http://schemas.openxmlformats.org/presentationml/2006/main">
  <p:tag name="KSO_WM_TAG_VERSION" val="1.0"/>
  <p:tag name="KSO_WM_BEAUTIFY_FLAG" val="#wm#"/>
  <p:tag name="KSO_WM_UNIT_TYPE" val="i"/>
  <p:tag name="KSO_WM_UNIT_ID" val="custom160036_10*i*15"/>
  <p:tag name="KSO_WM_TEMPLATE_CATEGORY" val="custom"/>
  <p:tag name="KSO_WM_TEMPLATE_INDEX" val="160036"/>
  <p:tag name="KSO_WM_UNIT_INDEX" val="15"/>
</p:tagLst>
</file>

<file path=ppt/tags/tag187.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4"/>
  <p:tag name="KSO_WM_UNIT_CLEAR" val="1"/>
  <p:tag name="KSO_WM_UNIT_LAYERLEVEL" val="1_1"/>
  <p:tag name="KSO_WM_UNIT_ID" val="custom160036_10*l_i*1_4"/>
  <p:tag name="KSO_WM_DIAGRAM_GROUP_CODE" val="l1-1"/>
</p:tagLst>
</file>

<file path=ppt/tags/tag188.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4_1"/>
  <p:tag name="KSO_WM_UNIT_CLEAR" val="1"/>
  <p:tag name="KSO_WM_UNIT_LAYERLEVEL" val="1_1_1"/>
  <p:tag name="KSO_WM_UNIT_VALUE" val="21"/>
  <p:tag name="KSO_WM_UNIT_HIGHLIGHT" val="0"/>
  <p:tag name="KSO_WM_UNIT_COMPATIBLE" val="0"/>
  <p:tag name="KSO_WM_UNIT_ID" val="custom160036_10*l_h_f*1_4_1"/>
  <p:tag name="KSO_WM_UNIT_PRESET_TEXT_INDEX" val="2"/>
  <p:tag name="KSO_WM_UNIT_PRESET_TEXT_LEN" val="10"/>
  <p:tag name="KSO_WM_DIAGRAM_GROUP_CODE" val="l1-1"/>
</p:tagLst>
</file>

<file path=ppt/tags/tag189.xml><?xml version="1.0" encoding="utf-8"?>
<p:tagLst xmlns:p="http://schemas.openxmlformats.org/presentationml/2006/main">
  <p:tag name="KSO_WM_TAG_VERSION" val="1.0"/>
  <p:tag name="KSO_WM_BEAUTIFY_FLAG" val="#wm#"/>
  <p:tag name="KSO_WM_UNIT_TYPE" val="i"/>
  <p:tag name="KSO_WM_UNIT_ID" val="custom160036_20*i*30"/>
  <p:tag name="KSO_WM_TEMPLATE_CATEGORY" val="custom"/>
  <p:tag name="KSO_WM_TEMPLATE_INDEX" val="160036"/>
  <p:tag name="KSO_WM_UNIT_INDEX" val="30"/>
</p:tagLst>
</file>

<file path=ppt/tags/tag19.xml><?xml version="1.0" encoding="utf-8"?>
<p:tagLst xmlns:p="http://schemas.openxmlformats.org/presentationml/2006/main">
  <p:tag name="KSO_WM_TAG_VERSION" val="1.0"/>
  <p:tag name="KSO_WM_TEMPLATE_CATEGORY" val="diagram"/>
  <p:tag name="KSO_WM_TEMPLATE_INDEX" val="160474"/>
  <p:tag name="KSO_WM_UNIT_TYPE" val="m_i"/>
  <p:tag name="KSO_WM_UNIT_INDEX" val="1_11"/>
  <p:tag name="KSO_WM_UNIT_ID" val="258*m_i*1_11"/>
  <p:tag name="KSO_WM_UNIT_CLEAR" val="1"/>
  <p:tag name="KSO_WM_UNIT_LAYERLEVEL" val="1_1"/>
  <p:tag name="KSO_WM_BEAUTIFY_FLAG" val="#wm#"/>
  <p:tag name="KSO_WM_DIAGRAM_GROUP_CODE" val="m1-1"/>
</p:tagLst>
</file>

<file path=ppt/tags/tag190.xml><?xml version="1.0" encoding="utf-8"?>
<p:tagLst xmlns:p="http://schemas.openxmlformats.org/presentationml/2006/main">
  <p:tag name="KSO_WM_TAG_VERSION" val="1.0"/>
  <p:tag name="KSO_WM_BEAUTIFY_FLAG" val="#wm#"/>
  <p:tag name="KSO_WM_TEMPLATE_CATEGORY" val="custom"/>
  <p:tag name="KSO_WM_TEMPLATE_INDEX" val="160036"/>
  <p:tag name="KSO_WM_UNIT_TYPE" val="a"/>
  <p:tag name="KSO_WM_UNIT_INDEX" val="1"/>
  <p:tag name="KSO_WM_UNIT_CLEAR" val="1"/>
  <p:tag name="KSO_WM_UNIT_LAYERLEVEL" val="1"/>
  <p:tag name="KSO_WM_UNIT_VALUE" val="48"/>
  <p:tag name="KSO_WM_UNIT_ISCONTENTSTITLE" val="0"/>
  <p:tag name="KSO_WM_UNIT_HIGHLIGHT" val="0"/>
  <p:tag name="KSO_WM_UNIT_COMPATIBLE" val="0"/>
  <p:tag name="KSO_WM_UNIT_ID" val="custom160036_13*a*1"/>
  <p:tag name="KSO_WM_UNIT_PRESET_TEXT_INDEX" val="0"/>
  <p:tag name="KSO_WM_UNIT_PRESET_TEXT_LEN" val="9"/>
</p:tagLst>
</file>

<file path=ppt/tags/tag191.xml><?xml version="1.0" encoding="utf-8"?>
<p:tagLst xmlns:p="http://schemas.openxmlformats.org/presentationml/2006/main">
  <p:tag name="KSO_WM_SLIDE_ID" val="custom160036_10"/>
  <p:tag name="KSO_WM_SLIDE_INDEX" val="10"/>
  <p:tag name="KSO_WM_SLIDE_LAYOUT" val="l"/>
  <p:tag name="KSO_WM_SLIDE_LAYOUT_CNT" val="1"/>
  <p:tag name="KSO_WM_BEAUTIFY_FLAG" val="#wm#"/>
  <p:tag name="KSO_WM_SLIDE_ITEM_CNT" val="6"/>
  <p:tag name="KSO_WM_SLIDE_TYPE" val="contents"/>
  <p:tag name="KSO_WM_TEMPLATE_CATEGORY" val="custom"/>
  <p:tag name="KSO_WM_TEMPLATE_INDEX" val="160036"/>
  <p:tag name="KSO_WM_TAG_VERSION" val="1.0"/>
  <p:tag name="KSO_WM_DIAGRAM_GROUP_CODE" val="l1-1"/>
</p:tagLst>
</file>

<file path=ppt/tags/tag192.xml><?xml version="1.0" encoding="utf-8"?>
<p:tagLst xmlns:p="http://schemas.openxmlformats.org/presentationml/2006/main">
  <p:tag name="KSO_WM_TAG_VERSION" val="1.0"/>
  <p:tag name="KSO_WM_BEAUTIFY_FLAG" val="#wm#"/>
  <p:tag name="KSO_WM_UNIT_TYPE" val="i"/>
  <p:tag name="KSO_WM_UNIT_ID" val="custom160036_10*i*0"/>
  <p:tag name="KSO_WM_TEMPLATE_CATEGORY" val="custom"/>
  <p:tag name="KSO_WM_TEMPLATE_INDEX" val="160036"/>
  <p:tag name="KSO_WM_UNIT_INDEX" val="0"/>
</p:tagLst>
</file>

<file path=ppt/tags/tag193.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1"/>
  <p:tag name="KSO_WM_UNIT_CLEAR" val="1"/>
  <p:tag name="KSO_WM_UNIT_LAYERLEVEL" val="1_1"/>
  <p:tag name="KSO_WM_UNIT_ID" val="custom160036_10*l_i*1_1"/>
  <p:tag name="KSO_WM_DIAGRAM_GROUP_CODE" val="l1-1"/>
</p:tagLst>
</file>

<file path=ppt/tags/tag194.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1_1"/>
  <p:tag name="KSO_WM_UNIT_CLEAR" val="1"/>
  <p:tag name="KSO_WM_UNIT_LAYERLEVEL" val="1_1_1"/>
  <p:tag name="KSO_WM_UNIT_VALUE" val="21"/>
  <p:tag name="KSO_WM_UNIT_HIGHLIGHT" val="0"/>
  <p:tag name="KSO_WM_UNIT_COMPATIBLE" val="0"/>
  <p:tag name="KSO_WM_UNIT_ID" val="custom160036_10*l_h_f*1_1_1"/>
  <p:tag name="KSO_WM_UNIT_PRESET_TEXT_INDEX" val="2"/>
  <p:tag name="KSO_WM_UNIT_PRESET_TEXT_LEN" val="10"/>
  <p:tag name="KSO_WM_DIAGRAM_GROUP_CODE" val="l1-1"/>
</p:tagLst>
</file>

<file path=ppt/tags/tag195.xml><?xml version="1.0" encoding="utf-8"?>
<p:tagLst xmlns:p="http://schemas.openxmlformats.org/presentationml/2006/main">
  <p:tag name="KSO_WM_TAG_VERSION" val="1.0"/>
  <p:tag name="KSO_WM_BEAUTIFY_FLAG" val="#wm#"/>
  <p:tag name="KSO_WM_UNIT_TYPE" val="i"/>
  <p:tag name="KSO_WM_UNIT_ID" val="custom160036_20*i*30"/>
  <p:tag name="KSO_WM_TEMPLATE_CATEGORY" val="custom"/>
  <p:tag name="KSO_WM_TEMPLATE_INDEX" val="160036"/>
  <p:tag name="KSO_WM_UNIT_INDEX" val="30"/>
</p:tagLst>
</file>

<file path=ppt/tags/tag196.xml><?xml version="1.0" encoding="utf-8"?>
<p:tagLst xmlns:p="http://schemas.openxmlformats.org/presentationml/2006/main">
  <p:tag name="KSO_WM_TAG_VERSION" val="1.0"/>
  <p:tag name="KSO_WM_BEAUTIFY_FLAG" val="#wm#"/>
  <p:tag name="KSO_WM_TEMPLATE_CATEGORY" val="custom"/>
  <p:tag name="KSO_WM_TEMPLATE_INDEX" val="160036"/>
  <p:tag name="KSO_WM_UNIT_TYPE" val="a"/>
  <p:tag name="KSO_WM_UNIT_INDEX" val="1"/>
  <p:tag name="KSO_WM_UNIT_CLEAR" val="1"/>
  <p:tag name="KSO_WM_UNIT_LAYERLEVEL" val="1"/>
  <p:tag name="KSO_WM_UNIT_VALUE" val="48"/>
  <p:tag name="KSO_WM_UNIT_ISCONTENTSTITLE" val="0"/>
  <p:tag name="KSO_WM_UNIT_HIGHLIGHT" val="0"/>
  <p:tag name="KSO_WM_UNIT_COMPATIBLE" val="0"/>
  <p:tag name="KSO_WM_UNIT_ID" val="custom160036_13*a*1"/>
  <p:tag name="KSO_WM_UNIT_PRESET_TEXT_INDEX" val="0"/>
  <p:tag name="KSO_WM_UNIT_PRESET_TEXT_LEN" val="9"/>
</p:tagLst>
</file>

<file path=ppt/tags/tag197.xml><?xml version="1.0" encoding="utf-8"?>
<p:tagLst xmlns:p="http://schemas.openxmlformats.org/presentationml/2006/main">
  <p:tag name="KSO_WM_SLIDE_ID" val="custom160036_10"/>
  <p:tag name="KSO_WM_SLIDE_INDEX" val="10"/>
  <p:tag name="KSO_WM_SLIDE_LAYOUT" val="l"/>
  <p:tag name="KSO_WM_SLIDE_LAYOUT_CNT" val="1"/>
  <p:tag name="KSO_WM_BEAUTIFY_FLAG" val="#wm#"/>
  <p:tag name="KSO_WM_SLIDE_ITEM_CNT" val="6"/>
  <p:tag name="KSO_WM_SLIDE_TYPE" val="contents"/>
  <p:tag name="KSO_WM_TEMPLATE_CATEGORY" val="custom"/>
  <p:tag name="KSO_WM_TEMPLATE_INDEX" val="160036"/>
  <p:tag name="KSO_WM_TAG_VERSION" val="1.0"/>
  <p:tag name="KSO_WM_DIAGRAM_GROUP_CODE" val="l1-1"/>
</p:tagLst>
</file>

<file path=ppt/tags/tag198.xml><?xml version="1.0" encoding="utf-8"?>
<p:tagLst xmlns:p="http://schemas.openxmlformats.org/presentationml/2006/main">
  <p:tag name="KSO_WM_TAG_VERSION" val="1.0"/>
  <p:tag name="KSO_WM_BEAUTIFY_FLAG" val="#wm#"/>
  <p:tag name="KSO_WM_UNIT_TYPE" val="i"/>
  <p:tag name="KSO_WM_UNIT_ID" val="custom160036_20*i*30"/>
  <p:tag name="KSO_WM_TEMPLATE_CATEGORY" val="custom"/>
  <p:tag name="KSO_WM_TEMPLATE_INDEX" val="160036"/>
  <p:tag name="KSO_WM_UNIT_INDEX" val="30"/>
</p:tagLst>
</file>

<file path=ppt/tags/tag199.xml><?xml version="1.0" encoding="utf-8"?>
<p:tagLst xmlns:p="http://schemas.openxmlformats.org/presentationml/2006/main">
  <p:tag name="KSO_WM_TAG_VERSION" val="1.0"/>
  <p:tag name="KSO_WM_BEAUTIFY_FLAG" val="#wm#"/>
  <p:tag name="KSO_WM_TEMPLATE_CATEGORY" val="custom"/>
  <p:tag name="KSO_WM_TEMPLATE_INDEX" val="160036"/>
  <p:tag name="KSO_WM_UNIT_TYPE" val="a"/>
  <p:tag name="KSO_WM_UNIT_INDEX" val="1"/>
  <p:tag name="KSO_WM_UNIT_CLEAR" val="1"/>
  <p:tag name="KSO_WM_UNIT_LAYERLEVEL" val="1"/>
  <p:tag name="KSO_WM_UNIT_VALUE" val="48"/>
  <p:tag name="KSO_WM_UNIT_ISCONTENTSTITLE" val="0"/>
  <p:tag name="KSO_WM_UNIT_HIGHLIGHT" val="0"/>
  <p:tag name="KSO_WM_UNIT_COMPATIBLE" val="0"/>
  <p:tag name="KSO_WM_UNIT_ID" val="custom160036_13*a*1"/>
  <p:tag name="KSO_WM_UNIT_PRESET_TEXT_INDEX" val="0"/>
  <p:tag name="KSO_WM_UNIT_PRESET_TEXT_LEN" val="9"/>
</p:tagLst>
</file>

<file path=ppt/tags/tag2.xml><?xml version="1.0" encoding="utf-8"?>
<p:tagLst xmlns:p="http://schemas.openxmlformats.org/presentationml/2006/main">
  <p:tag name="KSO_WM_TAG_VERSION" val="1.0"/>
  <p:tag name="KSO_WM_BEAUTIFY_FLAG" val="#wm#"/>
  <p:tag name="KSO_WM_UNIT_TYPE" val="i"/>
  <p:tag name="KSO_WM_UNIT_ID" val="150995202*i*0"/>
  <p:tag name="KSO_WM_TEMPLATE_CATEGORY" val="diagram"/>
  <p:tag name="KSO_WM_TEMPLATE_INDEX" val="160474"/>
</p:tagLst>
</file>

<file path=ppt/tags/tag20.xml><?xml version="1.0" encoding="utf-8"?>
<p:tagLst xmlns:p="http://schemas.openxmlformats.org/presentationml/2006/main">
  <p:tag name="KSO_WM_TAG_VERSION" val="1.0"/>
  <p:tag name="KSO_WM_TEMPLATE_CATEGORY" val="diagram"/>
  <p:tag name="KSO_WM_TEMPLATE_INDEX" val="160474"/>
  <p:tag name="KSO_WM_UNIT_TYPE" val="m_h_f"/>
  <p:tag name="KSO_WM_UNIT_INDEX" val="1_4_1"/>
  <p:tag name="KSO_WM_UNIT_ID" val="258*m_h_f*1_4_1"/>
  <p:tag name="KSO_WM_UNIT_CLEAR" val="1"/>
  <p:tag name="KSO_WM_UNIT_LAYERLEVEL" val="1_1_1"/>
  <p:tag name="KSO_WM_UNIT_VALUE" val="11"/>
  <p:tag name="KSO_WM_UNIT_HIGHLIGHT" val="0"/>
  <p:tag name="KSO_WM_UNIT_COMPATIBLE" val="0"/>
  <p:tag name="KSO_WM_UNIT_PRESET_TEXT" val="LOREM"/>
  <p:tag name="KSO_WM_BEAUTIFY_FLAG" val="#wm#"/>
  <p:tag name="KSO_WM_DIAGRAM_GROUP_CODE" val="m1-1"/>
</p:tagLst>
</file>

<file path=ppt/tags/tag200.xml><?xml version="1.0" encoding="utf-8"?>
<p:tagLst xmlns:p="http://schemas.openxmlformats.org/presentationml/2006/main">
  <p:tag name="KSO_WM_SLIDE_ID" val="custom160036_10"/>
  <p:tag name="KSO_WM_SLIDE_INDEX" val="10"/>
  <p:tag name="KSO_WM_SLIDE_LAYOUT" val="l"/>
  <p:tag name="KSO_WM_SLIDE_LAYOUT_CNT" val="1"/>
  <p:tag name="KSO_WM_BEAUTIFY_FLAG" val="#wm#"/>
  <p:tag name="KSO_WM_SLIDE_ITEM_CNT" val="6"/>
  <p:tag name="KSO_WM_SLIDE_TYPE" val="contents"/>
  <p:tag name="KSO_WM_TEMPLATE_CATEGORY" val="custom"/>
  <p:tag name="KSO_WM_TEMPLATE_INDEX" val="160036"/>
  <p:tag name="KSO_WM_TAG_VERSION" val="1.0"/>
  <p:tag name="KSO_WM_DIAGRAM_GROUP_CODE" val="l1-1"/>
</p:tagLst>
</file>

<file path=ppt/tags/tag201.xml><?xml version="1.0" encoding="utf-8"?>
<p:tagLst xmlns:p="http://schemas.openxmlformats.org/presentationml/2006/main">
  <p:tag name="KSO_WM_TAG_VERSION" val="1.0"/>
  <p:tag name="KSO_WM_BEAUTIFY_FLAG" val="#wm#"/>
  <p:tag name="KSO_WM_UNIT_TYPE" val="i"/>
  <p:tag name="KSO_WM_UNIT_ID" val="custom160036_20*i*30"/>
  <p:tag name="KSO_WM_TEMPLATE_CATEGORY" val="custom"/>
  <p:tag name="KSO_WM_TEMPLATE_INDEX" val="160036"/>
  <p:tag name="KSO_WM_UNIT_INDEX" val="30"/>
</p:tagLst>
</file>

<file path=ppt/tags/tag202.xml><?xml version="1.0" encoding="utf-8"?>
<p:tagLst xmlns:p="http://schemas.openxmlformats.org/presentationml/2006/main">
  <p:tag name="KSO_WM_TAG_VERSION" val="1.0"/>
  <p:tag name="KSO_WM_BEAUTIFY_FLAG" val="#wm#"/>
  <p:tag name="KSO_WM_TEMPLATE_CATEGORY" val="custom"/>
  <p:tag name="KSO_WM_TEMPLATE_INDEX" val="160036"/>
  <p:tag name="KSO_WM_UNIT_TYPE" val="a"/>
  <p:tag name="KSO_WM_UNIT_INDEX" val="1"/>
  <p:tag name="KSO_WM_UNIT_CLEAR" val="1"/>
  <p:tag name="KSO_WM_UNIT_LAYERLEVEL" val="1"/>
  <p:tag name="KSO_WM_UNIT_VALUE" val="48"/>
  <p:tag name="KSO_WM_UNIT_ISCONTENTSTITLE" val="0"/>
  <p:tag name="KSO_WM_UNIT_HIGHLIGHT" val="0"/>
  <p:tag name="KSO_WM_UNIT_COMPATIBLE" val="0"/>
  <p:tag name="KSO_WM_UNIT_ID" val="custom160036_13*a*1"/>
  <p:tag name="KSO_WM_UNIT_PRESET_TEXT_INDEX" val="0"/>
  <p:tag name="KSO_WM_UNIT_PRESET_TEXT_LEN" val="9"/>
</p:tagLst>
</file>

<file path=ppt/tags/tag203.xml><?xml version="1.0" encoding="utf-8"?>
<p:tagLst xmlns:p="http://schemas.openxmlformats.org/presentationml/2006/main">
  <p:tag name="KSO_WM_SLIDE_ID" val="custom160036_10"/>
  <p:tag name="KSO_WM_SLIDE_INDEX" val="10"/>
  <p:tag name="KSO_WM_SLIDE_LAYOUT" val="l"/>
  <p:tag name="KSO_WM_SLIDE_LAYOUT_CNT" val="1"/>
  <p:tag name="KSO_WM_BEAUTIFY_FLAG" val="#wm#"/>
  <p:tag name="KSO_WM_SLIDE_ITEM_CNT" val="6"/>
  <p:tag name="KSO_WM_SLIDE_TYPE" val="contents"/>
  <p:tag name="KSO_WM_TEMPLATE_CATEGORY" val="custom"/>
  <p:tag name="KSO_WM_TEMPLATE_INDEX" val="160036"/>
  <p:tag name="KSO_WM_TAG_VERSION" val="1.0"/>
  <p:tag name="KSO_WM_DIAGRAM_GROUP_CODE" val="l1-1"/>
</p:tagLst>
</file>

<file path=ppt/tags/tag204.xml><?xml version="1.0" encoding="utf-8"?>
<p:tagLst xmlns:p="http://schemas.openxmlformats.org/presentationml/2006/main">
  <p:tag name="KSO_WM_TAG_VERSION" val="1.0"/>
  <p:tag name="KSO_WM_BEAUTIFY_FLAG" val="#wm#"/>
  <p:tag name="KSO_WM_UNIT_TYPE" val="i"/>
  <p:tag name="KSO_WM_UNIT_ID" val="custom160036_20*i*30"/>
  <p:tag name="KSO_WM_TEMPLATE_CATEGORY" val="custom"/>
  <p:tag name="KSO_WM_TEMPLATE_INDEX" val="160036"/>
  <p:tag name="KSO_WM_UNIT_INDEX" val="30"/>
</p:tagLst>
</file>

<file path=ppt/tags/tag205.xml><?xml version="1.0" encoding="utf-8"?>
<p:tagLst xmlns:p="http://schemas.openxmlformats.org/presentationml/2006/main">
  <p:tag name="KSO_WM_TAG_VERSION" val="1.0"/>
  <p:tag name="KSO_WM_BEAUTIFY_FLAG" val="#wm#"/>
  <p:tag name="KSO_WM_TEMPLATE_CATEGORY" val="custom"/>
  <p:tag name="KSO_WM_TEMPLATE_INDEX" val="160036"/>
  <p:tag name="KSO_WM_UNIT_TYPE" val="a"/>
  <p:tag name="KSO_WM_UNIT_INDEX" val="1"/>
  <p:tag name="KSO_WM_UNIT_CLEAR" val="1"/>
  <p:tag name="KSO_WM_UNIT_LAYERLEVEL" val="1"/>
  <p:tag name="KSO_WM_UNIT_VALUE" val="48"/>
  <p:tag name="KSO_WM_UNIT_ISCONTENTSTITLE" val="0"/>
  <p:tag name="KSO_WM_UNIT_HIGHLIGHT" val="0"/>
  <p:tag name="KSO_WM_UNIT_COMPATIBLE" val="0"/>
  <p:tag name="KSO_WM_UNIT_ID" val="custom160036_13*a*1"/>
  <p:tag name="KSO_WM_UNIT_PRESET_TEXT_INDEX" val="0"/>
  <p:tag name="KSO_WM_UNIT_PRESET_TEXT_LEN" val="9"/>
</p:tagLst>
</file>

<file path=ppt/tags/tag206.xml><?xml version="1.0" encoding="utf-8"?>
<p:tagLst xmlns:p="http://schemas.openxmlformats.org/presentationml/2006/main">
  <p:tag name="KSO_WM_SLIDE_ID" val="custom160036_10"/>
  <p:tag name="KSO_WM_SLIDE_INDEX" val="10"/>
  <p:tag name="KSO_WM_SLIDE_LAYOUT" val="l"/>
  <p:tag name="KSO_WM_SLIDE_LAYOUT_CNT" val="1"/>
  <p:tag name="KSO_WM_BEAUTIFY_FLAG" val="#wm#"/>
  <p:tag name="KSO_WM_SLIDE_ITEM_CNT" val="6"/>
  <p:tag name="KSO_WM_SLIDE_TYPE" val="contents"/>
  <p:tag name="KSO_WM_TEMPLATE_CATEGORY" val="custom"/>
  <p:tag name="KSO_WM_TEMPLATE_INDEX" val="160036"/>
  <p:tag name="KSO_WM_TAG_VERSION" val="1.0"/>
  <p:tag name="KSO_WM_DIAGRAM_GROUP_CODE" val="l1-1"/>
</p:tagLst>
</file>

<file path=ppt/tags/tag207.xml><?xml version="1.0" encoding="utf-8"?>
<p:tagLst xmlns:p="http://schemas.openxmlformats.org/presentationml/2006/main">
  <p:tag name="KSO_WM_TAG_VERSION" val="1.0"/>
  <p:tag name="KSO_WM_BEAUTIFY_FLAG" val="#wm#"/>
  <p:tag name="KSO_WM_UNIT_TYPE" val="i"/>
  <p:tag name="KSO_WM_UNIT_ID" val="custom160036_20*i*30"/>
  <p:tag name="KSO_WM_TEMPLATE_CATEGORY" val="custom"/>
  <p:tag name="KSO_WM_TEMPLATE_INDEX" val="160036"/>
  <p:tag name="KSO_WM_UNIT_INDEX" val="30"/>
</p:tagLst>
</file>

<file path=ppt/tags/tag208.xml><?xml version="1.0" encoding="utf-8"?>
<p:tagLst xmlns:p="http://schemas.openxmlformats.org/presentationml/2006/main">
  <p:tag name="KSO_WM_TAG_VERSION" val="1.0"/>
  <p:tag name="KSO_WM_BEAUTIFY_FLAG" val="#wm#"/>
  <p:tag name="KSO_WM_TEMPLATE_CATEGORY" val="custom"/>
  <p:tag name="KSO_WM_TEMPLATE_INDEX" val="160036"/>
  <p:tag name="KSO_WM_UNIT_TYPE" val="a"/>
  <p:tag name="KSO_WM_UNIT_INDEX" val="1"/>
  <p:tag name="KSO_WM_UNIT_CLEAR" val="1"/>
  <p:tag name="KSO_WM_UNIT_LAYERLEVEL" val="1"/>
  <p:tag name="KSO_WM_UNIT_VALUE" val="48"/>
  <p:tag name="KSO_WM_UNIT_ISCONTENTSTITLE" val="0"/>
  <p:tag name="KSO_WM_UNIT_HIGHLIGHT" val="0"/>
  <p:tag name="KSO_WM_UNIT_COMPATIBLE" val="0"/>
  <p:tag name="KSO_WM_UNIT_ID" val="custom160036_13*a*1"/>
  <p:tag name="KSO_WM_UNIT_PRESET_TEXT_INDEX" val="0"/>
  <p:tag name="KSO_WM_UNIT_PRESET_TEXT_LEN" val="9"/>
</p:tagLst>
</file>

<file path=ppt/tags/tag209.xml><?xml version="1.0" encoding="utf-8"?>
<p:tagLst xmlns:p="http://schemas.openxmlformats.org/presentationml/2006/main">
  <p:tag name="KSO_WM_SLIDE_ID" val="custom160036_10"/>
  <p:tag name="KSO_WM_SLIDE_INDEX" val="10"/>
  <p:tag name="KSO_WM_SLIDE_LAYOUT" val="l"/>
  <p:tag name="KSO_WM_SLIDE_LAYOUT_CNT" val="1"/>
  <p:tag name="KSO_WM_BEAUTIFY_FLAG" val="#wm#"/>
  <p:tag name="KSO_WM_SLIDE_ITEM_CNT" val="6"/>
  <p:tag name="KSO_WM_SLIDE_TYPE" val="contents"/>
  <p:tag name="KSO_WM_TEMPLATE_CATEGORY" val="custom"/>
  <p:tag name="KSO_WM_TEMPLATE_INDEX" val="160036"/>
  <p:tag name="KSO_WM_TAG_VERSION" val="1.0"/>
  <p:tag name="KSO_WM_DIAGRAM_GROUP_CODE" val="l1-1"/>
</p:tagLst>
</file>

<file path=ppt/tags/tag21.xml><?xml version="1.0" encoding="utf-8"?>
<p:tagLst xmlns:p="http://schemas.openxmlformats.org/presentationml/2006/main">
  <p:tag name="KSO_WM_TAG_VERSION" val="1.0"/>
  <p:tag name="KSO_WM_TEMPLATE_CATEGORY" val="diagram"/>
  <p:tag name="KSO_WM_TEMPLATE_INDEX" val="160474"/>
  <p:tag name="KSO_WM_UNIT_TYPE" val="m_i"/>
  <p:tag name="KSO_WM_UNIT_INDEX" val="1_12"/>
  <p:tag name="KSO_WM_UNIT_ID" val="258*m_i*1_12"/>
  <p:tag name="KSO_WM_UNIT_CLEAR" val="1"/>
  <p:tag name="KSO_WM_UNIT_LAYERLEVEL" val="1_1"/>
  <p:tag name="KSO_WM_BEAUTIFY_FLAG" val="#wm#"/>
  <p:tag name="KSO_WM_DIAGRAM_GROUP_CODE" val="m1-1"/>
</p:tagLst>
</file>

<file path=ppt/tags/tag22.xml><?xml version="1.0" encoding="utf-8"?>
<p:tagLst xmlns:p="http://schemas.openxmlformats.org/presentationml/2006/main">
  <p:tag name="KSO_WM_TAG_VERSION" val="1.0"/>
  <p:tag name="KSO_WM_BEAUTIFY_FLAG" val="#wm#"/>
  <p:tag name="KSO_WM_UNIT_TYPE" val="i"/>
  <p:tag name="KSO_WM_UNIT_ID" val="custom160036_17*i*15"/>
  <p:tag name="KSO_WM_TEMPLATE_CATEGORY" val="custom"/>
  <p:tag name="KSO_WM_TEMPLATE_INDEX" val="160036"/>
  <p:tag name="KSO_WM_UNIT_INDEX" val="15"/>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036"/>
  <p:tag name="KSO_WM_UNIT_TYPE" val="a"/>
  <p:tag name="KSO_WM_UNIT_INDEX" val="1"/>
  <p:tag name="KSO_WM_UNIT_CLEAR" val="1"/>
  <p:tag name="KSO_WM_UNIT_LAYERLEVEL" val="1"/>
  <p:tag name="KSO_WM_UNIT_VALUE" val="18"/>
  <p:tag name="KSO_WM_UNIT_ISCONTENTSTITLE" val="0"/>
  <p:tag name="KSO_WM_UNIT_HIGHLIGHT" val="0"/>
  <p:tag name="KSO_WM_UNIT_COMPATIBLE" val="0"/>
  <p:tag name="KSO_WM_UNIT_ID" val="custom160036_17*a*1"/>
  <p:tag name="KSO_WM_UNIT_PRESET_TEXT_INDEX" val="0"/>
  <p:tag name="KSO_WM_UNIT_PRESET_TEXT_LEN" val="9"/>
</p:tagLst>
</file>

<file path=ppt/tags/tag24.xml><?xml version="1.0" encoding="utf-8"?>
<p:tagLst xmlns:p="http://schemas.openxmlformats.org/presentationml/2006/main">
  <p:tag name="KSO_WM_SLIDE_ID" val="150995202"/>
  <p:tag name="KSO_WM_SLIDE_INDEX" val="4"/>
  <p:tag name="KSO_WM_SLIDE_ITEM_CNT" val="4"/>
  <p:tag name="KSO_WM_SLIDE_LAYOUT" val="a_m"/>
  <p:tag name="KSO_WM_SLIDE_LAYOUT_CNT" val="1_1"/>
  <p:tag name="KSO_WM_SLIDE_TYPE" val="contents"/>
  <p:tag name="KSO_WM_BEAUTIFY_FLAG" val="#wm#"/>
  <p:tag name="KSO_WM_TEMPLATE_CATEGORY" val="diagram"/>
  <p:tag name="KSO_WM_TEMPLATE_INDEX" val="160474"/>
  <p:tag name="KSO_WM_DIAGRAM_GROUP_CODE" val="m1-1"/>
  <p:tag name="KSO_WM_TAG_VERSION" val="1.0"/>
</p:tagLst>
</file>

<file path=ppt/tags/tag25.xml><?xml version="1.0" encoding="utf-8"?>
<p:tagLst xmlns:p="http://schemas.openxmlformats.org/presentationml/2006/main">
  <p:tag name="KSO_WM_SLIDE_ID" val="custom160036_17"/>
  <p:tag name="KSO_WM_SLIDE_INDEX" val="17"/>
  <p:tag name="KSO_WM_SLIDE_LAYOUT" val="a_l"/>
  <p:tag name="KSO_WM_SLIDE_LAYOUT_CNT" val="1_1"/>
  <p:tag name="KSO_WM_SLIDE_TYPE" val="text"/>
  <p:tag name="KSO_WM_BEAUTIFY_FLAG" val="#wm#"/>
  <p:tag name="KSO_WM_SLIDE_POSITION" val="96*135"/>
  <p:tag name="KSO_WM_SLIDE_SIZE" val="767*373"/>
  <p:tag name="KSO_WM_SLIDE_ITEM_CNT" val="3"/>
  <p:tag name="KSO_WM_TEMPLATE_CATEGORY" val="custom"/>
  <p:tag name="KSO_WM_TEMPLATE_INDEX" val="160036"/>
  <p:tag name="KSO_WM_TAG_VERSION" val="1.0"/>
  <p:tag name="KSO_WM_DIAGRAM_GROUP_CODE" val="l1-3"/>
</p:tagLst>
</file>

<file path=ppt/tags/tag26.xml><?xml version="1.0" encoding="utf-8"?>
<p:tagLst xmlns:p="http://schemas.openxmlformats.org/presentationml/2006/main">
  <p:tag name="KSO_WM_TAG_VERSION" val="1.0"/>
  <p:tag name="KSO_WM_BEAUTIFY_FLAG" val="#wm#"/>
  <p:tag name="KSO_WM_UNIT_TYPE" val="i"/>
  <p:tag name="KSO_WM_UNIT_ID" val="custom160036_17*i*0"/>
  <p:tag name="KSO_WM_TEMPLATE_CATEGORY" val="custom"/>
  <p:tag name="KSO_WM_TEMPLATE_INDEX" val="160036"/>
  <p:tag name="KSO_WM_UNIT_INDEX" val="0"/>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1_1"/>
  <p:tag name="KSO_WM_UNIT_CLEAR" val="1"/>
  <p:tag name="KSO_WM_UNIT_LAYERLEVEL" val="1_1_1"/>
  <p:tag name="KSO_WM_UNIT_VALUE" val="120"/>
  <p:tag name="KSO_WM_UNIT_HIGHLIGHT" val="0"/>
  <p:tag name="KSO_WM_UNIT_COMPATIBLE" val="0"/>
  <p:tag name="KSO_WM_UNIT_ID" val="custom160036_17*l_h_f*1_1_1"/>
  <p:tag name="KSO_WM_UNIT_PRESET_TEXT_INDEX" val="2"/>
  <p:tag name="KSO_WM_UNIT_PRESET_TEXT_LEN" val="20"/>
  <p:tag name="KSO_WM_DIAGRAM_GROUP_CODE" val="l1-3"/>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1"/>
  <p:tag name="KSO_WM_UNIT_CLEAR" val="1"/>
  <p:tag name="KSO_WM_UNIT_LAYERLEVEL" val="1_1"/>
  <p:tag name="KSO_WM_UNIT_ID" val="custom160036_17*l_i*1_1"/>
  <p:tag name="KSO_WM_DIAGRAM_GROUP_CODE" val="l1-3"/>
</p:tagLst>
</file>

<file path=ppt/tags/tag29.xml><?xml version="1.0" encoding="utf-8"?>
<p:tagLst xmlns:p="http://schemas.openxmlformats.org/presentationml/2006/main">
  <p:tag name="KSO_WM_TAG_VERSION" val="1.0"/>
  <p:tag name="KSO_WM_BEAUTIFY_FLAG" val="#wm#"/>
  <p:tag name="KSO_WM_UNIT_TYPE" val="i"/>
  <p:tag name="KSO_WM_UNIT_ID" val="custom160036_17*i*5"/>
  <p:tag name="KSO_WM_TEMPLATE_CATEGORY" val="custom"/>
  <p:tag name="KSO_WM_TEMPLATE_INDEX" val="160036"/>
  <p:tag name="KSO_WM_UNIT_INDEX" val="5"/>
</p:tagLst>
</file>

<file path=ppt/tags/tag3.xml><?xml version="1.0" encoding="utf-8"?>
<p:tagLst xmlns:p="http://schemas.openxmlformats.org/presentationml/2006/main">
  <p:tag name="KSO_WM_TAG_VERSION" val="1.0"/>
  <p:tag name="KSO_WM_TEMPLATE_CATEGORY" val="diagram"/>
  <p:tag name="KSO_WM_TEMPLATE_INDEX" val="160474"/>
  <p:tag name="KSO_WM_UNIT_TYPE" val="m_i"/>
  <p:tag name="KSO_WM_UNIT_INDEX" val="1_1"/>
  <p:tag name="KSO_WM_UNIT_ID" val="258*m_i*1_1"/>
  <p:tag name="KSO_WM_UNIT_CLEAR" val="1"/>
  <p:tag name="KSO_WM_UNIT_LAYERLEVEL" val="1_1"/>
  <p:tag name="KSO_WM_BEAUTIFY_FLAG" val="#wm#"/>
  <p:tag name="KSO_WM_DIAGRAM_GROUP_CODE" val="m1-1"/>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2_1"/>
  <p:tag name="KSO_WM_UNIT_CLEAR" val="1"/>
  <p:tag name="KSO_WM_UNIT_LAYERLEVEL" val="1_1_1"/>
  <p:tag name="KSO_WM_UNIT_VALUE" val="120"/>
  <p:tag name="KSO_WM_UNIT_HIGHLIGHT" val="0"/>
  <p:tag name="KSO_WM_UNIT_COMPATIBLE" val="0"/>
  <p:tag name="KSO_WM_UNIT_ID" val="custom160036_17*l_h_f*1_2_1"/>
  <p:tag name="KSO_WM_UNIT_PRESET_TEXT_INDEX" val="2"/>
  <p:tag name="KSO_WM_UNIT_PRESET_TEXT_LEN" val="20"/>
  <p:tag name="KSO_WM_DIAGRAM_GROUP_CODE" val="l1-3"/>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2"/>
  <p:tag name="KSO_WM_UNIT_CLEAR" val="1"/>
  <p:tag name="KSO_WM_UNIT_LAYERLEVEL" val="1_1"/>
  <p:tag name="KSO_WM_UNIT_ID" val="custom160036_17*l_i*1_2"/>
  <p:tag name="KSO_WM_DIAGRAM_GROUP_CODE" val="l1-3"/>
</p:tagLst>
</file>

<file path=ppt/tags/tag32.xml><?xml version="1.0" encoding="utf-8"?>
<p:tagLst xmlns:p="http://schemas.openxmlformats.org/presentationml/2006/main">
  <p:tag name="KSO_WM_TAG_VERSION" val="1.0"/>
  <p:tag name="KSO_WM_BEAUTIFY_FLAG" val="#wm#"/>
  <p:tag name="KSO_WM_UNIT_TYPE" val="i"/>
  <p:tag name="KSO_WM_UNIT_ID" val="custom160036_17*i*10"/>
  <p:tag name="KSO_WM_TEMPLATE_CATEGORY" val="custom"/>
  <p:tag name="KSO_WM_TEMPLATE_INDEX" val="160036"/>
  <p:tag name="KSO_WM_UNIT_INDEX" val="10"/>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3_1"/>
  <p:tag name="KSO_WM_UNIT_CLEAR" val="1"/>
  <p:tag name="KSO_WM_UNIT_LAYERLEVEL" val="1_1_1"/>
  <p:tag name="KSO_WM_UNIT_VALUE" val="120"/>
  <p:tag name="KSO_WM_UNIT_HIGHLIGHT" val="0"/>
  <p:tag name="KSO_WM_UNIT_COMPATIBLE" val="0"/>
  <p:tag name="KSO_WM_UNIT_ID" val="custom160036_17*l_h_f*1_3_1"/>
  <p:tag name="KSO_WM_UNIT_PRESET_TEXT_INDEX" val="2"/>
  <p:tag name="KSO_WM_UNIT_PRESET_TEXT_LEN" val="20"/>
  <p:tag name="KSO_WM_DIAGRAM_GROUP_CODE" val="l1-3"/>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3"/>
  <p:tag name="KSO_WM_UNIT_CLEAR" val="1"/>
  <p:tag name="KSO_WM_UNIT_LAYERLEVEL" val="1_1"/>
  <p:tag name="KSO_WM_UNIT_ID" val="custom160036_17*l_i*1_3"/>
  <p:tag name="KSO_WM_DIAGRAM_GROUP_CODE" val="l1-3"/>
</p:tagLst>
</file>

<file path=ppt/tags/tag35.xml><?xml version="1.0" encoding="utf-8"?>
<p:tagLst xmlns:p="http://schemas.openxmlformats.org/presentationml/2006/main">
  <p:tag name="KSO_WM_TAG_VERSION" val="1.0"/>
  <p:tag name="KSO_WM_BEAUTIFY_FLAG" val="#wm#"/>
  <p:tag name="KSO_WM_UNIT_TYPE" val="i"/>
  <p:tag name="KSO_WM_UNIT_ID" val="custom160036_17*i*15"/>
  <p:tag name="KSO_WM_TEMPLATE_CATEGORY" val="custom"/>
  <p:tag name="KSO_WM_TEMPLATE_INDEX" val="160036"/>
  <p:tag name="KSO_WM_UNIT_INDEX" val="15"/>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036"/>
  <p:tag name="KSO_WM_UNIT_TYPE" val="a"/>
  <p:tag name="KSO_WM_UNIT_INDEX" val="1"/>
  <p:tag name="KSO_WM_UNIT_CLEAR" val="1"/>
  <p:tag name="KSO_WM_UNIT_LAYERLEVEL" val="1"/>
  <p:tag name="KSO_WM_UNIT_VALUE" val="18"/>
  <p:tag name="KSO_WM_UNIT_ISCONTENTSTITLE" val="0"/>
  <p:tag name="KSO_WM_UNIT_HIGHLIGHT" val="0"/>
  <p:tag name="KSO_WM_UNIT_COMPATIBLE" val="0"/>
  <p:tag name="KSO_WM_UNIT_ID" val="custom160036_17*a*1"/>
  <p:tag name="KSO_WM_UNIT_PRESET_TEXT_INDEX" val="0"/>
  <p:tag name="KSO_WM_UNIT_PRESET_TEXT_LEN" val="9"/>
</p:tagLst>
</file>

<file path=ppt/tags/tag37.xml><?xml version="1.0" encoding="utf-8"?>
<p:tagLst xmlns:p="http://schemas.openxmlformats.org/presentationml/2006/main">
  <p:tag name="KSO_WM_SLIDE_ID" val="custom160036_17"/>
  <p:tag name="KSO_WM_SLIDE_INDEX" val="17"/>
  <p:tag name="KSO_WM_SLIDE_LAYOUT" val="a_l"/>
  <p:tag name="KSO_WM_SLIDE_LAYOUT_CNT" val="1_1"/>
  <p:tag name="KSO_WM_SLIDE_TYPE" val="text"/>
  <p:tag name="KSO_WM_BEAUTIFY_FLAG" val="#wm#"/>
  <p:tag name="KSO_WM_SLIDE_POSITION" val="96*135"/>
  <p:tag name="KSO_WM_SLIDE_SIZE" val="767*373"/>
  <p:tag name="KSO_WM_SLIDE_ITEM_CNT" val="3"/>
  <p:tag name="KSO_WM_TEMPLATE_CATEGORY" val="custom"/>
  <p:tag name="KSO_WM_TEMPLATE_INDEX" val="160036"/>
  <p:tag name="KSO_WM_TAG_VERSION" val="1.0"/>
  <p:tag name="KSO_WM_DIAGRAM_GROUP_CODE" val="l1-3"/>
</p:tagLst>
</file>

<file path=ppt/tags/tag38.xml><?xml version="1.0" encoding="utf-8"?>
<p:tagLst xmlns:p="http://schemas.openxmlformats.org/presentationml/2006/main">
  <p:tag name="KSO_WM_TAG_VERSION" val="1.0"/>
  <p:tag name="KSO_WM_BEAUTIFY_FLAG" val="#wm#"/>
  <p:tag name="KSO_WM_UNIT_TYPE" val="i"/>
  <p:tag name="KSO_WM_UNIT_ID" val="custom160036_27*i*0"/>
  <p:tag name="KSO_WM_TEMPLATE_CATEGORY" val="custom"/>
  <p:tag name="KSO_WM_TEMPLATE_INDEX" val="160036"/>
  <p:tag name="KSO_WM_UNIT_INDEX" val="0"/>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1"/>
  <p:tag name="KSO_WM_UNIT_CLEAR" val="1"/>
  <p:tag name="KSO_WM_UNIT_LAYERLEVEL" val="1_1"/>
  <p:tag name="KSO_WM_UNIT_ID" val="custom160036_27*l_i*1_1"/>
  <p:tag name="KSO_WM_DIAGRAM_GROUP_CODE" val="l1-4"/>
</p:tagLst>
</file>

<file path=ppt/tags/tag4.xml><?xml version="1.0" encoding="utf-8"?>
<p:tagLst xmlns:p="http://schemas.openxmlformats.org/presentationml/2006/main">
  <p:tag name="KSO_WM_TAG_VERSION" val="1.0"/>
  <p:tag name="KSO_WM_TEMPLATE_CATEGORY" val="diagram"/>
  <p:tag name="KSO_WM_TEMPLATE_INDEX" val="160474"/>
  <p:tag name="KSO_WM_UNIT_TYPE" val="m_i"/>
  <p:tag name="KSO_WM_UNIT_INDEX" val="1_2"/>
  <p:tag name="KSO_WM_UNIT_ID" val="258*m_i*1_2"/>
  <p:tag name="KSO_WM_UNIT_CLEAR" val="1"/>
  <p:tag name="KSO_WM_UNIT_LAYERLEVEL" val="1_1"/>
  <p:tag name="KSO_WM_BEAUTIFY_FLAG" val="#wm#"/>
  <p:tag name="KSO_WM_DIAGRAM_GROUP_CODE" val="m1-1"/>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2"/>
  <p:tag name="KSO_WM_UNIT_CLEAR" val="1"/>
  <p:tag name="KSO_WM_UNIT_LAYERLEVEL" val="1_1"/>
  <p:tag name="KSO_WM_UNIT_ID" val="custom160036_27*l_i*1_2"/>
  <p:tag name="KSO_WM_DIAGRAM_GROUP_CODE" val="l1-4"/>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a"/>
  <p:tag name="KSO_WM_UNIT_INDEX" val="1_1_1"/>
  <p:tag name="KSO_WM_UNIT_CLEAR" val="1"/>
  <p:tag name="KSO_WM_UNIT_LAYERLEVEL" val="1_1_1"/>
  <p:tag name="KSO_WM_UNIT_VALUE" val="35"/>
  <p:tag name="KSO_WM_UNIT_HIGHLIGHT" val="0"/>
  <p:tag name="KSO_WM_UNIT_COMPATIBLE" val="0"/>
  <p:tag name="KSO_WM_UNIT_ID" val="custom160036_27*l_h_a*1_1_1"/>
  <p:tag name="KSO_WM_UNIT_PRESET_TEXT_INDEX" val="0"/>
  <p:tag name="KSO_WM_UNIT_PRESET_TEXT_LEN" val="9"/>
  <p:tag name="KSO_WM_DIAGRAM_GROUP_CODE" val="l1-4"/>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3"/>
  <p:tag name="KSO_WM_UNIT_CLEAR" val="1"/>
  <p:tag name="KSO_WM_UNIT_LAYERLEVEL" val="1_1"/>
  <p:tag name="KSO_WM_UNIT_ID" val="custom160036_27*l_i*1_3"/>
  <p:tag name="KSO_WM_DIAGRAM_GROUP_CODE" val="l1-4"/>
</p:tagLst>
</file>

<file path=ppt/tags/tag43.xml><?xml version="1.0" encoding="utf-8"?>
<p:tagLst xmlns:p="http://schemas.openxmlformats.org/presentationml/2006/main">
  <p:tag name="KSO_WM_TAG_VERSION" val="1.0"/>
  <p:tag name="KSO_WM_BEAUTIFY_FLAG" val="#wm#"/>
  <p:tag name="KSO_WM_UNIT_TYPE" val="i"/>
  <p:tag name="KSO_WM_UNIT_ID" val="custom160036_27*i*9"/>
  <p:tag name="KSO_WM_TEMPLATE_CATEGORY" val="custom"/>
  <p:tag name="KSO_WM_TEMPLATE_INDEX" val="160036"/>
  <p:tag name="KSO_WM_UNIT_INDEX" val="9"/>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5"/>
  <p:tag name="KSO_WM_UNIT_CLEAR" val="1"/>
  <p:tag name="KSO_WM_UNIT_LAYERLEVEL" val="1_1"/>
  <p:tag name="KSO_WM_UNIT_ID" val="custom160036_27*l_i*1_5"/>
  <p:tag name="KSO_WM_DIAGRAM_GROUP_CODE" val="l1-4"/>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6"/>
  <p:tag name="KSO_WM_UNIT_CLEAR" val="1"/>
  <p:tag name="KSO_WM_UNIT_LAYERLEVEL" val="1_1"/>
  <p:tag name="KSO_WM_UNIT_ID" val="custom160036_27*l_i*1_6"/>
  <p:tag name="KSO_WM_DIAGRAM_GROUP_CODE" val="l1-4"/>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a"/>
  <p:tag name="KSO_WM_UNIT_INDEX" val="1_2_1"/>
  <p:tag name="KSO_WM_UNIT_CLEAR" val="1"/>
  <p:tag name="KSO_WM_UNIT_LAYERLEVEL" val="1_1_1"/>
  <p:tag name="KSO_WM_UNIT_VALUE" val="35"/>
  <p:tag name="KSO_WM_UNIT_HIGHLIGHT" val="0"/>
  <p:tag name="KSO_WM_UNIT_COMPATIBLE" val="0"/>
  <p:tag name="KSO_WM_UNIT_ID" val="custom160036_27*l_h_a*1_2_1"/>
  <p:tag name="KSO_WM_UNIT_PRESET_TEXT_INDEX" val="0"/>
  <p:tag name="KSO_WM_UNIT_PRESET_TEXT_LEN" val="9"/>
  <p:tag name="KSO_WM_DIAGRAM_GROUP_CODE" val="l1-4"/>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7"/>
  <p:tag name="KSO_WM_UNIT_CLEAR" val="1"/>
  <p:tag name="KSO_WM_UNIT_LAYERLEVEL" val="1_1"/>
  <p:tag name="KSO_WM_UNIT_ID" val="custom160036_27*l_i*1_7"/>
  <p:tag name="KSO_WM_DIAGRAM_GROUP_CODE" val="l1-4"/>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1_1"/>
  <p:tag name="KSO_WM_UNIT_CLEAR" val="1"/>
  <p:tag name="KSO_WM_UNIT_LAYERLEVEL" val="1_1_1"/>
  <p:tag name="KSO_WM_UNIT_VALUE" val="120"/>
  <p:tag name="KSO_WM_UNIT_HIGHLIGHT" val="0"/>
  <p:tag name="KSO_WM_UNIT_COMPATIBLE" val="0"/>
  <p:tag name="KSO_WM_UNIT_ID" val="custom160036_27*l_h_f*1_1_1"/>
  <p:tag name="KSO_WM_UNIT_PRESET_TEXT_INDEX" val="2"/>
  <p:tag name="KSO_WM_UNIT_PRESET_TEXT_LEN" val="20"/>
  <p:tag name="KSO_WM_DIAGRAM_GROUP_CODE" val="l1-4"/>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1_1"/>
  <p:tag name="KSO_WM_UNIT_CLEAR" val="1"/>
  <p:tag name="KSO_WM_UNIT_LAYERLEVEL" val="1_1_1"/>
  <p:tag name="KSO_WM_UNIT_VALUE" val="120"/>
  <p:tag name="KSO_WM_UNIT_HIGHLIGHT" val="0"/>
  <p:tag name="KSO_WM_UNIT_COMPATIBLE" val="0"/>
  <p:tag name="KSO_WM_UNIT_ID" val="custom160036_27*l_h_f*1_1_1"/>
  <p:tag name="KSO_WM_UNIT_PRESET_TEXT_INDEX" val="2"/>
  <p:tag name="KSO_WM_UNIT_PRESET_TEXT_LEN" val="20"/>
  <p:tag name="KSO_WM_DIAGRAM_GROUP_CODE" val="l1-4"/>
</p:tagLst>
</file>

<file path=ppt/tags/tag5.xml><?xml version="1.0" encoding="utf-8"?>
<p:tagLst xmlns:p="http://schemas.openxmlformats.org/presentationml/2006/main">
  <p:tag name="KSO_WM_TAG_VERSION" val="1.0"/>
  <p:tag name="KSO_WM_TEMPLATE_CATEGORY" val="diagram"/>
  <p:tag name="KSO_WM_TEMPLATE_INDEX" val="160474"/>
  <p:tag name="KSO_WM_UNIT_TYPE" val="m_h_f"/>
  <p:tag name="KSO_WM_UNIT_INDEX" val="1_1_1"/>
  <p:tag name="KSO_WM_UNIT_ID" val="258*m_h_f*1_1_1"/>
  <p:tag name="KSO_WM_UNIT_CLEAR" val="1"/>
  <p:tag name="KSO_WM_UNIT_LAYERLEVEL" val="1_1_1"/>
  <p:tag name="KSO_WM_UNIT_VALUE" val="11"/>
  <p:tag name="KSO_WM_UNIT_HIGHLIGHT" val="0"/>
  <p:tag name="KSO_WM_UNIT_COMPATIBLE" val="0"/>
  <p:tag name="KSO_WM_UNIT_PRESET_TEXT" val="LOREM"/>
  <p:tag name="KSO_WM_BEAUTIFY_FLAG" val="#wm#"/>
  <p:tag name="KSO_WM_DIAGRAM_GROUP_CODE" val="m1-1"/>
</p:tagLst>
</file>

<file path=ppt/tags/tag50.xml><?xml version="1.0" encoding="utf-8"?>
<p:tagLst xmlns:p="http://schemas.openxmlformats.org/presentationml/2006/main">
  <p:tag name="KSO_WM_TAG_VERSION" val="1.0"/>
  <p:tag name="KSO_WM_BEAUTIFY_FLAG" val="#wm#"/>
  <p:tag name="KSO_WM_UNIT_TYPE" val="i"/>
  <p:tag name="KSO_WM_UNIT_ID" val="custom160036_27*i*0"/>
  <p:tag name="KSO_WM_TEMPLATE_CATEGORY" val="custom"/>
  <p:tag name="KSO_WM_TEMPLATE_INDEX" val="160036"/>
  <p:tag name="KSO_WM_UNIT_INDEX" val="0"/>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1"/>
  <p:tag name="KSO_WM_UNIT_CLEAR" val="1"/>
  <p:tag name="KSO_WM_UNIT_LAYERLEVEL" val="1_1"/>
  <p:tag name="KSO_WM_UNIT_ID" val="custom160036_27*l_i*1_1"/>
  <p:tag name="KSO_WM_DIAGRAM_GROUP_CODE" val="l1-4"/>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2"/>
  <p:tag name="KSO_WM_UNIT_CLEAR" val="1"/>
  <p:tag name="KSO_WM_UNIT_LAYERLEVEL" val="1_1"/>
  <p:tag name="KSO_WM_UNIT_ID" val="custom160036_27*l_i*1_2"/>
  <p:tag name="KSO_WM_DIAGRAM_GROUP_CODE" val="l1-4"/>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a"/>
  <p:tag name="KSO_WM_UNIT_INDEX" val="1_1_1"/>
  <p:tag name="KSO_WM_UNIT_CLEAR" val="1"/>
  <p:tag name="KSO_WM_UNIT_LAYERLEVEL" val="1_1_1"/>
  <p:tag name="KSO_WM_UNIT_VALUE" val="35"/>
  <p:tag name="KSO_WM_UNIT_HIGHLIGHT" val="0"/>
  <p:tag name="KSO_WM_UNIT_COMPATIBLE" val="0"/>
  <p:tag name="KSO_WM_UNIT_ID" val="custom160036_27*l_h_a*1_1_1"/>
  <p:tag name="KSO_WM_UNIT_PRESET_TEXT_INDEX" val="0"/>
  <p:tag name="KSO_WM_UNIT_PRESET_TEXT_LEN" val="9"/>
  <p:tag name="KSO_WM_DIAGRAM_GROUP_CODE" val="l1-4"/>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3"/>
  <p:tag name="KSO_WM_UNIT_CLEAR" val="1"/>
  <p:tag name="KSO_WM_UNIT_LAYERLEVEL" val="1_1"/>
  <p:tag name="KSO_WM_UNIT_ID" val="custom160036_27*l_i*1_3"/>
  <p:tag name="KSO_WM_DIAGRAM_GROUP_CODE" val="l1-4"/>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1_1"/>
  <p:tag name="KSO_WM_UNIT_CLEAR" val="1"/>
  <p:tag name="KSO_WM_UNIT_LAYERLEVEL" val="1_1_1"/>
  <p:tag name="KSO_WM_UNIT_VALUE" val="120"/>
  <p:tag name="KSO_WM_UNIT_HIGHLIGHT" val="0"/>
  <p:tag name="KSO_WM_UNIT_COMPATIBLE" val="0"/>
  <p:tag name="KSO_WM_UNIT_ID" val="custom160036_27*l_h_f*1_1_1"/>
  <p:tag name="KSO_WM_UNIT_PRESET_TEXT_INDEX" val="2"/>
  <p:tag name="KSO_WM_UNIT_PRESET_TEXT_LEN" val="20"/>
  <p:tag name="KSO_WM_DIAGRAM_GROUP_CODE" val="l1-4"/>
</p:tagLst>
</file>

<file path=ppt/tags/tag56.xml><?xml version="1.0" encoding="utf-8"?>
<p:tagLst xmlns:p="http://schemas.openxmlformats.org/presentationml/2006/main">
  <p:tag name="KSO_WM_SLIDE_ID" val="custom160036_27"/>
  <p:tag name="KSO_WM_SLIDE_INDEX" val="27"/>
  <p:tag name="KSO_WM_SLIDE_LAYOUT" val="l"/>
  <p:tag name="KSO_WM_SLIDE_LAYOUT_CNT" val="1"/>
  <p:tag name="KSO_WM_SLIDE_TYPE" val="text"/>
  <p:tag name="KSO_WM_BEAUTIFY_FLAG" val="#wm#"/>
  <p:tag name="KSO_WM_SLIDE_POSITION" val="102*50"/>
  <p:tag name="KSO_WM_SLIDE_SIZE" val="794*431"/>
  <p:tag name="KSO_WM_SLIDE_ITEM_CNT" val="3"/>
  <p:tag name="KSO_WM_TEMPLATE_CATEGORY" val="custom"/>
  <p:tag name="KSO_WM_TEMPLATE_INDEX" val="160036"/>
  <p:tag name="KSO_WM_TAG_VERSION" val="1.0"/>
  <p:tag name="KSO_WM_DIAGRAM_GROUP_CODE" val="l1-4"/>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036"/>
  <p:tag name="KSO_WM_UNIT_TYPE" val="a"/>
  <p:tag name="KSO_WM_UNIT_INDEX" val="1"/>
  <p:tag name="KSO_WM_UNIT_CLEAR" val="1"/>
  <p:tag name="KSO_WM_UNIT_LAYERLEVEL" val="1"/>
  <p:tag name="KSO_WM_UNIT_VALUE" val="48"/>
  <p:tag name="KSO_WM_UNIT_ISCONTENTSTITLE" val="0"/>
  <p:tag name="KSO_WM_UNIT_HIGHLIGHT" val="0"/>
  <p:tag name="KSO_WM_UNIT_COMPATIBLE" val="0"/>
  <p:tag name="KSO_WM_UNIT_ID" val="custom160036_13*a*1"/>
  <p:tag name="KSO_WM_UNIT_PRESET_TEXT_INDEX" val="0"/>
  <p:tag name="KSO_WM_UNIT_PRESET_TEXT_LEN" val="9"/>
</p:tagLst>
</file>

<file path=ppt/tags/tag58.xml><?xml version="1.0" encoding="utf-8"?>
<p:tagLst xmlns:p="http://schemas.openxmlformats.org/presentationml/2006/main">
  <p:tag name="KSO_WM_TAG_VERSION" val="1.0"/>
  <p:tag name="KSO_WM_BEAUTIFY_FLAG" val="#wm#"/>
  <p:tag name="KSO_WM_UNIT_TYPE" val="i"/>
  <p:tag name="KSO_WM_UNIT_ID" val="custom160036_7*i*0"/>
  <p:tag name="KSO_WM_TEMPLATE_CATEGORY" val="custom"/>
  <p:tag name="KSO_WM_TEMPLATE_INDEX" val="160036"/>
  <p:tag name="KSO_WM_UNIT_INDEX" val="0"/>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1"/>
  <p:tag name="KSO_WM_UNIT_CLEAR" val="1"/>
  <p:tag name="KSO_WM_UNIT_LAYERLEVEL" val="1_1"/>
  <p:tag name="KSO_WM_UNIT_ID" val="custom160036_7*l_i*1_1"/>
  <p:tag name="KSO_WM_DIAGRAM_GROUP_CODE" val="l1-1"/>
</p:tagLst>
</file>

<file path=ppt/tags/tag6.xml><?xml version="1.0" encoding="utf-8"?>
<p:tagLst xmlns:p="http://schemas.openxmlformats.org/presentationml/2006/main">
  <p:tag name="KSO_WM_TAG_VERSION" val="1.0"/>
  <p:tag name="KSO_WM_TEMPLATE_CATEGORY" val="diagram"/>
  <p:tag name="KSO_WM_TEMPLATE_INDEX" val="160474"/>
  <p:tag name="KSO_WM_UNIT_TYPE" val="m_i"/>
  <p:tag name="KSO_WM_UNIT_INDEX" val="1_3"/>
  <p:tag name="KSO_WM_UNIT_ID" val="258*m_i*1_3"/>
  <p:tag name="KSO_WM_UNIT_CLEAR" val="1"/>
  <p:tag name="KSO_WM_UNIT_LAYERLEVEL" val="1_1"/>
  <p:tag name="KSO_WM_BEAUTIFY_FLAG" val="#wm#"/>
  <p:tag name="KSO_WM_DIAGRAM_GROUP_CODE" val="m1-1"/>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1_1"/>
  <p:tag name="KSO_WM_UNIT_CLEAR" val="1"/>
  <p:tag name="KSO_WM_UNIT_LAYERLEVEL" val="1_1_1"/>
  <p:tag name="KSO_WM_UNIT_VALUE" val="44"/>
  <p:tag name="KSO_WM_UNIT_HIGHLIGHT" val="0"/>
  <p:tag name="KSO_WM_UNIT_COMPATIBLE" val="0"/>
  <p:tag name="KSO_WM_UNIT_ID" val="custom160036_7*l_h_f*1_1_1"/>
  <p:tag name="KSO_WM_UNIT_PRESET_TEXT_INDEX" val="2"/>
  <p:tag name="KSO_WM_UNIT_PRESET_TEXT_LEN" val="10"/>
  <p:tag name="KSO_WM_DIAGRAM_GROUP_CODE" val="l1-1"/>
</p:tagLst>
</file>

<file path=ppt/tags/tag61.xml><?xml version="1.0" encoding="utf-8"?>
<p:tagLst xmlns:p="http://schemas.openxmlformats.org/presentationml/2006/main">
  <p:tag name="KSO_WM_SLIDE_ID" val="custom160036_13"/>
  <p:tag name="KSO_WM_SLIDE_INDEX" val="13"/>
  <p:tag name="KSO_WM_SLIDE_LAYOUT" val="a_l"/>
  <p:tag name="KSO_WM_SLIDE_LAYOUT_CNT" val="1_1"/>
  <p:tag name="KSO_WM_SLIDE_TYPE" val="text"/>
  <p:tag name="KSO_WM_BEAUTIFY_FLAG" val="#wm#"/>
  <p:tag name="KSO_WM_SLIDE_POSITION" val="65*118"/>
  <p:tag name="KSO_WM_SLIDE_SIZE" val="829*386"/>
  <p:tag name="KSO_WM_SLIDE_ITEM_CNT" val="3"/>
  <p:tag name="KSO_WM_TEMPLATE_CATEGORY" val="custom"/>
  <p:tag name="KSO_WM_TEMPLATE_INDEX" val="160036"/>
  <p:tag name="KSO_WM_TAG_VERSION" val="1.0"/>
  <p:tag name="KSO_WM_DIAGRAM_GROUP_CODE" val="l1-2"/>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036"/>
  <p:tag name="KSO_WM_UNIT_TYPE" val="a"/>
  <p:tag name="KSO_WM_UNIT_INDEX" val="1"/>
  <p:tag name="KSO_WM_UNIT_CLEAR" val="1"/>
  <p:tag name="KSO_WM_UNIT_LAYERLEVEL" val="1"/>
  <p:tag name="KSO_WM_UNIT_VALUE" val="48"/>
  <p:tag name="KSO_WM_UNIT_ISCONTENTSTITLE" val="0"/>
  <p:tag name="KSO_WM_UNIT_HIGHLIGHT" val="0"/>
  <p:tag name="KSO_WM_UNIT_COMPATIBLE" val="0"/>
  <p:tag name="KSO_WM_UNIT_ID" val="custom160036_13*a*1"/>
  <p:tag name="KSO_WM_UNIT_PRESET_TEXT_INDEX" val="0"/>
  <p:tag name="KSO_WM_UNIT_PRESET_TEXT_LEN" val="9"/>
</p:tagLst>
</file>

<file path=ppt/tags/tag63.xml><?xml version="1.0" encoding="utf-8"?>
<p:tagLst xmlns:p="http://schemas.openxmlformats.org/presentationml/2006/main">
  <p:tag name="KSO_WM_TAG_VERSION" val="1.0"/>
  <p:tag name="KSO_WM_BEAUTIFY_FLAG" val="#wm#"/>
  <p:tag name="KSO_WM_UNIT_TYPE" val="i"/>
  <p:tag name="KSO_WM_UNIT_ID" val="custom160036_7*i*5"/>
  <p:tag name="KSO_WM_TEMPLATE_CATEGORY" val="custom"/>
  <p:tag name="KSO_WM_TEMPLATE_INDEX" val="160036"/>
  <p:tag name="KSO_WM_UNIT_INDEX" val="5"/>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2"/>
  <p:tag name="KSO_WM_UNIT_CLEAR" val="1"/>
  <p:tag name="KSO_WM_UNIT_LAYERLEVEL" val="1_1"/>
  <p:tag name="KSO_WM_UNIT_ID" val="custom160036_7*l_i*1_2"/>
  <p:tag name="KSO_WM_DIAGRAM_GROUP_CODE" val="l1-1"/>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2_1"/>
  <p:tag name="KSO_WM_UNIT_CLEAR" val="1"/>
  <p:tag name="KSO_WM_UNIT_LAYERLEVEL" val="1_1_1"/>
  <p:tag name="KSO_WM_UNIT_VALUE" val="44"/>
  <p:tag name="KSO_WM_UNIT_HIGHLIGHT" val="0"/>
  <p:tag name="KSO_WM_UNIT_COMPATIBLE" val="0"/>
  <p:tag name="KSO_WM_UNIT_ID" val="custom160036_7*l_h_f*1_2_1"/>
  <p:tag name="KSO_WM_UNIT_PRESET_TEXT_INDEX" val="2"/>
  <p:tag name="KSO_WM_UNIT_PRESET_TEXT_LEN" val="10"/>
  <p:tag name="KSO_WM_DIAGRAM_GROUP_CODE" val="l1-1"/>
</p:tagLst>
</file>

<file path=ppt/tags/tag66.xml><?xml version="1.0" encoding="utf-8"?>
<p:tagLst xmlns:p="http://schemas.openxmlformats.org/presentationml/2006/main">
  <p:tag name="KSO_WM_SLIDE_ID" val="custom160036_13"/>
  <p:tag name="KSO_WM_SLIDE_INDEX" val="13"/>
  <p:tag name="KSO_WM_SLIDE_LAYOUT" val="a_l"/>
  <p:tag name="KSO_WM_SLIDE_LAYOUT_CNT" val="1_1"/>
  <p:tag name="KSO_WM_SLIDE_TYPE" val="text"/>
  <p:tag name="KSO_WM_BEAUTIFY_FLAG" val="#wm#"/>
  <p:tag name="KSO_WM_SLIDE_POSITION" val="65*118"/>
  <p:tag name="KSO_WM_SLIDE_SIZE" val="829*386"/>
  <p:tag name="KSO_WM_SLIDE_ITEM_CNT" val="3"/>
  <p:tag name="KSO_WM_TEMPLATE_CATEGORY" val="custom"/>
  <p:tag name="KSO_WM_TEMPLATE_INDEX" val="160036"/>
  <p:tag name="KSO_WM_TAG_VERSION" val="1.0"/>
  <p:tag name="KSO_WM_DIAGRAM_GROUP_CODE" val="l1-2"/>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036"/>
  <p:tag name="KSO_WM_UNIT_TYPE" val="a"/>
  <p:tag name="KSO_WM_UNIT_INDEX" val="1"/>
  <p:tag name="KSO_WM_UNIT_CLEAR" val="1"/>
  <p:tag name="KSO_WM_UNIT_LAYERLEVEL" val="1"/>
  <p:tag name="KSO_WM_UNIT_VALUE" val="48"/>
  <p:tag name="KSO_WM_UNIT_ISCONTENTSTITLE" val="0"/>
  <p:tag name="KSO_WM_UNIT_HIGHLIGHT" val="0"/>
  <p:tag name="KSO_WM_UNIT_COMPATIBLE" val="0"/>
  <p:tag name="KSO_WM_UNIT_ID" val="custom160036_13*a*1"/>
  <p:tag name="KSO_WM_UNIT_PRESET_TEXT_INDEX" val="0"/>
  <p:tag name="KSO_WM_UNIT_PRESET_TEXT_LEN" val="9"/>
</p:tagLst>
</file>

<file path=ppt/tags/tag68.xml><?xml version="1.0" encoding="utf-8"?>
<p:tagLst xmlns:p="http://schemas.openxmlformats.org/presentationml/2006/main">
  <p:tag name="KSO_WM_TAG_VERSION" val="1.0"/>
  <p:tag name="KSO_WM_BEAUTIFY_FLAG" val="#wm#"/>
  <p:tag name="KSO_WM_UNIT_TYPE" val="i"/>
  <p:tag name="KSO_WM_UNIT_ID" val="custom160036_7*i*10"/>
  <p:tag name="KSO_WM_TEMPLATE_CATEGORY" val="custom"/>
  <p:tag name="KSO_WM_TEMPLATE_INDEX" val="160036"/>
  <p:tag name="KSO_WM_UNIT_INDEX" val="10"/>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3"/>
  <p:tag name="KSO_WM_UNIT_CLEAR" val="1"/>
  <p:tag name="KSO_WM_UNIT_LAYERLEVEL" val="1_1"/>
  <p:tag name="KSO_WM_UNIT_ID" val="custom160036_7*l_i*1_3"/>
  <p:tag name="KSO_WM_DIAGRAM_GROUP_CODE" val="l1-1"/>
</p:tagLst>
</file>

<file path=ppt/tags/tag7.xml><?xml version="1.0" encoding="utf-8"?>
<p:tagLst xmlns:p="http://schemas.openxmlformats.org/presentationml/2006/main">
  <p:tag name="KSO_WM_TAG_VERSION" val="1.0"/>
  <p:tag name="KSO_WM_BEAUTIFY_FLAG" val="#wm#"/>
  <p:tag name="KSO_WM_UNIT_TYPE" val="i"/>
  <p:tag name="KSO_WM_UNIT_ID" val="150995202*i*9"/>
  <p:tag name="KSO_WM_TEMPLATE_CATEGORY" val="diagram"/>
  <p:tag name="KSO_WM_TEMPLATE_INDEX" val="160474"/>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3_1"/>
  <p:tag name="KSO_WM_UNIT_CLEAR" val="1"/>
  <p:tag name="KSO_WM_UNIT_LAYERLEVEL" val="1_1_1"/>
  <p:tag name="KSO_WM_UNIT_VALUE" val="44"/>
  <p:tag name="KSO_WM_UNIT_HIGHLIGHT" val="0"/>
  <p:tag name="KSO_WM_UNIT_COMPATIBLE" val="0"/>
  <p:tag name="KSO_WM_UNIT_ID" val="custom160036_7*l_h_f*1_3_1"/>
  <p:tag name="KSO_WM_UNIT_PRESET_TEXT_INDEX" val="2"/>
  <p:tag name="KSO_WM_UNIT_PRESET_TEXT_LEN" val="10"/>
  <p:tag name="KSO_WM_DIAGRAM_GROUP_CODE" val="l1-1"/>
</p:tagLst>
</file>

<file path=ppt/tags/tag71.xml><?xml version="1.0" encoding="utf-8"?>
<p:tagLst xmlns:p="http://schemas.openxmlformats.org/presentationml/2006/main">
  <p:tag name="KSO_WM_SLIDE_ID" val="custom160036_13"/>
  <p:tag name="KSO_WM_SLIDE_INDEX" val="13"/>
  <p:tag name="KSO_WM_SLIDE_LAYOUT" val="a_l"/>
  <p:tag name="KSO_WM_SLIDE_LAYOUT_CNT" val="1_1"/>
  <p:tag name="KSO_WM_SLIDE_TYPE" val="text"/>
  <p:tag name="KSO_WM_BEAUTIFY_FLAG" val="#wm#"/>
  <p:tag name="KSO_WM_SLIDE_POSITION" val="65*118"/>
  <p:tag name="KSO_WM_SLIDE_SIZE" val="829*386"/>
  <p:tag name="KSO_WM_SLIDE_ITEM_CNT" val="3"/>
  <p:tag name="KSO_WM_TEMPLATE_CATEGORY" val="custom"/>
  <p:tag name="KSO_WM_TEMPLATE_INDEX" val="160036"/>
  <p:tag name="KSO_WM_TAG_VERSION" val="1.0"/>
  <p:tag name="KSO_WM_DIAGRAM_GROUP_CODE" val="l1-2"/>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036"/>
  <p:tag name="KSO_WM_UNIT_TYPE" val="a"/>
  <p:tag name="KSO_WM_UNIT_INDEX" val="1"/>
  <p:tag name="KSO_WM_UNIT_CLEAR" val="1"/>
  <p:tag name="KSO_WM_UNIT_LAYERLEVEL" val="1"/>
  <p:tag name="KSO_WM_UNIT_VALUE" val="48"/>
  <p:tag name="KSO_WM_UNIT_ISCONTENTSTITLE" val="0"/>
  <p:tag name="KSO_WM_UNIT_HIGHLIGHT" val="0"/>
  <p:tag name="KSO_WM_UNIT_COMPATIBLE" val="0"/>
  <p:tag name="KSO_WM_UNIT_ID" val="custom160036_13*a*1"/>
  <p:tag name="KSO_WM_UNIT_PRESET_TEXT_INDEX" val="0"/>
  <p:tag name="KSO_WM_UNIT_PRESET_TEXT_LEN" val="9"/>
</p:tagLst>
</file>

<file path=ppt/tags/tag73.xml><?xml version="1.0" encoding="utf-8"?>
<p:tagLst xmlns:p="http://schemas.openxmlformats.org/presentationml/2006/main">
  <p:tag name="KSO_WM_TAG_VERSION" val="1.0"/>
  <p:tag name="KSO_WM_BEAUTIFY_FLAG" val="#wm#"/>
  <p:tag name="KSO_WM_UNIT_TYPE" val="i"/>
  <p:tag name="KSO_WM_UNIT_ID" val="custom160036_7*i*10"/>
  <p:tag name="KSO_WM_TEMPLATE_CATEGORY" val="custom"/>
  <p:tag name="KSO_WM_TEMPLATE_INDEX" val="160036"/>
  <p:tag name="KSO_WM_UNIT_INDEX" val="10"/>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i"/>
  <p:tag name="KSO_WM_UNIT_INDEX" val="1_3"/>
  <p:tag name="KSO_WM_UNIT_CLEAR" val="1"/>
  <p:tag name="KSO_WM_UNIT_LAYERLEVEL" val="1_1"/>
  <p:tag name="KSO_WM_UNIT_ID" val="custom160036_7*l_i*1_3"/>
  <p:tag name="KSO_WM_DIAGRAM_GROUP_CODE" val="l1-1"/>
</p:tagLst>
</file>

<file path=ppt/tags/tag75.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3_1"/>
  <p:tag name="KSO_WM_UNIT_CLEAR" val="1"/>
  <p:tag name="KSO_WM_UNIT_LAYERLEVEL" val="1_1_1"/>
  <p:tag name="KSO_WM_UNIT_VALUE" val="44"/>
  <p:tag name="KSO_WM_UNIT_HIGHLIGHT" val="0"/>
  <p:tag name="KSO_WM_UNIT_COMPATIBLE" val="0"/>
  <p:tag name="KSO_WM_UNIT_ID" val="custom160036_7*l_h_f*1_3_1"/>
  <p:tag name="KSO_WM_UNIT_PRESET_TEXT_INDEX" val="2"/>
  <p:tag name="KSO_WM_UNIT_PRESET_TEXT_LEN" val="10"/>
  <p:tag name="KSO_WM_DIAGRAM_GROUP_CODE" val="l1-1"/>
</p:tagLst>
</file>

<file path=ppt/tags/tag76.xml><?xml version="1.0" encoding="utf-8"?>
<p:tagLst xmlns:p="http://schemas.openxmlformats.org/presentationml/2006/main">
  <p:tag name="KSO_WM_SLIDE_ID" val="custom160036_13"/>
  <p:tag name="KSO_WM_SLIDE_INDEX" val="13"/>
  <p:tag name="KSO_WM_SLIDE_LAYOUT" val="a_l"/>
  <p:tag name="KSO_WM_SLIDE_LAYOUT_CNT" val="1_1"/>
  <p:tag name="KSO_WM_SLIDE_TYPE" val="text"/>
  <p:tag name="KSO_WM_BEAUTIFY_FLAG" val="#wm#"/>
  <p:tag name="KSO_WM_SLIDE_POSITION" val="65*118"/>
  <p:tag name="KSO_WM_SLIDE_SIZE" val="829*386"/>
  <p:tag name="KSO_WM_SLIDE_ITEM_CNT" val="3"/>
  <p:tag name="KSO_WM_TEMPLATE_CATEGORY" val="custom"/>
  <p:tag name="KSO_WM_TEMPLATE_INDEX" val="160036"/>
  <p:tag name="KSO_WM_TAG_VERSION" val="1.0"/>
  <p:tag name="KSO_WM_DIAGRAM_GROUP_CODE" val="l1-2"/>
</p:tagLst>
</file>

<file path=ppt/tags/tag77.xml><?xml version="1.0" encoding="utf-8"?>
<p:tagLst xmlns:p="http://schemas.openxmlformats.org/presentationml/2006/main">
  <p:tag name="KSO_WM_TAG_VERSION" val="1.0"/>
  <p:tag name="KSO_WM_BEAUTIFY_FLAG" val="#wm#"/>
  <p:tag name="KSO_WM_TEMPLATE_CATEGORY" val="custom"/>
  <p:tag name="KSO_WM_TEMPLATE_INDEX" val="160036"/>
  <p:tag name="KSO_WM_UNIT_TYPE" val="a"/>
  <p:tag name="KSO_WM_UNIT_INDEX" val="1"/>
  <p:tag name="KSO_WM_UNIT_CLEAR" val="1"/>
  <p:tag name="KSO_WM_UNIT_LAYERLEVEL" val="1"/>
  <p:tag name="KSO_WM_UNIT_VALUE" val="14"/>
  <p:tag name="KSO_WM_UNIT_ISCONTENTSTITLE" val="0"/>
  <p:tag name="KSO_WM_UNIT_HIGHLIGHT" val="0"/>
  <p:tag name="KSO_WM_UNIT_COMPATIBLE" val="0"/>
  <p:tag name="KSO_WM_UNIT_ID" val="custom160036_12*a*1"/>
  <p:tag name="KSO_WM_UNIT_PRESET_TEXT_INDEX" val="0"/>
  <p:tag name="KSO_WM_UNIT_PRESET_TEXT_LEN" val="9"/>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036"/>
  <p:tag name="KSO_WM_UNIT_TYPE" val="f"/>
  <p:tag name="KSO_WM_UNIT_INDEX" val="1"/>
  <p:tag name="KSO_WM_UNIT_CLEAR" val="1"/>
  <p:tag name="KSO_WM_UNIT_LAYERLEVEL" val="1"/>
  <p:tag name="KSO_WM_UNIT_VALUE" val="204"/>
  <p:tag name="KSO_WM_UNIT_HIGHLIGHT" val="0"/>
  <p:tag name="KSO_WM_UNIT_COMPATIBLE" val="0"/>
  <p:tag name="KSO_WM_UNIT_ID" val="custom160036_12*f*1"/>
  <p:tag name="KSO_WM_UNIT_PRESET_TEXT_INDEX" val="6"/>
  <p:tag name="KSO_WM_UNIT_PRESET_TEXT_LEN" val="50"/>
</p:tagLst>
</file>

<file path=ppt/tags/tag79.xml><?xml version="1.0" encoding="utf-8"?>
<p:tagLst xmlns:p="http://schemas.openxmlformats.org/presentationml/2006/main">
  <p:tag name="KSO_WM_SLIDE_ID" val="custom160036_12"/>
  <p:tag name="KSO_WM_SLIDE_INDEX" val="12"/>
  <p:tag name="KSO_WM_SLIDE_LAYOUT" val="a_f_d"/>
  <p:tag name="KSO_WM_SLIDE_LAYOUT_CNT" val="1_1_1"/>
  <p:tag name="KSO_WM_SLIDE_TYPE" val="text"/>
  <p:tag name="KSO_WM_BEAUTIFY_FLAG" val="#wm#"/>
  <p:tag name="KSO_WM_SLIDE_POSITION" val="67*75"/>
  <p:tag name="KSO_WM_SLIDE_SIZE" val="827*384"/>
  <p:tag name="KSO_WM_SLIDE_ITEM_CNT" val="2"/>
  <p:tag name="KSO_WM_TEMPLATE_CATEGORY" val="custom"/>
  <p:tag name="KSO_WM_TEMPLATE_INDEX" val="160036"/>
  <p:tag name="KSO_WM_TAG_VERSION" val="1.0"/>
</p:tagLst>
</file>

<file path=ppt/tags/tag8.xml><?xml version="1.0" encoding="utf-8"?>
<p:tagLst xmlns:p="http://schemas.openxmlformats.org/presentationml/2006/main">
  <p:tag name="KSO_WM_TAG_VERSION" val="1.0"/>
  <p:tag name="KSO_WM_TEMPLATE_CATEGORY" val="diagram"/>
  <p:tag name="KSO_WM_TEMPLATE_INDEX" val="160474"/>
  <p:tag name="KSO_WM_UNIT_TYPE" val="m_i"/>
  <p:tag name="KSO_WM_UNIT_INDEX" val="1_4"/>
  <p:tag name="KSO_WM_UNIT_ID" val="258*m_i*1_4"/>
  <p:tag name="KSO_WM_UNIT_CLEAR" val="1"/>
  <p:tag name="KSO_WM_UNIT_LAYERLEVEL" val="1_1"/>
  <p:tag name="KSO_WM_BEAUTIFY_FLAG" val="#wm#"/>
  <p:tag name="KSO_WM_DIAGRAM_GROUP_CODE" val="m1-1"/>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036"/>
  <p:tag name="KSO_WM_UNIT_TYPE" val="n_h_f"/>
  <p:tag name="KSO_WM_UNIT_INDEX" val="1_2_2"/>
  <p:tag name="KSO_WM_UNIT_CLEAR" val="1"/>
  <p:tag name="KSO_WM_UNIT_LAYERLEVEL" val="1_1_1"/>
  <p:tag name="KSO_WM_UNIT_VALUE" val="45"/>
  <p:tag name="KSO_WM_UNIT_HIGHLIGHT" val="0"/>
  <p:tag name="KSO_WM_UNIT_COMPATIBLE" val="0"/>
  <p:tag name="KSO_WM_UNIT_ID" val="custom160036_25*n_h_f*1_2_2"/>
  <p:tag name="KSO_WM_UNIT_PRESET_TEXT_INDEX" val="2"/>
  <p:tag name="KSO_WM_UNIT_PRESET_TEXT_LEN" val="10"/>
  <p:tag name="KSO_WM_DIAGRAM_GROUP_CODE" val="n1-1"/>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036"/>
  <p:tag name="KSO_WM_UNIT_TYPE" val="n_h_f"/>
  <p:tag name="KSO_WM_UNIT_INDEX" val="1_2_4"/>
  <p:tag name="KSO_WM_UNIT_CLEAR" val="1"/>
  <p:tag name="KSO_WM_UNIT_LAYERLEVEL" val="1_1_1"/>
  <p:tag name="KSO_WM_UNIT_VALUE" val="45"/>
  <p:tag name="KSO_WM_UNIT_HIGHLIGHT" val="0"/>
  <p:tag name="KSO_WM_UNIT_COMPATIBLE" val="0"/>
  <p:tag name="KSO_WM_UNIT_ID" val="custom160036_25*n_h_f*1_2_4"/>
  <p:tag name="KSO_WM_UNIT_PRESET_TEXT_INDEX" val="2"/>
  <p:tag name="KSO_WM_UNIT_PRESET_TEXT_LEN" val="10"/>
  <p:tag name="KSO_WM_DIAGRAM_GROUP_CODE" val="n1-1"/>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036"/>
  <p:tag name="KSO_WM_UNIT_TYPE" val="n_h_f"/>
  <p:tag name="KSO_WM_UNIT_INDEX" val="1_2_5"/>
  <p:tag name="KSO_WM_UNIT_CLEAR" val="1"/>
  <p:tag name="KSO_WM_UNIT_LAYERLEVEL" val="1_1_1"/>
  <p:tag name="KSO_WM_UNIT_VALUE" val="45"/>
  <p:tag name="KSO_WM_UNIT_HIGHLIGHT" val="0"/>
  <p:tag name="KSO_WM_UNIT_COMPATIBLE" val="0"/>
  <p:tag name="KSO_WM_UNIT_ID" val="custom160036_25*n_h_f*1_2_5"/>
  <p:tag name="KSO_WM_UNIT_PRESET_TEXT_INDEX" val="2"/>
  <p:tag name="KSO_WM_UNIT_PRESET_TEXT_LEN" val="10"/>
  <p:tag name="KSO_WM_DIAGRAM_GROUP_CODE" val="n1-1"/>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036"/>
  <p:tag name="KSO_WM_UNIT_TYPE" val="n_h_f"/>
  <p:tag name="KSO_WM_UNIT_INDEX" val="1_2_1"/>
  <p:tag name="KSO_WM_UNIT_CLEAR" val="1"/>
  <p:tag name="KSO_WM_UNIT_LAYERLEVEL" val="1_1_1"/>
  <p:tag name="KSO_WM_UNIT_VALUE" val="45"/>
  <p:tag name="KSO_WM_UNIT_HIGHLIGHT" val="0"/>
  <p:tag name="KSO_WM_UNIT_COMPATIBLE" val="0"/>
  <p:tag name="KSO_WM_UNIT_ID" val="custom160036_25*n_h_f*1_2_1"/>
  <p:tag name="KSO_WM_UNIT_PRESET_TEXT_INDEX" val="2"/>
  <p:tag name="KSO_WM_UNIT_PRESET_TEXT_LEN" val="10"/>
  <p:tag name="KSO_WM_DIAGRAM_GROUP_CODE" val="n1-1"/>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036"/>
  <p:tag name="KSO_WM_UNIT_TYPE" val="n_h_f"/>
  <p:tag name="KSO_WM_UNIT_INDEX" val="1_2_3"/>
  <p:tag name="KSO_WM_UNIT_CLEAR" val="1"/>
  <p:tag name="KSO_WM_UNIT_LAYERLEVEL" val="1_1_1"/>
  <p:tag name="KSO_WM_UNIT_VALUE" val="45"/>
  <p:tag name="KSO_WM_UNIT_HIGHLIGHT" val="0"/>
  <p:tag name="KSO_WM_UNIT_COMPATIBLE" val="0"/>
  <p:tag name="KSO_WM_UNIT_ID" val="custom160036_25*n_h_f*1_2_3"/>
  <p:tag name="KSO_WM_UNIT_PRESET_TEXT_INDEX" val="2"/>
  <p:tag name="KSO_WM_UNIT_PRESET_TEXT_LEN" val="10"/>
  <p:tag name="KSO_WM_DIAGRAM_GROUP_CODE" val="n1-1"/>
</p:tagLst>
</file>

<file path=ppt/tags/tag85.xml><?xml version="1.0" encoding="utf-8"?>
<p:tagLst xmlns:p="http://schemas.openxmlformats.org/presentationml/2006/main">
  <p:tag name="KSO_WM_TAG_VERSION" val="1.0"/>
  <p:tag name="KSO_WM_BEAUTIFY_FLAG" val="#wm#"/>
  <p:tag name="KSO_WM_TEMPLATE_CATEGORY" val="custom"/>
  <p:tag name="KSO_WM_TEMPLATE_INDEX" val="160036"/>
  <p:tag name="KSO_WM_UNIT_TYPE" val="n_h_f"/>
  <p:tag name="KSO_WM_UNIT_INDEX" val="1_2_6"/>
  <p:tag name="KSO_WM_UNIT_CLEAR" val="1"/>
  <p:tag name="KSO_WM_UNIT_LAYERLEVEL" val="1_1_1"/>
  <p:tag name="KSO_WM_UNIT_VALUE" val="45"/>
  <p:tag name="KSO_WM_UNIT_HIGHLIGHT" val="0"/>
  <p:tag name="KSO_WM_UNIT_COMPATIBLE" val="0"/>
  <p:tag name="KSO_WM_UNIT_ID" val="custom160036_25*n_h_f*1_2_6"/>
  <p:tag name="KSO_WM_UNIT_PRESET_TEXT_INDEX" val="2"/>
  <p:tag name="KSO_WM_UNIT_PRESET_TEXT_LEN" val="10"/>
  <p:tag name="KSO_WM_DIAGRAM_GROUP_CODE" val="n1-1"/>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036"/>
  <p:tag name="KSO_WM_UNIT_TYPE" val="n_h_a"/>
  <p:tag name="KSO_WM_UNIT_INDEX" val="1_1_1"/>
  <p:tag name="KSO_WM_UNIT_ID" val="custom160036_25*n_h_a*1_1_1"/>
  <p:tag name="KSO_WM_UNIT_CLEAR" val="1"/>
  <p:tag name="KSO_WM_UNIT_LAYERLEVEL" val="1_1_1"/>
  <p:tag name="KSO_WM_UNIT_VALUE" val="48"/>
  <p:tag name="KSO_WM_UNIT_HIGHLIGHT" val="0"/>
  <p:tag name="KSO_WM_UNIT_COMPATIBLE" val="0"/>
  <p:tag name="KSO_WM_UNIT_PRESET_TEXT_INDEX" val="0"/>
  <p:tag name="KSO_WM_UNIT_PRESET_TEXT_LEN" val="9"/>
  <p:tag name="KSO_WM_DIAGRAM_GROUP_CODE" val="n1-1"/>
</p:tagLst>
</file>

<file path=ppt/tags/tag87.xml><?xml version="1.0" encoding="utf-8"?>
<p:tagLst xmlns:p="http://schemas.openxmlformats.org/presentationml/2006/main">
  <p:tag name="KSO_WM_TAG_VERSION" val="1.0"/>
  <p:tag name="KSO_WM_BEAUTIFY_FLAG" val="#wm#"/>
  <p:tag name="KSO_WM_UNIT_TYPE" val="i"/>
  <p:tag name="KSO_WM_UNIT_ID" val="custom160036_25*i*7"/>
  <p:tag name="KSO_WM_TEMPLATE_CATEGORY" val="custom"/>
  <p:tag name="KSO_WM_TEMPLATE_INDEX" val="160036"/>
  <p:tag name="KSO_WM_UNIT_INDEX" val="7"/>
</p:tagLst>
</file>

<file path=ppt/tags/tag88.xml><?xml version="1.0" encoding="utf-8"?>
<p:tagLst xmlns:p="http://schemas.openxmlformats.org/presentationml/2006/main">
  <p:tag name="KSO_WM_TAG_VERSION" val="1.0"/>
  <p:tag name="KSO_WM_BEAUTIFY_FLAG" val="#wm#"/>
  <p:tag name="KSO_WM_UNIT_TYPE" val="i"/>
  <p:tag name="KSO_WM_UNIT_ID" val="custom160036_25*i*8"/>
  <p:tag name="KSO_WM_TEMPLATE_CATEGORY" val="custom"/>
  <p:tag name="KSO_WM_TEMPLATE_INDEX" val="160036"/>
  <p:tag name="KSO_WM_UNIT_INDEX" val="8"/>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036"/>
  <p:tag name="KSO_WM_UNIT_TYPE" val="a"/>
  <p:tag name="KSO_WM_UNIT_INDEX" val="1"/>
  <p:tag name="KSO_WM_UNIT_ID" val="custom160036_25*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9.xml><?xml version="1.0" encoding="utf-8"?>
<p:tagLst xmlns:p="http://schemas.openxmlformats.org/presentationml/2006/main">
  <p:tag name="KSO_WM_TAG_VERSION" val="1.0"/>
  <p:tag name="KSO_WM_TEMPLATE_CATEGORY" val="diagram"/>
  <p:tag name="KSO_WM_TEMPLATE_INDEX" val="160474"/>
  <p:tag name="KSO_WM_UNIT_TYPE" val="m_i"/>
  <p:tag name="KSO_WM_UNIT_INDEX" val="1_5"/>
  <p:tag name="KSO_WM_UNIT_ID" val="258*m_i*1_5"/>
  <p:tag name="KSO_WM_UNIT_CLEAR" val="1"/>
  <p:tag name="KSO_WM_UNIT_LAYERLEVEL" val="1_1"/>
  <p:tag name="KSO_WM_BEAUTIFY_FLAG" val="#wm#"/>
  <p:tag name="KSO_WM_DIAGRAM_GROUP_CODE" val="m1-1"/>
</p:tagLst>
</file>

<file path=ppt/tags/tag90.xml><?xml version="1.0" encoding="utf-8"?>
<p:tagLst xmlns:p="http://schemas.openxmlformats.org/presentationml/2006/main">
  <p:tag name="KSO_WM_SLIDE_ID" val="custom160036_25"/>
  <p:tag name="KSO_WM_SLIDE_INDEX" val="25"/>
  <p:tag name="KSO_WM_SLIDE_LAYOUT" val="a_n"/>
  <p:tag name="KSO_WM_SLIDE_LAYOUT_CNT" val="1_1"/>
  <p:tag name="KSO_WM_SLIDE_TYPE" val="text"/>
  <p:tag name="KSO_WM_BEAUTIFY_FLAG" val="#wm#"/>
  <p:tag name="KSO_WM_SLIDE_POSITION" val="240*93"/>
  <p:tag name="KSO_WM_SLIDE_SIZE" val="483*430"/>
  <p:tag name="KSO_WM_SLIDE_ITEM_CNT" val="6"/>
  <p:tag name="KSO_WM_TEMPLATE_CATEGORY" val="custom"/>
  <p:tag name="KSO_WM_TEMPLATE_INDEX" val="160036"/>
  <p:tag name="KSO_WM_TAG_VERSION" val="1.0"/>
  <p:tag name="KSO_WM_DIAGRAM_GROUP_CODE" val="n1-1"/>
</p:tagLst>
</file>

<file path=ppt/tags/tag91.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1_1"/>
  <p:tag name="KSO_WM_UNIT_CLEAR" val="1"/>
  <p:tag name="KSO_WM_UNIT_LAYERLEVEL" val="1_1_1"/>
  <p:tag name="KSO_WM_UNIT_VALUE" val="84"/>
  <p:tag name="KSO_WM_UNIT_HIGHLIGHT" val="0"/>
  <p:tag name="KSO_WM_UNIT_COMPATIBLE" val="0"/>
  <p:tag name="KSO_WM_UNIT_ID" val="custom160036_13*l_h_f*1_1_1"/>
  <p:tag name="KSO_WM_UNIT_PRESET_TEXT_INDEX" val="2"/>
  <p:tag name="KSO_WM_UNIT_PRESET_TEXT_LEN" val="20"/>
  <p:tag name="KSO_WM_DIAGRAM_GROUP_CODE" val="l1-2"/>
</p:tagLst>
</file>

<file path=ppt/tags/tag92.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a"/>
  <p:tag name="KSO_WM_UNIT_INDEX" val="1_1_1"/>
  <p:tag name="KSO_WM_UNIT_CLEAR" val="1"/>
  <p:tag name="KSO_WM_UNIT_LAYERLEVEL" val="1_1_1"/>
  <p:tag name="KSO_WM_UNIT_VALUE" val="12"/>
  <p:tag name="KSO_WM_UNIT_HIGHLIGHT" val="0"/>
  <p:tag name="KSO_WM_UNIT_COMPATIBLE" val="0"/>
  <p:tag name="KSO_WM_UNIT_ID" val="custom160036_13*l_h_a*1_1_1"/>
  <p:tag name="KSO_WM_UNIT_PRESET_TEXT_INDEX" val="0"/>
  <p:tag name="KSO_WM_UNIT_PRESET_TEXT_LEN" val="9"/>
  <p:tag name="KSO_WM_DIAGRAM_GROUP_CODE" val="l1-2"/>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2_1"/>
  <p:tag name="KSO_WM_UNIT_CLEAR" val="1"/>
  <p:tag name="KSO_WM_UNIT_LAYERLEVEL" val="1_1_1"/>
  <p:tag name="KSO_WM_UNIT_VALUE" val="84"/>
  <p:tag name="KSO_WM_UNIT_HIGHLIGHT" val="0"/>
  <p:tag name="KSO_WM_UNIT_COMPATIBLE" val="0"/>
  <p:tag name="KSO_WM_UNIT_ID" val="custom160036_13*l_h_f*1_2_1"/>
  <p:tag name="KSO_WM_UNIT_PRESET_TEXT_INDEX" val="2"/>
  <p:tag name="KSO_WM_UNIT_PRESET_TEXT_LEN" val="20"/>
  <p:tag name="KSO_WM_DIAGRAM_GROUP_CODE" val="l1-2"/>
</p:tagLst>
</file>

<file path=ppt/tags/tag94.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a"/>
  <p:tag name="KSO_WM_UNIT_INDEX" val="1_2_1"/>
  <p:tag name="KSO_WM_UNIT_CLEAR" val="1"/>
  <p:tag name="KSO_WM_UNIT_LAYERLEVEL" val="1_1_1"/>
  <p:tag name="KSO_WM_UNIT_VALUE" val="12"/>
  <p:tag name="KSO_WM_UNIT_HIGHLIGHT" val="0"/>
  <p:tag name="KSO_WM_UNIT_COMPATIBLE" val="0"/>
  <p:tag name="KSO_WM_UNIT_ID" val="custom160036_13*l_h_a*1_2_1"/>
  <p:tag name="KSO_WM_UNIT_PRESET_TEXT_INDEX" val="0"/>
  <p:tag name="KSO_WM_UNIT_PRESET_TEXT_LEN" val="9"/>
  <p:tag name="KSO_WM_DIAGRAM_GROUP_CODE" val="l1-2"/>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036"/>
  <p:tag name="KSO_WM_UNIT_TYPE" val="a"/>
  <p:tag name="KSO_WM_UNIT_INDEX" val="1"/>
  <p:tag name="KSO_WM_UNIT_CLEAR" val="1"/>
  <p:tag name="KSO_WM_UNIT_LAYERLEVEL" val="1"/>
  <p:tag name="KSO_WM_UNIT_VALUE" val="48"/>
  <p:tag name="KSO_WM_UNIT_ISCONTENTSTITLE" val="0"/>
  <p:tag name="KSO_WM_UNIT_HIGHLIGHT" val="0"/>
  <p:tag name="KSO_WM_UNIT_COMPATIBLE" val="0"/>
  <p:tag name="KSO_WM_UNIT_ID" val="custom160036_13*a*1"/>
  <p:tag name="KSO_WM_UNIT_PRESET_TEXT_INDEX" val="0"/>
  <p:tag name="KSO_WM_UNIT_PRESET_TEXT_LEN" val="9"/>
</p:tagLst>
</file>

<file path=ppt/tags/tag96.xml><?xml version="1.0" encoding="utf-8"?>
<p:tagLst xmlns:p="http://schemas.openxmlformats.org/presentationml/2006/main">
  <p:tag name="KSO_WM_SLIDE_ID" val="custom160036_13"/>
  <p:tag name="KSO_WM_SLIDE_INDEX" val="13"/>
  <p:tag name="KSO_WM_SLIDE_LAYOUT" val="a_l"/>
  <p:tag name="KSO_WM_SLIDE_LAYOUT_CNT" val="1_1"/>
  <p:tag name="KSO_WM_SLIDE_TYPE" val="text"/>
  <p:tag name="KSO_WM_BEAUTIFY_FLAG" val="#wm#"/>
  <p:tag name="KSO_WM_SLIDE_POSITION" val="65*118"/>
  <p:tag name="KSO_WM_SLIDE_SIZE" val="829*386"/>
  <p:tag name="KSO_WM_SLIDE_ITEM_CNT" val="3"/>
  <p:tag name="KSO_WM_TEMPLATE_CATEGORY" val="custom"/>
  <p:tag name="KSO_WM_TEMPLATE_INDEX" val="160036"/>
  <p:tag name="KSO_WM_TAG_VERSION" val="1.0"/>
  <p:tag name="KSO_WM_DIAGRAM_GROUP_CODE" val="l1-2"/>
</p:tagLst>
</file>

<file path=ppt/tags/tag97.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f"/>
  <p:tag name="KSO_WM_UNIT_INDEX" val="1_1_1"/>
  <p:tag name="KSO_WM_UNIT_CLEAR" val="1"/>
  <p:tag name="KSO_WM_UNIT_LAYERLEVEL" val="1_1_1"/>
  <p:tag name="KSO_WM_UNIT_VALUE" val="84"/>
  <p:tag name="KSO_WM_UNIT_HIGHLIGHT" val="0"/>
  <p:tag name="KSO_WM_UNIT_COMPATIBLE" val="0"/>
  <p:tag name="KSO_WM_UNIT_ID" val="custom160036_13*l_h_f*1_1_1"/>
  <p:tag name="KSO_WM_UNIT_PRESET_TEXT_INDEX" val="2"/>
  <p:tag name="KSO_WM_UNIT_PRESET_TEXT_LEN" val="20"/>
  <p:tag name="KSO_WM_DIAGRAM_GROUP_CODE" val="l1-2"/>
</p:tagLst>
</file>

<file path=ppt/tags/tag98.xml><?xml version="1.0" encoding="utf-8"?>
<p:tagLst xmlns:p="http://schemas.openxmlformats.org/presentationml/2006/main">
  <p:tag name="KSO_WM_TAG_VERSION" val="1.0"/>
  <p:tag name="KSO_WM_BEAUTIFY_FLAG" val="#wm#"/>
  <p:tag name="KSO_WM_TEMPLATE_CATEGORY" val="custom"/>
  <p:tag name="KSO_WM_TEMPLATE_INDEX" val="160036"/>
  <p:tag name="KSO_WM_UNIT_TYPE" val="l_h_a"/>
  <p:tag name="KSO_WM_UNIT_INDEX" val="1_1_1"/>
  <p:tag name="KSO_WM_UNIT_CLEAR" val="1"/>
  <p:tag name="KSO_WM_UNIT_LAYERLEVEL" val="1_1_1"/>
  <p:tag name="KSO_WM_UNIT_VALUE" val="12"/>
  <p:tag name="KSO_WM_UNIT_HIGHLIGHT" val="0"/>
  <p:tag name="KSO_WM_UNIT_COMPATIBLE" val="0"/>
  <p:tag name="KSO_WM_UNIT_ID" val="custom160036_13*l_h_a*1_1_1"/>
  <p:tag name="KSO_WM_UNIT_PRESET_TEXT_INDEX" val="0"/>
  <p:tag name="KSO_WM_UNIT_PRESET_TEXT_LEN" val="9"/>
  <p:tag name="KSO_WM_DIAGRAM_GROUP_CODE" val="l1-2"/>
</p:tagLst>
</file>

<file path=ppt/tags/tag99.xml><?xml version="1.0" encoding="utf-8"?>
<p:tagLst xmlns:p="http://schemas.openxmlformats.org/presentationml/2006/main">
  <p:tag name="KSO_WM_TAG_VERSION" val="1.0"/>
  <p:tag name="KSO_WM_BEAUTIFY_FLAG" val="#wm#"/>
  <p:tag name="KSO_WM_TEMPLATE_CATEGORY" val="custom"/>
  <p:tag name="KSO_WM_TEMPLATE_INDEX" val="160036"/>
  <p:tag name="KSO_WM_UNIT_TYPE" val="a"/>
  <p:tag name="KSO_WM_UNIT_INDEX" val="1"/>
  <p:tag name="KSO_WM_UNIT_CLEAR" val="1"/>
  <p:tag name="KSO_WM_UNIT_LAYERLEVEL" val="1"/>
  <p:tag name="KSO_WM_UNIT_VALUE" val="48"/>
  <p:tag name="KSO_WM_UNIT_ISCONTENTSTITLE" val="0"/>
  <p:tag name="KSO_WM_UNIT_HIGHLIGHT" val="0"/>
  <p:tag name="KSO_WM_UNIT_COMPATIBLE" val="0"/>
  <p:tag name="KSO_WM_UNIT_ID" val="custom160036_13*a*1"/>
  <p:tag name="KSO_WM_UNIT_PRESET_TEXT_INDEX" val="0"/>
  <p:tag name="KSO_WM_UNIT_PRESET_TEXT_LEN" val="9"/>
</p:tagLst>
</file>

<file path=ppt/theme/theme1.xml><?xml version="1.0" encoding="utf-8"?>
<a:theme xmlns:a="http://schemas.openxmlformats.org/drawingml/2006/main" name="默认设计模板">
  <a:themeElements>
    <a:clrScheme name="PPT36">
      <a:dk1>
        <a:srgbClr val="000000"/>
      </a:dk1>
      <a:lt1>
        <a:srgbClr val="FFFFFF"/>
      </a:lt1>
      <a:dk2>
        <a:srgbClr val="000000"/>
      </a:dk2>
      <a:lt2>
        <a:srgbClr val="808080"/>
      </a:lt2>
      <a:accent1>
        <a:srgbClr val="FB262C"/>
      </a:accent1>
      <a:accent2>
        <a:srgbClr val="00BAF7"/>
      </a:accent2>
      <a:accent3>
        <a:srgbClr val="921519"/>
      </a:accent3>
      <a:accent4>
        <a:srgbClr val="F96D00"/>
      </a:accent4>
      <a:accent5>
        <a:srgbClr val="E4ECF8"/>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7689</Words>
  <Application>WPS 演示</Application>
  <PresentationFormat>宽屏</PresentationFormat>
  <Paragraphs>423</Paragraphs>
  <Slides>30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Arial</vt:lpstr>
      <vt:lpstr>宋体</vt:lpstr>
      <vt:lpstr>Wingdings</vt:lpstr>
      <vt:lpstr>黑体</vt:lpstr>
      <vt:lpstr>微软雅黑</vt:lpstr>
      <vt:lpstr>Arial Unicode MS</vt:lpstr>
      <vt:lpstr>Calibri</vt:lpstr>
      <vt:lpstr>默认设计模板</vt:lpstr>
      <vt:lpstr>基于Web的自动化测试框架的设计与实现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Web自动化测试框架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基于Selenium和JMeter的框架设计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cp:lastModifiedBy>
  <cp:revision>58</cp:revision>
  <dcterms:created xsi:type="dcterms:W3CDTF">2015-05-05T08:02:00Z</dcterms:created>
  <dcterms:modified xsi:type="dcterms:W3CDTF">2018-02-05T05:26:02Z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