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7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7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9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5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6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7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6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9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8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E03F-276C-45C2-958A-86890811CCA9}" type="datetimeFigureOut">
              <a:rPr lang="zh-CN" altLang="en-US" smtClean="0"/>
              <a:t>2020/11/16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A180-F6F6-4BDD-BFCF-54D65035B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一个轻量级</a:t>
            </a:r>
            <a:r>
              <a:rPr lang="en-US" altLang="zh-CN" dirty="0" smtClean="0"/>
              <a:t>AI</a:t>
            </a:r>
            <a:r>
              <a:rPr lang="zh-CN" altLang="en-US" dirty="0" smtClean="0"/>
              <a:t>框架的实现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面向切面的</a:t>
            </a:r>
            <a:r>
              <a:rPr lang="en-US" altLang="zh-CN" dirty="0" smtClean="0"/>
              <a:t>AI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75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UnityAssetsStore</a:t>
            </a:r>
            <a:r>
              <a:rPr lang="zh-CN" altLang="en-US" dirty="0" smtClean="0"/>
              <a:t>上存在的</a:t>
            </a:r>
            <a:r>
              <a:rPr lang="en-US" altLang="zh-CN" dirty="0" smtClean="0"/>
              <a:t>AI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网络</a:t>
            </a:r>
            <a:r>
              <a:rPr lang="zh-CN" altLang="en-US" dirty="0" smtClean="0"/>
              <a:t>上能查到的</a:t>
            </a:r>
            <a:r>
              <a:rPr lang="en-US" altLang="zh-CN" dirty="0" smtClean="0"/>
              <a:t>AI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一个轻量级对新手友好的框架势在必行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为什么要做这个？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58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261972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面向</a:t>
            </a:r>
            <a:r>
              <a:rPr lang="zh-CN" altLang="en-US" dirty="0"/>
              <a:t>动</a:t>
            </a:r>
            <a:r>
              <a:rPr lang="zh-CN" altLang="en-US" dirty="0" smtClean="0"/>
              <a:t>画编程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程序员的基本功：定义与实现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强解耦（智能体与增强方法与决策树彻底分开）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警告窗口和威胁窗口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创新点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16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ByeBye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讲完了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66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43</Words>
  <Application>Microsoft Office PowerPoint</Application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Unity： 一个轻量级AI框架的实现</vt:lpstr>
      <vt:lpstr>UnityAssetsStore上存在的AI框架 网络上能查到的AI框架 ——一个轻量级对新手友好的框架势在必行 </vt:lpstr>
      <vt:lpstr>面向动画编程 程序员的基本功：定义与实现 强解耦（智能体与增强方法与决策树彻底分开） 警告窗口和威胁窗口</vt:lpstr>
      <vt:lpstr>ByeBye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Unity： 一个轻量级AI框架的实现</dc:title>
  <dc:creator>xb21cn</dc:creator>
  <cp:lastModifiedBy>xb21cn</cp:lastModifiedBy>
  <cp:revision>5</cp:revision>
  <dcterms:created xsi:type="dcterms:W3CDTF">2020-11-16T00:11:15Z</dcterms:created>
  <dcterms:modified xsi:type="dcterms:W3CDTF">2020-11-16T04:18:36Z</dcterms:modified>
</cp:coreProperties>
</file>