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3CC8354-3EFC-4737-9942-6E85781AB0D6}"/>
              </a:ext>
            </a:extLst>
          </p:cNvPr>
          <p:cNvSpPr txBox="1"/>
          <p:nvPr/>
        </p:nvSpPr>
        <p:spPr>
          <a:xfrm>
            <a:off x="1329267" y="245533"/>
            <a:ext cx="84666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+mj-lt"/>
              </a:rPr>
              <a:t>Belo  Fit</a:t>
            </a:r>
          </a:p>
          <a:p>
            <a:pPr algn="ctr"/>
            <a:endParaRPr lang="pt-BR" sz="3200" dirty="0"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519251-F660-4E62-8578-5D96F7BA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22" y="1104906"/>
            <a:ext cx="6876369" cy="670228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81C0CCE-6481-421E-B0E6-0DC2BA4CFF1A}"/>
              </a:ext>
            </a:extLst>
          </p:cNvPr>
          <p:cNvSpPr txBox="1"/>
          <p:nvPr/>
        </p:nvSpPr>
        <p:spPr>
          <a:xfrm>
            <a:off x="8047191" y="2357904"/>
            <a:ext cx="314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O app mais fiel do mundo.</a:t>
            </a:r>
          </a:p>
        </p:txBody>
      </p:sp>
    </p:spTree>
    <p:extLst>
      <p:ext uri="{BB962C8B-B14F-4D97-AF65-F5344CB8AC3E}">
        <p14:creationId xmlns:p14="http://schemas.microsoft.com/office/powerpoint/2010/main" val="177501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3CC8354-3EFC-4737-9942-6E85781AB0D6}"/>
              </a:ext>
            </a:extLst>
          </p:cNvPr>
          <p:cNvSpPr txBox="1"/>
          <p:nvPr/>
        </p:nvSpPr>
        <p:spPr>
          <a:xfrm>
            <a:off x="1329267" y="245533"/>
            <a:ext cx="84666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+mj-lt"/>
              </a:rPr>
              <a:t>Belo  Fit</a:t>
            </a:r>
          </a:p>
          <a:p>
            <a:pPr algn="ctr"/>
            <a:endParaRPr lang="pt-BR" sz="3200" dirty="0"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519251-F660-4E62-8578-5D96F7BA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7141"/>
            <a:ext cx="4032959" cy="393085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81C0CCE-6481-421E-B0E6-0DC2BA4CFF1A}"/>
              </a:ext>
            </a:extLst>
          </p:cNvPr>
          <p:cNvSpPr txBox="1"/>
          <p:nvPr/>
        </p:nvSpPr>
        <p:spPr>
          <a:xfrm>
            <a:off x="3742267" y="1621492"/>
            <a:ext cx="8178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Um aplicativo que permite realizar exercícios livres sem a necessidade de um </a:t>
            </a:r>
            <a:r>
              <a:rPr lang="pt-BR" sz="4000" dirty="0" err="1"/>
              <a:t>personal</a:t>
            </a:r>
            <a:r>
              <a:rPr lang="pt-BR" sz="4000" dirty="0"/>
              <a:t> </a:t>
            </a:r>
            <a:r>
              <a:rPr lang="pt-BR" sz="4000" dirty="0" err="1"/>
              <a:t>trainer</a:t>
            </a:r>
            <a:r>
              <a:rPr lang="pt-BR" sz="4000" dirty="0"/>
              <a:t> humano.</a:t>
            </a:r>
          </a:p>
          <a:p>
            <a:endParaRPr lang="pt-BR" sz="4000" dirty="0"/>
          </a:p>
          <a:p>
            <a:r>
              <a:rPr lang="pt-BR" sz="4000" dirty="0"/>
              <a:t>Primeira </a:t>
            </a:r>
            <a:r>
              <a:rPr lang="pt-BR" sz="4000" dirty="0" err="1"/>
              <a:t>feature</a:t>
            </a:r>
            <a:r>
              <a:rPr lang="pt-BR" sz="4000" dirty="0"/>
              <a:t>: Contador de polichinelos</a:t>
            </a:r>
          </a:p>
        </p:txBody>
      </p:sp>
    </p:spTree>
    <p:extLst>
      <p:ext uri="{BB962C8B-B14F-4D97-AF65-F5344CB8AC3E}">
        <p14:creationId xmlns:p14="http://schemas.microsoft.com/office/powerpoint/2010/main" val="289620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3CC8354-3EFC-4737-9942-6E85781AB0D6}"/>
              </a:ext>
            </a:extLst>
          </p:cNvPr>
          <p:cNvSpPr txBox="1"/>
          <p:nvPr/>
        </p:nvSpPr>
        <p:spPr>
          <a:xfrm>
            <a:off x="1329267" y="245533"/>
            <a:ext cx="84666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+mj-lt"/>
              </a:rPr>
              <a:t>Belo  Fit</a:t>
            </a:r>
          </a:p>
          <a:p>
            <a:pPr algn="ctr"/>
            <a:endParaRPr lang="pt-BR" sz="3200" dirty="0"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519251-F660-4E62-8578-5D96F7BA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7141"/>
            <a:ext cx="4032959" cy="393085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81C0CCE-6481-421E-B0E6-0DC2BA4CFF1A}"/>
              </a:ext>
            </a:extLst>
          </p:cNvPr>
          <p:cNvSpPr txBox="1"/>
          <p:nvPr/>
        </p:nvSpPr>
        <p:spPr>
          <a:xfrm>
            <a:off x="3112218" y="1845582"/>
            <a:ext cx="817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Tecnologias usadas: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Android SDK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Biblioteca </a:t>
            </a:r>
            <a:r>
              <a:rPr lang="pt-BR" sz="3200" dirty="0" err="1"/>
              <a:t>Mediapipe</a:t>
            </a:r>
            <a:r>
              <a:rPr lang="pt-BR" sz="3200" dirty="0"/>
              <a:t> (Pose </a:t>
            </a:r>
            <a:r>
              <a:rPr lang="pt-BR" sz="3200" dirty="0" err="1"/>
              <a:t>Landmarker</a:t>
            </a:r>
            <a:r>
              <a:rPr lang="pt-BR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/>
              <a:t>Kotlin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8085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3CC8354-3EFC-4737-9942-6E85781AB0D6}"/>
              </a:ext>
            </a:extLst>
          </p:cNvPr>
          <p:cNvSpPr txBox="1"/>
          <p:nvPr/>
        </p:nvSpPr>
        <p:spPr>
          <a:xfrm>
            <a:off x="1329267" y="245533"/>
            <a:ext cx="84666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+mj-lt"/>
              </a:rPr>
              <a:t>Belo  Fit</a:t>
            </a:r>
          </a:p>
          <a:p>
            <a:pPr algn="ctr"/>
            <a:endParaRPr lang="pt-BR" sz="3200" dirty="0"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519251-F660-4E62-8578-5D96F7BA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7141"/>
            <a:ext cx="4032959" cy="393085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81C0CCE-6481-421E-B0E6-0DC2BA4CFF1A}"/>
              </a:ext>
            </a:extLst>
          </p:cNvPr>
          <p:cNvSpPr txBox="1"/>
          <p:nvPr/>
        </p:nvSpPr>
        <p:spPr>
          <a:xfrm>
            <a:off x="3742267" y="1621492"/>
            <a:ext cx="817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Etapas do desenvolvimento:</a:t>
            </a:r>
          </a:p>
          <a:p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Entender o </a:t>
            </a:r>
            <a:r>
              <a:rPr lang="pt-BR" sz="3200" dirty="0" err="1"/>
              <a:t>template</a:t>
            </a:r>
            <a:r>
              <a:rPr lang="pt-BR" sz="3200" dirty="0"/>
              <a:t> do Pose </a:t>
            </a:r>
            <a:r>
              <a:rPr lang="pt-BR" sz="3200" dirty="0" err="1"/>
              <a:t>Landmarker</a:t>
            </a:r>
            <a:r>
              <a:rPr lang="pt-BR" sz="3200" dirty="0"/>
              <a:t> da Google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2042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3CC8354-3EFC-4737-9942-6E85781AB0D6}"/>
              </a:ext>
            </a:extLst>
          </p:cNvPr>
          <p:cNvSpPr txBox="1"/>
          <p:nvPr/>
        </p:nvSpPr>
        <p:spPr>
          <a:xfrm>
            <a:off x="1329267" y="245533"/>
            <a:ext cx="84666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+mj-lt"/>
              </a:rPr>
              <a:t>Belo  Fit</a:t>
            </a:r>
          </a:p>
          <a:p>
            <a:pPr algn="ctr"/>
            <a:endParaRPr lang="pt-BR" sz="3200" dirty="0"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519251-F660-4E62-8578-5D96F7BA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7141"/>
            <a:ext cx="4032959" cy="393085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81C0CCE-6481-421E-B0E6-0DC2BA4CFF1A}"/>
              </a:ext>
            </a:extLst>
          </p:cNvPr>
          <p:cNvSpPr txBox="1"/>
          <p:nvPr/>
        </p:nvSpPr>
        <p:spPr>
          <a:xfrm>
            <a:off x="3742267" y="1621492"/>
            <a:ext cx="817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Etapas do desenvolvimento:</a:t>
            </a:r>
          </a:p>
          <a:p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Entender o </a:t>
            </a:r>
            <a:r>
              <a:rPr lang="pt-BR" sz="3200" dirty="0" err="1"/>
              <a:t>template</a:t>
            </a:r>
            <a:r>
              <a:rPr lang="pt-BR" sz="3200" dirty="0"/>
              <a:t> do Pose </a:t>
            </a:r>
            <a:r>
              <a:rPr lang="pt-BR" sz="3200" dirty="0" err="1"/>
              <a:t>Landmarker</a:t>
            </a:r>
            <a:r>
              <a:rPr lang="pt-BR" sz="3200" dirty="0"/>
              <a:t> da Google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Encontrar os pontos dos </a:t>
            </a:r>
            <a:r>
              <a:rPr lang="pt-BR" sz="3200" dirty="0" err="1"/>
              <a:t>landmarks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7445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3CC8354-3EFC-4737-9942-6E85781AB0D6}"/>
              </a:ext>
            </a:extLst>
          </p:cNvPr>
          <p:cNvSpPr txBox="1"/>
          <p:nvPr/>
        </p:nvSpPr>
        <p:spPr>
          <a:xfrm>
            <a:off x="1329267" y="245533"/>
            <a:ext cx="84666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+mj-lt"/>
              </a:rPr>
              <a:t>Belo  Fit</a:t>
            </a:r>
          </a:p>
          <a:p>
            <a:pPr algn="ctr"/>
            <a:endParaRPr lang="pt-BR" sz="3200" dirty="0"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519251-F660-4E62-8578-5D96F7BA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7141"/>
            <a:ext cx="4032959" cy="393085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81C0CCE-6481-421E-B0E6-0DC2BA4CFF1A}"/>
              </a:ext>
            </a:extLst>
          </p:cNvPr>
          <p:cNvSpPr txBox="1"/>
          <p:nvPr/>
        </p:nvSpPr>
        <p:spPr>
          <a:xfrm>
            <a:off x="3742267" y="1621492"/>
            <a:ext cx="8178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Etapas do desenvolvimento:</a:t>
            </a:r>
          </a:p>
          <a:p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Entender o </a:t>
            </a:r>
            <a:r>
              <a:rPr lang="pt-BR" sz="3200" dirty="0" err="1"/>
              <a:t>template</a:t>
            </a:r>
            <a:r>
              <a:rPr lang="pt-BR" sz="3200" dirty="0"/>
              <a:t> do Pose </a:t>
            </a:r>
            <a:r>
              <a:rPr lang="pt-BR" sz="3200" dirty="0" err="1"/>
              <a:t>Landmarker</a:t>
            </a:r>
            <a:r>
              <a:rPr lang="pt-BR" sz="3200" dirty="0"/>
              <a:t> da Google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Encontrar os pontos dos </a:t>
            </a:r>
            <a:r>
              <a:rPr lang="pt-BR" sz="3200" dirty="0" err="1"/>
              <a:t>landmarks</a:t>
            </a: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Desenvolver o algoritmo de marcação do polichinelo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7319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106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Century Gothic</vt:lpstr>
      <vt:lpstr>Wingdings 3</vt:lpstr>
      <vt:lpstr>Íon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DE SOUZA DE MEDEIROS</dc:creator>
  <cp:lastModifiedBy>CAIO DE SOUZA DE MEDEIROS</cp:lastModifiedBy>
  <cp:revision>3</cp:revision>
  <dcterms:created xsi:type="dcterms:W3CDTF">2024-06-18T20:58:49Z</dcterms:created>
  <dcterms:modified xsi:type="dcterms:W3CDTF">2024-06-18T21:20:46Z</dcterms:modified>
</cp:coreProperties>
</file>