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6862-F26E-6006-1C89-8C108CB10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703BD-4892-AA9D-1FDC-4FFB610AD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CF342-D18B-2B2B-339F-233C7E6A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546-65F5-45C1-86D6-71996A276C06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78EA6-B2FD-C189-D6AA-368E0EA9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9526C-4009-1ADA-4962-B7F5C80A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A27-E4E3-4C8F-B47E-4A243BF0D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4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C1C9-7E6C-B5A5-B2D7-C72E1C46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84A1E-2017-8886-AE39-ED38C334B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F162-EB23-4FFE-F294-932371A0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546-65F5-45C1-86D6-71996A276C06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CC726-45C6-2BB5-B4DD-89BD60AA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6AE47-009E-48DA-7D6D-DEFA1A38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A27-E4E3-4C8F-B47E-4A243BF0D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72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0034A-83EB-B728-3A7F-8638C1464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5AED2-EC26-9576-A23F-5691F443C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02EC9-7F6E-BA96-880A-AB98472D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546-65F5-45C1-86D6-71996A276C06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5190C-D61E-6C9C-A364-8708F860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CC9DE-6A41-5AC4-F2D8-3C9E949D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A27-E4E3-4C8F-B47E-4A243BF0D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77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B8C1-D724-4B7E-26B9-B921C38F0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4200-B16C-7491-60D0-B929752BC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68B62-A1A4-086F-5B6B-7777FDBD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546-65F5-45C1-86D6-71996A276C06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A33AF-299F-1C5A-8407-EFE53761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1A57-22A1-DA36-6100-9D6E8350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A27-E4E3-4C8F-B47E-4A243BF0D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74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0D9-C0E8-4838-098C-1B270ADA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59F4A-A25A-3035-2EB5-82C258EA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E76BE-A174-1045-B311-7D7161AF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546-65F5-45C1-86D6-71996A276C06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76903-D440-A3A5-C0A4-620B3C0B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5DF1B-E828-F656-B57C-AABF6230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A27-E4E3-4C8F-B47E-4A243BF0D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6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3FDD-AFCD-9AD7-9BE8-EF355A8F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82B0-C630-204D-F9CF-9402F74DA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36321-4BD5-8262-DD99-3D7AAFE4C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3A584-1C29-C290-E275-358ECE94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546-65F5-45C1-86D6-71996A276C06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E1DC3-1F11-9D27-27E7-02ED78B7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4D13E-F607-1C78-693C-5F4DF428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A27-E4E3-4C8F-B47E-4A243BF0D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13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4929-688F-1414-D578-ADB0180C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EACA6-122C-D793-F00D-91B3BE716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E7E51-4E4B-A17E-3FAE-5E9D9BEDF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4675C-ADED-B284-EA8C-99EF59ACA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EFD20-E067-BFC9-C99D-A8A490743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697F6-2561-32D0-6285-EDCC5D32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546-65F5-45C1-86D6-71996A276C06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D6701-FBFE-8854-CF60-01BEE5E6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EE959-28EA-37BF-515D-64B7454C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A27-E4E3-4C8F-B47E-4A243BF0D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10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D088-4153-8406-4D0D-5FB03A9D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CBA5D-F95B-AE39-8278-FEBA0C48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546-65F5-45C1-86D6-71996A276C06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38B4A-025C-6010-3162-F06AAAD5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97761-AEA3-4B81-C7B7-6151F095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A27-E4E3-4C8F-B47E-4A243BF0D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60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7CCF4-DFC3-68D7-F749-F09DE221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546-65F5-45C1-86D6-71996A276C06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83B73-F3F5-3774-1F4A-4E61BF75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E9AAD-B3BA-2E2D-B576-74AAC5FE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A27-E4E3-4C8F-B47E-4A243BF0D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28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DC94-624E-795A-6F61-280EB9D1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E514-E15B-94AB-E294-57B722413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FF006-897D-0BDD-CD32-0E2E4717A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1032D-230D-C546-1195-F6DEF6C9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546-65F5-45C1-86D6-71996A276C06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4E652-BF57-8231-4DA7-5052C0FE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04EAA-95A3-E4BA-3284-BCF15E88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A27-E4E3-4C8F-B47E-4A243BF0D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0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1AA0-708C-DA09-DC4F-D2E75E21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CA225-8052-80D6-CE22-48DA733B4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6ADC3-40F6-E5AC-6D97-73CBF553F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282E-7959-9A5C-8A37-D22B6836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8546-65F5-45C1-86D6-71996A276C06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60C49-07B4-12E0-BDB3-0EE6078C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13D3-818A-4EEF-C014-65AEAB42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33A27-E4E3-4C8F-B47E-4A243BF0D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0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3EC52-540B-F50A-470A-F9C5E47E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5051-7C1A-0F33-DD3B-D653B6B7B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D1D15-AC04-EE42-FE4F-F17507FE5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A8546-65F5-45C1-86D6-71996A276C06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EFF8A-BF7B-FB4C-B26D-2178934CB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8D60-75DF-3052-E3D7-ABF080565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3A27-E4E3-4C8F-B47E-4A243BF0D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00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0272-B1B7-F47A-9ABE-70BFF67C5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Computer Science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2FAF8-E052-6B53-C7F6-42892DF34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05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567CD-6CFE-3AF6-1EBA-C3F55870F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2A84-0F10-5013-3ED1-349BFC92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(name here)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303D-75CD-2925-2E9A-18C3BCD7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70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86604-738D-9469-B42E-82D952D5C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8B69-2BBE-C7BC-4DF1-C2BE34B9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(name here)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40D5-F1E9-05EC-73C0-40F876401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1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43E24-C68C-F939-DC08-AB0281155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E36E-8F98-6DF0-B0F6-9C4CD9E6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(name here)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48BA3-21E8-22AD-32D3-3B973F66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93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5406C-8BFC-B97E-E500-74C5E658C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E381-0247-496B-CE5B-B6B0E69D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(name here)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47E4-2FFB-3136-2D08-F649E355D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19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61796-1D8B-E763-B0F0-60B6CD757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150C-7B3C-BF83-6EC8-A1D9F39A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(name here)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0D1DD-6D7B-71FC-7DEA-9E3EB434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80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3A38-E6F9-538A-B309-AD150C4E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D08B-904D-4630-DD72-F68A4F1B9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843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CE03-811C-1100-273E-0FC50B59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Meeting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63075-A3DE-407B-5642-76FB4C789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100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E204-95B1-5A47-82EE-A3B3698F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300F2-DC57-3053-EEFC-4486182F8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21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6461-A771-0C1F-3E76-991BA4EA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dataset?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0AA0F-E634-612D-5C51-3F6066B7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dataset we have chosen details the salaries from AI related jobs</a:t>
            </a:r>
          </a:p>
        </p:txBody>
      </p:sp>
    </p:spTree>
    <p:extLst>
      <p:ext uri="{BB962C8B-B14F-4D97-AF65-F5344CB8AC3E}">
        <p14:creationId xmlns:p14="http://schemas.microsoft.com/office/powerpoint/2010/main" val="230320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8B52-8F23-C7A7-8610-20272E1C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be extracted? (questions)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CE2D-5D1C-2D74-A5BD-B8DFAEA36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25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9963-D59D-9CED-DB6F-9C525FFB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E772-A0D7-5D27-5BE9-B63F0B29B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65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81BD-1849-4A3B-BC0B-BD838100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(file reading 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0121-6687-021E-D6C2-035BBB6A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32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4914-43C8-D862-69EB-816A2C6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Menu (structure)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4648-5CF4-4D51-7534-2F661FC5A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76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E49D-A3F6-2E0E-8890-08F3E3EF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Menu (function)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C3618-E136-0BB3-6140-D483C869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0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F600-D4F8-F675-FE47-7041B89E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(name here)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7760-612C-2838-D9A6-58544CDB4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68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15E40-9325-919A-21D7-ADE6C089E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6826-60F6-3C69-14BB-47315B04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(name here)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2AFFD-68C1-4B8D-84EF-E79538E1F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24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Computer Science Workshop</vt:lpstr>
      <vt:lpstr>What is the dataset?</vt:lpstr>
      <vt:lpstr>What can be extracted? (questions)</vt:lpstr>
      <vt:lpstr>Application structure</vt:lpstr>
      <vt:lpstr>Implementation (file reading function)</vt:lpstr>
      <vt:lpstr>Main Menu (structure)</vt:lpstr>
      <vt:lpstr>Main Menu (function)</vt:lpstr>
      <vt:lpstr>Questions (name here)</vt:lpstr>
      <vt:lpstr>Questions (name here)</vt:lpstr>
      <vt:lpstr>Questions (name here)</vt:lpstr>
      <vt:lpstr>Questions (name here)</vt:lpstr>
      <vt:lpstr>Questions (name here)</vt:lpstr>
      <vt:lpstr>Questions (name here)</vt:lpstr>
      <vt:lpstr>Questions (name here)</vt:lpstr>
      <vt:lpstr>Testing</vt:lpstr>
      <vt:lpstr>Meeting minutes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Wong</dc:creator>
  <cp:lastModifiedBy>Jason Wong</cp:lastModifiedBy>
  <cp:revision>1</cp:revision>
  <dcterms:created xsi:type="dcterms:W3CDTF">2025-04-08T08:37:17Z</dcterms:created>
  <dcterms:modified xsi:type="dcterms:W3CDTF">2025-04-08T08:37:17Z</dcterms:modified>
</cp:coreProperties>
</file>