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08/04/2025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08/04/2025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08/04/2025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485843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88215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178</TotalTime>
  <Words>565</Words>
  <Application>Microsoft Office PowerPoint</Application>
  <PresentationFormat>Widescreen</PresentationFormat>
  <Paragraphs>47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Century Gothic</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(name here)</vt:lpstr>
      <vt:lpstr>Questions (name here)</vt:lpstr>
      <vt:lpstr>Questions (name here)</vt:lpstr>
      <vt:lpstr>Questions (name here)</vt:lpstr>
      <vt:lpstr>Questions (name here)</vt:lpstr>
      <vt:lpstr>Questions (name here)</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Wong</dc:creator>
  <cp:lastModifiedBy>Jason Wong</cp:lastModifiedBy>
  <cp:revision>8</cp:revision>
  <dcterms:created xsi:type="dcterms:W3CDTF">2025-04-08T08:37:17Z</dcterms:created>
  <dcterms:modified xsi:type="dcterms:W3CDTF">2025-04-08T14:58:16Z</dcterms:modified>
</cp:coreProperties>
</file>