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08/04/2025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08/04/2025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85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8821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291</TotalTime>
  <Words>843</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Fiyin Duro-Ladipo</cp:lastModifiedBy>
  <cp:revision>14</cp:revision>
  <dcterms:created xsi:type="dcterms:W3CDTF">2025-04-08T08:37:17Z</dcterms:created>
  <dcterms:modified xsi:type="dcterms:W3CDTF">2025-04-09T00:01:51Z</dcterms:modified>
</cp:coreProperties>
</file>