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3"/>
  </p:notesMasterIdLst>
  <p:sldIdLst>
    <p:sldId id="256" r:id="rId2"/>
  </p:sldIdLst>
  <p:sldSz cx="7772400" cy="10058400"/>
  <p:notesSz cx="6858000" cy="9144000"/>
  <p:embeddedFontLst>
    <p:embeddedFont>
      <p:font typeface="Helvetica Neue" panose="02000503000000020004" pitchFamily="2" charset="0"/>
      <p:regular r:id="rId4"/>
      <p:bold r:id="rId5"/>
      <p:italic r:id="rId6"/>
      <p:boldItalic r:id="rId7"/>
    </p:embeddedFont>
    <p:embeddedFont>
      <p:font typeface="Open Sans" panose="020B0606030504020204" pitchFamily="34" charset="0"/>
      <p:regular r:id="rId8"/>
      <p:bold r:id="rId9"/>
      <p:italic r:id="rId10"/>
      <p:boldItalic r:id="rId11"/>
    </p:embeddedFont>
    <p:embeddedFont>
      <p:font typeface="Roboto" panose="02000000000000000000" pitchFamily="2"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547"/>
    <p:restoredTop sz="97507"/>
  </p:normalViewPr>
  <p:slideViewPr>
    <p:cSldViewPr snapToGrid="0">
      <p:cViewPr>
        <p:scale>
          <a:sx n="140" d="100"/>
          <a:sy n="140" d="100"/>
        </p:scale>
        <p:origin x="5736" y="13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font" Target="fonts/font12.fntdata"/><Relationship Id="rId10" Type="http://schemas.openxmlformats.org/officeDocument/2006/relationships/font" Target="fonts/font7.fntdata"/><Relationship Id="rId19" Type="http://schemas.openxmlformats.org/officeDocument/2006/relationships/tableStyles" Target="tableStyles.xml"/><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46c7616c4c_0_2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146c7616c4c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 Title">
  <p:cSld name="TITLE_2">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142035" y="1021533"/>
            <a:ext cx="5622000" cy="1477800"/>
          </a:xfrm>
          <a:prstGeom prst="rect">
            <a:avLst/>
          </a:prstGeom>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11" name="Google Shape;11;p2"/>
          <p:cNvSpPr txBox="1"/>
          <p:nvPr/>
        </p:nvSpPr>
        <p:spPr>
          <a:xfrm>
            <a:off x="6744495" y="427827"/>
            <a:ext cx="1027800" cy="5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id="12" name="Google Shape;12;p2"/>
          <p:cNvPicPr preferRelativeResize="0"/>
          <p:nvPr/>
        </p:nvPicPr>
        <p:blipFill>
          <a:blip r:embed="rId2">
            <a:alphaModFix/>
          </a:blip>
          <a:stretch>
            <a:fillRect/>
          </a:stretch>
        </p:blipFill>
        <p:spPr>
          <a:xfrm>
            <a:off x="149791" y="9468360"/>
            <a:ext cx="457540" cy="145437"/>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Green Footer">
  <p:cSld name="TITLE_2_3">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142035" y="1021533"/>
            <a:ext cx="5622000" cy="1477800"/>
          </a:xfrm>
          <a:prstGeom prst="rect">
            <a:avLst/>
          </a:prstGeom>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70" name="Google Shape;70;p11"/>
          <p:cNvSpPr/>
          <p:nvPr/>
        </p:nvSpPr>
        <p:spPr>
          <a:xfrm flipH="1">
            <a:off x="60867" y="9030267"/>
            <a:ext cx="7733378" cy="1072402"/>
          </a:xfrm>
          <a:custGeom>
            <a:avLst/>
            <a:gdLst/>
            <a:ahLst/>
            <a:cxnLst/>
            <a:rect l="l" t="t" r="r" b="b"/>
            <a:pathLst>
              <a:path w="367556" h="19840" extrusionOk="0">
                <a:moveTo>
                  <a:pt x="0" y="19840"/>
                </a:moveTo>
                <a:lnTo>
                  <a:pt x="515" y="0"/>
                </a:lnTo>
                <a:lnTo>
                  <a:pt x="367556" y="11270"/>
                </a:lnTo>
                <a:lnTo>
                  <a:pt x="367044" y="18698"/>
                </a:lnTo>
                <a:close/>
              </a:path>
            </a:pathLst>
          </a:custGeom>
          <a:solidFill>
            <a:srgbClr val="349351"/>
          </a:solidFill>
          <a:ln>
            <a:noFill/>
          </a:ln>
        </p:spPr>
      </p:sp>
      <p:sp>
        <p:nvSpPr>
          <p:cNvPr id="71" name="Google Shape;71;p11"/>
          <p:cNvSpPr/>
          <p:nvPr/>
        </p:nvSpPr>
        <p:spPr>
          <a:xfrm flipH="1">
            <a:off x="-10838" y="9165362"/>
            <a:ext cx="4054501" cy="926906"/>
          </a:xfrm>
          <a:custGeom>
            <a:avLst/>
            <a:gdLst/>
            <a:ahLst/>
            <a:cxnLst/>
            <a:rect l="l" t="t" r="r" b="b"/>
            <a:pathLst>
              <a:path w="366343" h="18959" extrusionOk="0">
                <a:moveTo>
                  <a:pt x="0" y="18521"/>
                </a:moveTo>
                <a:lnTo>
                  <a:pt x="366343" y="0"/>
                </a:lnTo>
                <a:lnTo>
                  <a:pt x="366052" y="18959"/>
                </a:lnTo>
                <a:close/>
              </a:path>
            </a:pathLst>
          </a:custGeom>
          <a:solidFill>
            <a:srgbClr val="34A853"/>
          </a:solidFill>
          <a:ln>
            <a:noFill/>
          </a:ln>
        </p:spPr>
      </p:sp>
      <p:sp>
        <p:nvSpPr>
          <p:cNvPr id="72" name="Google Shape;72;p11"/>
          <p:cNvSpPr txBox="1"/>
          <p:nvPr/>
        </p:nvSpPr>
        <p:spPr>
          <a:xfrm>
            <a:off x="6744495" y="427827"/>
            <a:ext cx="1027800" cy="5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id="73" name="Google Shape;73;p11" descr="Google_Logo_2015_gr.png"/>
          <p:cNvPicPr preferRelativeResize="0"/>
          <p:nvPr/>
        </p:nvPicPr>
        <p:blipFill>
          <a:blip r:embed="rId2">
            <a:alphaModFix/>
          </a:blip>
          <a:stretch>
            <a:fillRect/>
          </a:stretch>
        </p:blipFill>
        <p:spPr>
          <a:xfrm>
            <a:off x="149786" y="9468339"/>
            <a:ext cx="472111" cy="145454"/>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Gray Footer">
  <p:cSld name="TITLE_2_3_1">
    <p:spTree>
      <p:nvGrpSpPr>
        <p:cNvPr id="1" name="Shape 74"/>
        <p:cNvGrpSpPr/>
        <p:nvPr/>
      </p:nvGrpSpPr>
      <p:grpSpPr>
        <a:xfrm>
          <a:off x="0" y="0"/>
          <a:ext cx="0" cy="0"/>
          <a:chOff x="0" y="0"/>
          <a:chExt cx="0" cy="0"/>
        </a:xfrm>
      </p:grpSpPr>
      <p:sp>
        <p:nvSpPr>
          <p:cNvPr id="75" name="Google Shape;75;p12"/>
          <p:cNvSpPr/>
          <p:nvPr/>
        </p:nvSpPr>
        <p:spPr>
          <a:xfrm flipH="1">
            <a:off x="54435" y="9030267"/>
            <a:ext cx="7739810" cy="1072402"/>
          </a:xfrm>
          <a:custGeom>
            <a:avLst/>
            <a:gdLst/>
            <a:ahLst/>
            <a:cxnLst/>
            <a:rect l="l" t="t" r="r" b="b"/>
            <a:pathLst>
              <a:path w="367556" h="19840" extrusionOk="0">
                <a:moveTo>
                  <a:pt x="0" y="19840"/>
                </a:moveTo>
                <a:lnTo>
                  <a:pt x="515" y="0"/>
                </a:lnTo>
                <a:lnTo>
                  <a:pt x="367556" y="11270"/>
                </a:lnTo>
                <a:lnTo>
                  <a:pt x="367044" y="18698"/>
                </a:lnTo>
                <a:close/>
              </a:path>
            </a:pathLst>
          </a:custGeom>
          <a:solidFill>
            <a:srgbClr val="666666"/>
          </a:solidFill>
          <a:ln>
            <a:noFill/>
          </a:ln>
        </p:spPr>
      </p:sp>
      <p:sp>
        <p:nvSpPr>
          <p:cNvPr id="76" name="Google Shape;76;p12"/>
          <p:cNvSpPr/>
          <p:nvPr/>
        </p:nvSpPr>
        <p:spPr>
          <a:xfrm flipH="1">
            <a:off x="-10838" y="9165362"/>
            <a:ext cx="4054501" cy="926906"/>
          </a:xfrm>
          <a:custGeom>
            <a:avLst/>
            <a:gdLst/>
            <a:ahLst/>
            <a:cxnLst/>
            <a:rect l="l" t="t" r="r" b="b"/>
            <a:pathLst>
              <a:path w="366343" h="18959" extrusionOk="0">
                <a:moveTo>
                  <a:pt x="0" y="18521"/>
                </a:moveTo>
                <a:lnTo>
                  <a:pt x="366343" y="0"/>
                </a:lnTo>
                <a:lnTo>
                  <a:pt x="366052" y="18959"/>
                </a:lnTo>
                <a:close/>
              </a:path>
            </a:pathLst>
          </a:custGeom>
          <a:solidFill>
            <a:srgbClr val="999999"/>
          </a:solidFill>
          <a:ln>
            <a:noFill/>
          </a:ln>
        </p:spPr>
      </p:sp>
      <p:sp>
        <p:nvSpPr>
          <p:cNvPr id="77" name="Google Shape;77;p12"/>
          <p:cNvSpPr txBox="1">
            <a:spLocks noGrp="1"/>
          </p:cNvSpPr>
          <p:nvPr>
            <p:ph type="title"/>
          </p:nvPr>
        </p:nvSpPr>
        <p:spPr>
          <a:xfrm>
            <a:off x="142035" y="1021533"/>
            <a:ext cx="5622000" cy="1477800"/>
          </a:xfrm>
          <a:prstGeom prst="rect">
            <a:avLst/>
          </a:prstGeom>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78" name="Google Shape;78;p12"/>
          <p:cNvSpPr txBox="1"/>
          <p:nvPr/>
        </p:nvSpPr>
        <p:spPr>
          <a:xfrm>
            <a:off x="6744495" y="427827"/>
            <a:ext cx="1027800" cy="5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id="79" name="Google Shape;79;p12" descr="Google_Logo_2015_gr.png"/>
          <p:cNvPicPr preferRelativeResize="0"/>
          <p:nvPr/>
        </p:nvPicPr>
        <p:blipFill>
          <a:blip r:embed="rId2">
            <a:alphaModFix/>
          </a:blip>
          <a:stretch>
            <a:fillRect/>
          </a:stretch>
        </p:blipFill>
        <p:spPr>
          <a:xfrm>
            <a:off x="149786" y="9468339"/>
            <a:ext cx="472111" cy="145454"/>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p:cSld name="TITLE_3">
    <p:spTree>
      <p:nvGrpSpPr>
        <p:cNvPr id="1" name="Shape 80"/>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Half Color Blue">
  <p:cSld name="CUSTOM">
    <p:spTree>
      <p:nvGrpSpPr>
        <p:cNvPr id="1" name="Shape 81"/>
        <p:cNvGrpSpPr/>
        <p:nvPr/>
      </p:nvGrpSpPr>
      <p:grpSpPr>
        <a:xfrm>
          <a:off x="0" y="0"/>
          <a:ext cx="0" cy="0"/>
          <a:chOff x="0" y="0"/>
          <a:chExt cx="0" cy="0"/>
        </a:xfrm>
      </p:grpSpPr>
      <p:sp>
        <p:nvSpPr>
          <p:cNvPr id="82" name="Google Shape;82;p14"/>
          <p:cNvSpPr/>
          <p:nvPr/>
        </p:nvSpPr>
        <p:spPr>
          <a:xfrm>
            <a:off x="3749924" y="0"/>
            <a:ext cx="4022400" cy="10058400"/>
          </a:xfrm>
          <a:prstGeom prst="rect">
            <a:avLst/>
          </a:prstGeom>
          <a:solidFill>
            <a:srgbClr val="4285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3" name="Google Shape;83;p14"/>
          <p:cNvSpPr txBox="1">
            <a:spLocks noGrp="1"/>
          </p:cNvSpPr>
          <p:nvPr>
            <p:ph type="title"/>
          </p:nvPr>
        </p:nvSpPr>
        <p:spPr>
          <a:xfrm>
            <a:off x="142035" y="1021533"/>
            <a:ext cx="3309000" cy="1477800"/>
          </a:xfrm>
          <a:prstGeom prst="rect">
            <a:avLst/>
          </a:prstGeom>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Font typeface="Roboto"/>
              <a:buNone/>
              <a:defRPr>
                <a:latin typeface="Roboto"/>
                <a:ea typeface="Roboto"/>
                <a:cs typeface="Roboto"/>
                <a:sym typeface="Roboto"/>
              </a:defRPr>
            </a:lvl2pPr>
            <a:lvl3pPr lvl="2" rtl="0">
              <a:spcBef>
                <a:spcPts val="0"/>
              </a:spcBef>
              <a:spcAft>
                <a:spcPts val="0"/>
              </a:spcAft>
              <a:buSzPts val="3600"/>
              <a:buFont typeface="Roboto"/>
              <a:buNone/>
              <a:defRPr>
                <a:latin typeface="Roboto"/>
                <a:ea typeface="Roboto"/>
                <a:cs typeface="Roboto"/>
                <a:sym typeface="Roboto"/>
              </a:defRPr>
            </a:lvl3pPr>
            <a:lvl4pPr lvl="3" rtl="0">
              <a:spcBef>
                <a:spcPts val="0"/>
              </a:spcBef>
              <a:spcAft>
                <a:spcPts val="0"/>
              </a:spcAft>
              <a:buSzPts val="3600"/>
              <a:buFont typeface="Roboto"/>
              <a:buNone/>
              <a:defRPr>
                <a:latin typeface="Roboto"/>
                <a:ea typeface="Roboto"/>
                <a:cs typeface="Roboto"/>
                <a:sym typeface="Roboto"/>
              </a:defRPr>
            </a:lvl4pPr>
            <a:lvl5pPr lvl="4" rtl="0">
              <a:spcBef>
                <a:spcPts val="0"/>
              </a:spcBef>
              <a:spcAft>
                <a:spcPts val="0"/>
              </a:spcAft>
              <a:buSzPts val="3600"/>
              <a:buFont typeface="Roboto"/>
              <a:buNone/>
              <a:defRPr>
                <a:latin typeface="Roboto"/>
                <a:ea typeface="Roboto"/>
                <a:cs typeface="Roboto"/>
                <a:sym typeface="Roboto"/>
              </a:defRPr>
            </a:lvl5pPr>
            <a:lvl6pPr lvl="5" rtl="0">
              <a:spcBef>
                <a:spcPts val="0"/>
              </a:spcBef>
              <a:spcAft>
                <a:spcPts val="0"/>
              </a:spcAft>
              <a:buSzPts val="3600"/>
              <a:buFont typeface="Roboto"/>
              <a:buNone/>
              <a:defRPr>
                <a:latin typeface="Roboto"/>
                <a:ea typeface="Roboto"/>
                <a:cs typeface="Roboto"/>
                <a:sym typeface="Roboto"/>
              </a:defRPr>
            </a:lvl6pPr>
            <a:lvl7pPr lvl="6" rtl="0">
              <a:spcBef>
                <a:spcPts val="0"/>
              </a:spcBef>
              <a:spcAft>
                <a:spcPts val="0"/>
              </a:spcAft>
              <a:buSzPts val="3600"/>
              <a:buFont typeface="Roboto"/>
              <a:buNone/>
              <a:defRPr>
                <a:latin typeface="Roboto"/>
                <a:ea typeface="Roboto"/>
                <a:cs typeface="Roboto"/>
                <a:sym typeface="Roboto"/>
              </a:defRPr>
            </a:lvl7pPr>
            <a:lvl8pPr lvl="7" rtl="0">
              <a:spcBef>
                <a:spcPts val="0"/>
              </a:spcBef>
              <a:spcAft>
                <a:spcPts val="0"/>
              </a:spcAft>
              <a:buSzPts val="3600"/>
              <a:buFont typeface="Roboto"/>
              <a:buNone/>
              <a:defRPr>
                <a:latin typeface="Roboto"/>
                <a:ea typeface="Roboto"/>
                <a:cs typeface="Roboto"/>
                <a:sym typeface="Roboto"/>
              </a:defRPr>
            </a:lvl8pPr>
            <a:lvl9pPr lvl="8" rtl="0">
              <a:spcBef>
                <a:spcPts val="0"/>
              </a:spcBef>
              <a:spcAft>
                <a:spcPts val="0"/>
              </a:spcAft>
              <a:buSzPts val="3600"/>
              <a:buFont typeface="Roboto"/>
              <a:buNone/>
              <a:defRPr>
                <a:latin typeface="Roboto"/>
                <a:ea typeface="Roboto"/>
                <a:cs typeface="Roboto"/>
                <a:sym typeface="Roboto"/>
              </a:defRPr>
            </a:lvl9pPr>
          </a:lstStyle>
          <a:p>
            <a:endParaRPr/>
          </a:p>
        </p:txBody>
      </p:sp>
      <p:sp>
        <p:nvSpPr>
          <p:cNvPr id="84" name="Google Shape;84;p14"/>
          <p:cNvSpPr txBox="1"/>
          <p:nvPr/>
        </p:nvSpPr>
        <p:spPr>
          <a:xfrm>
            <a:off x="6744495" y="427827"/>
            <a:ext cx="1027800" cy="5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85" name="Google Shape;85;p14"/>
          <p:cNvPicPr preferRelativeResize="0"/>
          <p:nvPr/>
        </p:nvPicPr>
        <p:blipFill>
          <a:blip r:embed="rId2">
            <a:alphaModFix/>
          </a:blip>
          <a:stretch>
            <a:fillRect/>
          </a:stretch>
        </p:blipFill>
        <p:spPr>
          <a:xfrm>
            <a:off x="149791" y="9468360"/>
            <a:ext cx="457540" cy="145437"/>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Half Color Blue &amp; 1 Text">
  <p:cSld name="CUSTOM_5">
    <p:spTree>
      <p:nvGrpSpPr>
        <p:cNvPr id="1" name="Shape 86"/>
        <p:cNvGrpSpPr/>
        <p:nvPr/>
      </p:nvGrpSpPr>
      <p:grpSpPr>
        <a:xfrm>
          <a:off x="0" y="0"/>
          <a:ext cx="0" cy="0"/>
          <a:chOff x="0" y="0"/>
          <a:chExt cx="0" cy="0"/>
        </a:xfrm>
      </p:grpSpPr>
      <p:sp>
        <p:nvSpPr>
          <p:cNvPr id="87" name="Google Shape;87;p15"/>
          <p:cNvSpPr/>
          <p:nvPr/>
        </p:nvSpPr>
        <p:spPr>
          <a:xfrm>
            <a:off x="3749924" y="0"/>
            <a:ext cx="4022400" cy="10058400"/>
          </a:xfrm>
          <a:prstGeom prst="rect">
            <a:avLst/>
          </a:prstGeom>
          <a:solidFill>
            <a:srgbClr val="4285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8" name="Google Shape;88;p15"/>
          <p:cNvSpPr txBox="1">
            <a:spLocks noGrp="1"/>
          </p:cNvSpPr>
          <p:nvPr>
            <p:ph type="title"/>
          </p:nvPr>
        </p:nvSpPr>
        <p:spPr>
          <a:xfrm>
            <a:off x="142035" y="1021533"/>
            <a:ext cx="3309000" cy="1477800"/>
          </a:xfrm>
          <a:prstGeom prst="rect">
            <a:avLst/>
          </a:prstGeom>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89" name="Google Shape;89;p15"/>
          <p:cNvSpPr txBox="1">
            <a:spLocks noGrp="1"/>
          </p:cNvSpPr>
          <p:nvPr>
            <p:ph type="body" idx="1"/>
          </p:nvPr>
        </p:nvSpPr>
        <p:spPr>
          <a:xfrm>
            <a:off x="153127" y="3012240"/>
            <a:ext cx="2817600" cy="16737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Roboto"/>
              <a:buChar char="●"/>
              <a:defRPr sz="1200">
                <a:latin typeface="Roboto"/>
                <a:ea typeface="Roboto"/>
                <a:cs typeface="Roboto"/>
                <a:sym typeface="Roboto"/>
              </a:defRPr>
            </a:lvl1pPr>
            <a:lvl2pPr marL="914400" lvl="1" indent="-304800" rtl="0">
              <a:spcBef>
                <a:spcPts val="1400"/>
              </a:spcBef>
              <a:spcAft>
                <a:spcPts val="0"/>
              </a:spcAft>
              <a:buSzPts val="1200"/>
              <a:buFont typeface="Roboto"/>
              <a:buChar char="○"/>
              <a:defRPr sz="1200">
                <a:latin typeface="Roboto"/>
                <a:ea typeface="Roboto"/>
                <a:cs typeface="Roboto"/>
                <a:sym typeface="Roboto"/>
              </a:defRPr>
            </a:lvl2pPr>
            <a:lvl3pPr marL="1371600" lvl="2" indent="-304800" rtl="0">
              <a:spcBef>
                <a:spcPts val="1400"/>
              </a:spcBef>
              <a:spcAft>
                <a:spcPts val="0"/>
              </a:spcAft>
              <a:buSzPts val="1200"/>
              <a:buFont typeface="Roboto"/>
              <a:buChar char="■"/>
              <a:defRPr sz="1200">
                <a:latin typeface="Roboto"/>
                <a:ea typeface="Roboto"/>
                <a:cs typeface="Roboto"/>
                <a:sym typeface="Roboto"/>
              </a:defRPr>
            </a:lvl3pPr>
            <a:lvl4pPr marL="1828800" lvl="3" indent="-304800" rtl="0">
              <a:spcBef>
                <a:spcPts val="1400"/>
              </a:spcBef>
              <a:spcAft>
                <a:spcPts val="0"/>
              </a:spcAft>
              <a:buSzPts val="1200"/>
              <a:buFont typeface="Roboto"/>
              <a:buChar char="●"/>
              <a:defRPr sz="1200">
                <a:latin typeface="Roboto"/>
                <a:ea typeface="Roboto"/>
                <a:cs typeface="Roboto"/>
                <a:sym typeface="Roboto"/>
              </a:defRPr>
            </a:lvl4pPr>
            <a:lvl5pPr marL="2286000" lvl="4" indent="-304800" rtl="0">
              <a:spcBef>
                <a:spcPts val="1400"/>
              </a:spcBef>
              <a:spcAft>
                <a:spcPts val="0"/>
              </a:spcAft>
              <a:buSzPts val="1200"/>
              <a:buFont typeface="Roboto"/>
              <a:buChar char="○"/>
              <a:defRPr sz="1200">
                <a:latin typeface="Roboto"/>
                <a:ea typeface="Roboto"/>
                <a:cs typeface="Roboto"/>
                <a:sym typeface="Roboto"/>
              </a:defRPr>
            </a:lvl5pPr>
            <a:lvl6pPr marL="2743200" lvl="5" indent="-304800" rtl="0">
              <a:spcBef>
                <a:spcPts val="1400"/>
              </a:spcBef>
              <a:spcAft>
                <a:spcPts val="0"/>
              </a:spcAft>
              <a:buSzPts val="1200"/>
              <a:buFont typeface="Roboto"/>
              <a:buChar char="■"/>
              <a:defRPr sz="1200">
                <a:latin typeface="Roboto"/>
                <a:ea typeface="Roboto"/>
                <a:cs typeface="Roboto"/>
                <a:sym typeface="Roboto"/>
              </a:defRPr>
            </a:lvl6pPr>
            <a:lvl7pPr marL="3200400" lvl="6" indent="-304800" rtl="0">
              <a:spcBef>
                <a:spcPts val="1400"/>
              </a:spcBef>
              <a:spcAft>
                <a:spcPts val="0"/>
              </a:spcAft>
              <a:buSzPts val="1200"/>
              <a:buFont typeface="Roboto"/>
              <a:buChar char="●"/>
              <a:defRPr sz="1200">
                <a:latin typeface="Roboto"/>
                <a:ea typeface="Roboto"/>
                <a:cs typeface="Roboto"/>
                <a:sym typeface="Roboto"/>
              </a:defRPr>
            </a:lvl7pPr>
            <a:lvl8pPr marL="3657600" lvl="7" indent="-304800" rtl="0">
              <a:spcBef>
                <a:spcPts val="1400"/>
              </a:spcBef>
              <a:spcAft>
                <a:spcPts val="0"/>
              </a:spcAft>
              <a:buSzPts val="1200"/>
              <a:buFont typeface="Roboto"/>
              <a:buChar char="○"/>
              <a:defRPr sz="1200">
                <a:latin typeface="Roboto"/>
                <a:ea typeface="Roboto"/>
                <a:cs typeface="Roboto"/>
                <a:sym typeface="Roboto"/>
              </a:defRPr>
            </a:lvl8pPr>
            <a:lvl9pPr marL="4114800" lvl="8" indent="-304800" rtl="0">
              <a:spcBef>
                <a:spcPts val="1400"/>
              </a:spcBef>
              <a:spcAft>
                <a:spcPts val="1400"/>
              </a:spcAft>
              <a:buSzPts val="1200"/>
              <a:buFont typeface="Roboto"/>
              <a:buChar char="■"/>
              <a:defRPr sz="1200">
                <a:latin typeface="Roboto"/>
                <a:ea typeface="Roboto"/>
                <a:cs typeface="Roboto"/>
                <a:sym typeface="Roboto"/>
              </a:defRPr>
            </a:lvl9pPr>
          </a:lstStyle>
          <a:p>
            <a:endParaRPr/>
          </a:p>
        </p:txBody>
      </p:sp>
      <p:sp>
        <p:nvSpPr>
          <p:cNvPr id="90" name="Google Shape;90;p15"/>
          <p:cNvSpPr txBox="1"/>
          <p:nvPr/>
        </p:nvSpPr>
        <p:spPr>
          <a:xfrm>
            <a:off x="6744495" y="427827"/>
            <a:ext cx="1027800" cy="5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91" name="Google Shape;91;p15"/>
          <p:cNvPicPr preferRelativeResize="0"/>
          <p:nvPr/>
        </p:nvPicPr>
        <p:blipFill>
          <a:blip r:embed="rId2">
            <a:alphaModFix/>
          </a:blip>
          <a:stretch>
            <a:fillRect/>
          </a:stretch>
        </p:blipFill>
        <p:spPr>
          <a:xfrm>
            <a:off x="149791" y="9468360"/>
            <a:ext cx="457540" cy="145437"/>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Half Color Blue &amp; 3 Text">
  <p:cSld name="CUSTOM_4">
    <p:spTree>
      <p:nvGrpSpPr>
        <p:cNvPr id="1" name="Shape 92"/>
        <p:cNvGrpSpPr/>
        <p:nvPr/>
      </p:nvGrpSpPr>
      <p:grpSpPr>
        <a:xfrm>
          <a:off x="0" y="0"/>
          <a:ext cx="0" cy="0"/>
          <a:chOff x="0" y="0"/>
          <a:chExt cx="0" cy="0"/>
        </a:xfrm>
      </p:grpSpPr>
      <p:sp>
        <p:nvSpPr>
          <p:cNvPr id="93" name="Google Shape;93;p16"/>
          <p:cNvSpPr/>
          <p:nvPr/>
        </p:nvSpPr>
        <p:spPr>
          <a:xfrm>
            <a:off x="3749924" y="0"/>
            <a:ext cx="4022400" cy="10058400"/>
          </a:xfrm>
          <a:prstGeom prst="rect">
            <a:avLst/>
          </a:prstGeom>
          <a:solidFill>
            <a:srgbClr val="4285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4" name="Google Shape;94;p16"/>
          <p:cNvSpPr txBox="1">
            <a:spLocks noGrp="1"/>
          </p:cNvSpPr>
          <p:nvPr>
            <p:ph type="title"/>
          </p:nvPr>
        </p:nvSpPr>
        <p:spPr>
          <a:xfrm>
            <a:off x="142035" y="1021533"/>
            <a:ext cx="3309000" cy="1477800"/>
          </a:xfrm>
          <a:prstGeom prst="rect">
            <a:avLst/>
          </a:prstGeom>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95" name="Google Shape;95;p16"/>
          <p:cNvSpPr txBox="1">
            <a:spLocks noGrp="1"/>
          </p:cNvSpPr>
          <p:nvPr>
            <p:ph type="body" idx="1"/>
          </p:nvPr>
        </p:nvSpPr>
        <p:spPr>
          <a:xfrm>
            <a:off x="153127" y="3012240"/>
            <a:ext cx="2817600" cy="16737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Roboto"/>
              <a:buChar char="●"/>
              <a:defRPr sz="1200">
                <a:latin typeface="Roboto"/>
                <a:ea typeface="Roboto"/>
                <a:cs typeface="Roboto"/>
                <a:sym typeface="Roboto"/>
              </a:defRPr>
            </a:lvl1pPr>
            <a:lvl2pPr marL="914400" lvl="1" indent="-304800" rtl="0">
              <a:spcBef>
                <a:spcPts val="1400"/>
              </a:spcBef>
              <a:spcAft>
                <a:spcPts val="0"/>
              </a:spcAft>
              <a:buSzPts val="1200"/>
              <a:buFont typeface="Roboto"/>
              <a:buChar char="○"/>
              <a:defRPr sz="1200">
                <a:latin typeface="Roboto"/>
                <a:ea typeface="Roboto"/>
                <a:cs typeface="Roboto"/>
                <a:sym typeface="Roboto"/>
              </a:defRPr>
            </a:lvl2pPr>
            <a:lvl3pPr marL="1371600" lvl="2" indent="-304800" rtl="0">
              <a:spcBef>
                <a:spcPts val="1400"/>
              </a:spcBef>
              <a:spcAft>
                <a:spcPts val="0"/>
              </a:spcAft>
              <a:buSzPts val="1200"/>
              <a:buFont typeface="Roboto"/>
              <a:buChar char="■"/>
              <a:defRPr sz="1200">
                <a:latin typeface="Roboto"/>
                <a:ea typeface="Roboto"/>
                <a:cs typeface="Roboto"/>
                <a:sym typeface="Roboto"/>
              </a:defRPr>
            </a:lvl3pPr>
            <a:lvl4pPr marL="1828800" lvl="3" indent="-304800" rtl="0">
              <a:spcBef>
                <a:spcPts val="1400"/>
              </a:spcBef>
              <a:spcAft>
                <a:spcPts val="0"/>
              </a:spcAft>
              <a:buSzPts val="1200"/>
              <a:buFont typeface="Roboto"/>
              <a:buChar char="●"/>
              <a:defRPr sz="1200">
                <a:latin typeface="Roboto"/>
                <a:ea typeface="Roboto"/>
                <a:cs typeface="Roboto"/>
                <a:sym typeface="Roboto"/>
              </a:defRPr>
            </a:lvl4pPr>
            <a:lvl5pPr marL="2286000" lvl="4" indent="-304800" rtl="0">
              <a:spcBef>
                <a:spcPts val="1400"/>
              </a:spcBef>
              <a:spcAft>
                <a:spcPts val="0"/>
              </a:spcAft>
              <a:buSzPts val="1200"/>
              <a:buFont typeface="Roboto"/>
              <a:buChar char="○"/>
              <a:defRPr sz="1200">
                <a:latin typeface="Roboto"/>
                <a:ea typeface="Roboto"/>
                <a:cs typeface="Roboto"/>
                <a:sym typeface="Roboto"/>
              </a:defRPr>
            </a:lvl5pPr>
            <a:lvl6pPr marL="2743200" lvl="5" indent="-304800" rtl="0">
              <a:spcBef>
                <a:spcPts val="1400"/>
              </a:spcBef>
              <a:spcAft>
                <a:spcPts val="0"/>
              </a:spcAft>
              <a:buSzPts val="1200"/>
              <a:buFont typeface="Roboto"/>
              <a:buChar char="■"/>
              <a:defRPr sz="1200">
                <a:latin typeface="Roboto"/>
                <a:ea typeface="Roboto"/>
                <a:cs typeface="Roboto"/>
                <a:sym typeface="Roboto"/>
              </a:defRPr>
            </a:lvl6pPr>
            <a:lvl7pPr marL="3200400" lvl="6" indent="-304800" rtl="0">
              <a:spcBef>
                <a:spcPts val="1400"/>
              </a:spcBef>
              <a:spcAft>
                <a:spcPts val="0"/>
              </a:spcAft>
              <a:buSzPts val="1200"/>
              <a:buFont typeface="Roboto"/>
              <a:buChar char="●"/>
              <a:defRPr sz="1200">
                <a:latin typeface="Roboto"/>
                <a:ea typeface="Roboto"/>
                <a:cs typeface="Roboto"/>
                <a:sym typeface="Roboto"/>
              </a:defRPr>
            </a:lvl7pPr>
            <a:lvl8pPr marL="3657600" lvl="7" indent="-304800" rtl="0">
              <a:spcBef>
                <a:spcPts val="1400"/>
              </a:spcBef>
              <a:spcAft>
                <a:spcPts val="0"/>
              </a:spcAft>
              <a:buSzPts val="1200"/>
              <a:buFont typeface="Roboto"/>
              <a:buChar char="○"/>
              <a:defRPr sz="1200">
                <a:latin typeface="Roboto"/>
                <a:ea typeface="Roboto"/>
                <a:cs typeface="Roboto"/>
                <a:sym typeface="Roboto"/>
              </a:defRPr>
            </a:lvl8pPr>
            <a:lvl9pPr marL="4114800" lvl="8" indent="-304800" rtl="0">
              <a:spcBef>
                <a:spcPts val="1400"/>
              </a:spcBef>
              <a:spcAft>
                <a:spcPts val="1400"/>
              </a:spcAft>
              <a:buSzPts val="1200"/>
              <a:buFont typeface="Roboto"/>
              <a:buChar char="■"/>
              <a:defRPr sz="1200">
                <a:latin typeface="Roboto"/>
                <a:ea typeface="Roboto"/>
                <a:cs typeface="Roboto"/>
                <a:sym typeface="Roboto"/>
              </a:defRPr>
            </a:lvl9pPr>
          </a:lstStyle>
          <a:p>
            <a:endParaRPr/>
          </a:p>
        </p:txBody>
      </p:sp>
      <p:sp>
        <p:nvSpPr>
          <p:cNvPr id="96" name="Google Shape;96;p16"/>
          <p:cNvSpPr txBox="1">
            <a:spLocks noGrp="1"/>
          </p:cNvSpPr>
          <p:nvPr>
            <p:ph type="body" idx="2"/>
          </p:nvPr>
        </p:nvSpPr>
        <p:spPr>
          <a:xfrm>
            <a:off x="160799" y="4773756"/>
            <a:ext cx="2817600" cy="16737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Roboto"/>
              <a:buChar char="●"/>
              <a:defRPr sz="1200">
                <a:latin typeface="Roboto"/>
                <a:ea typeface="Roboto"/>
                <a:cs typeface="Roboto"/>
                <a:sym typeface="Roboto"/>
              </a:defRPr>
            </a:lvl1pPr>
            <a:lvl2pPr marL="914400" lvl="1" indent="-304800" rtl="0">
              <a:spcBef>
                <a:spcPts val="1400"/>
              </a:spcBef>
              <a:spcAft>
                <a:spcPts val="0"/>
              </a:spcAft>
              <a:buSzPts val="1200"/>
              <a:buFont typeface="Roboto"/>
              <a:buChar char="○"/>
              <a:defRPr sz="1200">
                <a:latin typeface="Roboto"/>
                <a:ea typeface="Roboto"/>
                <a:cs typeface="Roboto"/>
                <a:sym typeface="Roboto"/>
              </a:defRPr>
            </a:lvl2pPr>
            <a:lvl3pPr marL="1371600" lvl="2" indent="-304800" rtl="0">
              <a:spcBef>
                <a:spcPts val="1400"/>
              </a:spcBef>
              <a:spcAft>
                <a:spcPts val="0"/>
              </a:spcAft>
              <a:buSzPts val="1200"/>
              <a:buFont typeface="Roboto"/>
              <a:buChar char="■"/>
              <a:defRPr sz="1200">
                <a:latin typeface="Roboto"/>
                <a:ea typeface="Roboto"/>
                <a:cs typeface="Roboto"/>
                <a:sym typeface="Roboto"/>
              </a:defRPr>
            </a:lvl3pPr>
            <a:lvl4pPr marL="1828800" lvl="3" indent="-304800" rtl="0">
              <a:spcBef>
                <a:spcPts val="1400"/>
              </a:spcBef>
              <a:spcAft>
                <a:spcPts val="0"/>
              </a:spcAft>
              <a:buSzPts val="1200"/>
              <a:buFont typeface="Roboto"/>
              <a:buChar char="●"/>
              <a:defRPr sz="1200">
                <a:latin typeface="Roboto"/>
                <a:ea typeface="Roboto"/>
                <a:cs typeface="Roboto"/>
                <a:sym typeface="Roboto"/>
              </a:defRPr>
            </a:lvl4pPr>
            <a:lvl5pPr marL="2286000" lvl="4" indent="-304800" rtl="0">
              <a:spcBef>
                <a:spcPts val="1400"/>
              </a:spcBef>
              <a:spcAft>
                <a:spcPts val="0"/>
              </a:spcAft>
              <a:buSzPts val="1200"/>
              <a:buFont typeface="Roboto"/>
              <a:buChar char="○"/>
              <a:defRPr sz="1200">
                <a:latin typeface="Roboto"/>
                <a:ea typeface="Roboto"/>
                <a:cs typeface="Roboto"/>
                <a:sym typeface="Roboto"/>
              </a:defRPr>
            </a:lvl5pPr>
            <a:lvl6pPr marL="2743200" lvl="5" indent="-304800" rtl="0">
              <a:spcBef>
                <a:spcPts val="1400"/>
              </a:spcBef>
              <a:spcAft>
                <a:spcPts val="0"/>
              </a:spcAft>
              <a:buSzPts val="1200"/>
              <a:buFont typeface="Roboto"/>
              <a:buChar char="■"/>
              <a:defRPr sz="1200">
                <a:latin typeface="Roboto"/>
                <a:ea typeface="Roboto"/>
                <a:cs typeface="Roboto"/>
                <a:sym typeface="Roboto"/>
              </a:defRPr>
            </a:lvl6pPr>
            <a:lvl7pPr marL="3200400" lvl="6" indent="-304800" rtl="0">
              <a:spcBef>
                <a:spcPts val="1400"/>
              </a:spcBef>
              <a:spcAft>
                <a:spcPts val="0"/>
              </a:spcAft>
              <a:buSzPts val="1200"/>
              <a:buFont typeface="Roboto"/>
              <a:buChar char="●"/>
              <a:defRPr sz="1200">
                <a:latin typeface="Roboto"/>
                <a:ea typeface="Roboto"/>
                <a:cs typeface="Roboto"/>
                <a:sym typeface="Roboto"/>
              </a:defRPr>
            </a:lvl7pPr>
            <a:lvl8pPr marL="3657600" lvl="7" indent="-304800" rtl="0">
              <a:spcBef>
                <a:spcPts val="1400"/>
              </a:spcBef>
              <a:spcAft>
                <a:spcPts val="0"/>
              </a:spcAft>
              <a:buSzPts val="1200"/>
              <a:buFont typeface="Roboto"/>
              <a:buChar char="○"/>
              <a:defRPr sz="1200">
                <a:latin typeface="Roboto"/>
                <a:ea typeface="Roboto"/>
                <a:cs typeface="Roboto"/>
                <a:sym typeface="Roboto"/>
              </a:defRPr>
            </a:lvl8pPr>
            <a:lvl9pPr marL="4114800" lvl="8" indent="-304800" rtl="0">
              <a:spcBef>
                <a:spcPts val="1400"/>
              </a:spcBef>
              <a:spcAft>
                <a:spcPts val="1400"/>
              </a:spcAft>
              <a:buSzPts val="1200"/>
              <a:buFont typeface="Roboto"/>
              <a:buChar char="■"/>
              <a:defRPr sz="1200">
                <a:latin typeface="Roboto"/>
                <a:ea typeface="Roboto"/>
                <a:cs typeface="Roboto"/>
                <a:sym typeface="Roboto"/>
              </a:defRPr>
            </a:lvl9pPr>
          </a:lstStyle>
          <a:p>
            <a:endParaRPr/>
          </a:p>
        </p:txBody>
      </p:sp>
      <p:sp>
        <p:nvSpPr>
          <p:cNvPr id="97" name="Google Shape;97;p16"/>
          <p:cNvSpPr txBox="1">
            <a:spLocks noGrp="1"/>
          </p:cNvSpPr>
          <p:nvPr>
            <p:ph type="body" idx="3"/>
          </p:nvPr>
        </p:nvSpPr>
        <p:spPr>
          <a:xfrm>
            <a:off x="168449" y="6746716"/>
            <a:ext cx="2817600" cy="16737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Roboto"/>
              <a:buChar char="●"/>
              <a:defRPr sz="1200">
                <a:latin typeface="Roboto"/>
                <a:ea typeface="Roboto"/>
                <a:cs typeface="Roboto"/>
                <a:sym typeface="Roboto"/>
              </a:defRPr>
            </a:lvl1pPr>
            <a:lvl2pPr marL="914400" lvl="1" indent="-304800" rtl="0">
              <a:spcBef>
                <a:spcPts val="1400"/>
              </a:spcBef>
              <a:spcAft>
                <a:spcPts val="0"/>
              </a:spcAft>
              <a:buSzPts val="1200"/>
              <a:buFont typeface="Roboto"/>
              <a:buChar char="○"/>
              <a:defRPr sz="1200">
                <a:latin typeface="Roboto"/>
                <a:ea typeface="Roboto"/>
                <a:cs typeface="Roboto"/>
                <a:sym typeface="Roboto"/>
              </a:defRPr>
            </a:lvl2pPr>
            <a:lvl3pPr marL="1371600" lvl="2" indent="-304800" rtl="0">
              <a:spcBef>
                <a:spcPts val="1400"/>
              </a:spcBef>
              <a:spcAft>
                <a:spcPts val="0"/>
              </a:spcAft>
              <a:buSzPts val="1200"/>
              <a:buFont typeface="Roboto"/>
              <a:buChar char="■"/>
              <a:defRPr sz="1200">
                <a:latin typeface="Roboto"/>
                <a:ea typeface="Roboto"/>
                <a:cs typeface="Roboto"/>
                <a:sym typeface="Roboto"/>
              </a:defRPr>
            </a:lvl3pPr>
            <a:lvl4pPr marL="1828800" lvl="3" indent="-304800" rtl="0">
              <a:spcBef>
                <a:spcPts val="1400"/>
              </a:spcBef>
              <a:spcAft>
                <a:spcPts val="0"/>
              </a:spcAft>
              <a:buSzPts val="1200"/>
              <a:buFont typeface="Roboto"/>
              <a:buChar char="●"/>
              <a:defRPr sz="1200">
                <a:latin typeface="Roboto"/>
                <a:ea typeface="Roboto"/>
                <a:cs typeface="Roboto"/>
                <a:sym typeface="Roboto"/>
              </a:defRPr>
            </a:lvl4pPr>
            <a:lvl5pPr marL="2286000" lvl="4" indent="-304800" rtl="0">
              <a:spcBef>
                <a:spcPts val="1400"/>
              </a:spcBef>
              <a:spcAft>
                <a:spcPts val="0"/>
              </a:spcAft>
              <a:buSzPts val="1200"/>
              <a:buFont typeface="Roboto"/>
              <a:buChar char="○"/>
              <a:defRPr sz="1200">
                <a:latin typeface="Roboto"/>
                <a:ea typeface="Roboto"/>
                <a:cs typeface="Roboto"/>
                <a:sym typeface="Roboto"/>
              </a:defRPr>
            </a:lvl5pPr>
            <a:lvl6pPr marL="2743200" lvl="5" indent="-304800" rtl="0">
              <a:spcBef>
                <a:spcPts val="1400"/>
              </a:spcBef>
              <a:spcAft>
                <a:spcPts val="0"/>
              </a:spcAft>
              <a:buSzPts val="1200"/>
              <a:buFont typeface="Roboto"/>
              <a:buChar char="■"/>
              <a:defRPr sz="1200">
                <a:latin typeface="Roboto"/>
                <a:ea typeface="Roboto"/>
                <a:cs typeface="Roboto"/>
                <a:sym typeface="Roboto"/>
              </a:defRPr>
            </a:lvl6pPr>
            <a:lvl7pPr marL="3200400" lvl="6" indent="-304800" rtl="0">
              <a:spcBef>
                <a:spcPts val="1400"/>
              </a:spcBef>
              <a:spcAft>
                <a:spcPts val="0"/>
              </a:spcAft>
              <a:buSzPts val="1200"/>
              <a:buFont typeface="Roboto"/>
              <a:buChar char="●"/>
              <a:defRPr sz="1200">
                <a:latin typeface="Roboto"/>
                <a:ea typeface="Roboto"/>
                <a:cs typeface="Roboto"/>
                <a:sym typeface="Roboto"/>
              </a:defRPr>
            </a:lvl7pPr>
            <a:lvl8pPr marL="3657600" lvl="7" indent="-304800" rtl="0">
              <a:spcBef>
                <a:spcPts val="1400"/>
              </a:spcBef>
              <a:spcAft>
                <a:spcPts val="0"/>
              </a:spcAft>
              <a:buSzPts val="1200"/>
              <a:buFont typeface="Roboto"/>
              <a:buChar char="○"/>
              <a:defRPr sz="1200">
                <a:latin typeface="Roboto"/>
                <a:ea typeface="Roboto"/>
                <a:cs typeface="Roboto"/>
                <a:sym typeface="Roboto"/>
              </a:defRPr>
            </a:lvl8pPr>
            <a:lvl9pPr marL="4114800" lvl="8" indent="-304800" rtl="0">
              <a:spcBef>
                <a:spcPts val="1400"/>
              </a:spcBef>
              <a:spcAft>
                <a:spcPts val="1400"/>
              </a:spcAft>
              <a:buSzPts val="1200"/>
              <a:buFont typeface="Roboto"/>
              <a:buChar char="■"/>
              <a:defRPr sz="1200">
                <a:latin typeface="Roboto"/>
                <a:ea typeface="Roboto"/>
                <a:cs typeface="Roboto"/>
                <a:sym typeface="Roboto"/>
              </a:defRPr>
            </a:lvl9pPr>
          </a:lstStyle>
          <a:p>
            <a:endParaRPr/>
          </a:p>
        </p:txBody>
      </p:sp>
      <p:sp>
        <p:nvSpPr>
          <p:cNvPr id="98" name="Google Shape;98;p16"/>
          <p:cNvSpPr txBox="1"/>
          <p:nvPr/>
        </p:nvSpPr>
        <p:spPr>
          <a:xfrm>
            <a:off x="6744495" y="427827"/>
            <a:ext cx="1027800" cy="5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99" name="Google Shape;99;p16"/>
          <p:cNvPicPr preferRelativeResize="0"/>
          <p:nvPr/>
        </p:nvPicPr>
        <p:blipFill>
          <a:blip r:embed="rId2">
            <a:alphaModFix/>
          </a:blip>
          <a:stretch>
            <a:fillRect/>
          </a:stretch>
        </p:blipFill>
        <p:spPr>
          <a:xfrm>
            <a:off x="149791" y="9468360"/>
            <a:ext cx="457540" cy="145437"/>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Half Color Red">
  <p:cSld name="CUSTOM_1">
    <p:spTree>
      <p:nvGrpSpPr>
        <p:cNvPr id="1" name="Shape 100"/>
        <p:cNvGrpSpPr/>
        <p:nvPr/>
      </p:nvGrpSpPr>
      <p:grpSpPr>
        <a:xfrm>
          <a:off x="0" y="0"/>
          <a:ext cx="0" cy="0"/>
          <a:chOff x="0" y="0"/>
          <a:chExt cx="0" cy="0"/>
        </a:xfrm>
      </p:grpSpPr>
      <p:sp>
        <p:nvSpPr>
          <p:cNvPr id="101" name="Google Shape;101;p17"/>
          <p:cNvSpPr/>
          <p:nvPr/>
        </p:nvSpPr>
        <p:spPr>
          <a:xfrm>
            <a:off x="3749924" y="0"/>
            <a:ext cx="4022400" cy="10058400"/>
          </a:xfrm>
          <a:prstGeom prst="rect">
            <a:avLst/>
          </a:prstGeom>
          <a:solidFill>
            <a:srgbClr val="EA43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2" name="Google Shape;102;p17"/>
          <p:cNvSpPr txBox="1">
            <a:spLocks noGrp="1"/>
          </p:cNvSpPr>
          <p:nvPr>
            <p:ph type="title"/>
          </p:nvPr>
        </p:nvSpPr>
        <p:spPr>
          <a:xfrm>
            <a:off x="142035" y="1021533"/>
            <a:ext cx="3309000" cy="1477800"/>
          </a:xfrm>
          <a:prstGeom prst="rect">
            <a:avLst/>
          </a:prstGeom>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103" name="Google Shape;103;p17"/>
          <p:cNvSpPr txBox="1"/>
          <p:nvPr/>
        </p:nvSpPr>
        <p:spPr>
          <a:xfrm>
            <a:off x="6744495" y="427827"/>
            <a:ext cx="1027800" cy="5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104" name="Google Shape;104;p17"/>
          <p:cNvPicPr preferRelativeResize="0"/>
          <p:nvPr/>
        </p:nvPicPr>
        <p:blipFill>
          <a:blip r:embed="rId2">
            <a:alphaModFix/>
          </a:blip>
          <a:stretch>
            <a:fillRect/>
          </a:stretch>
        </p:blipFill>
        <p:spPr>
          <a:xfrm>
            <a:off x="149791" y="9468360"/>
            <a:ext cx="457540" cy="145437"/>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Half Color Red &amp; 1 Text">
  <p:cSld name="CUSTOM_1_2">
    <p:spTree>
      <p:nvGrpSpPr>
        <p:cNvPr id="1" name="Shape 105"/>
        <p:cNvGrpSpPr/>
        <p:nvPr/>
      </p:nvGrpSpPr>
      <p:grpSpPr>
        <a:xfrm>
          <a:off x="0" y="0"/>
          <a:ext cx="0" cy="0"/>
          <a:chOff x="0" y="0"/>
          <a:chExt cx="0" cy="0"/>
        </a:xfrm>
      </p:grpSpPr>
      <p:sp>
        <p:nvSpPr>
          <p:cNvPr id="106" name="Google Shape;106;p18"/>
          <p:cNvSpPr/>
          <p:nvPr/>
        </p:nvSpPr>
        <p:spPr>
          <a:xfrm>
            <a:off x="3749924" y="0"/>
            <a:ext cx="4022400" cy="10058400"/>
          </a:xfrm>
          <a:prstGeom prst="rect">
            <a:avLst/>
          </a:prstGeom>
          <a:solidFill>
            <a:srgbClr val="EA43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7" name="Google Shape;107;p18"/>
          <p:cNvSpPr txBox="1">
            <a:spLocks noGrp="1"/>
          </p:cNvSpPr>
          <p:nvPr>
            <p:ph type="title"/>
          </p:nvPr>
        </p:nvSpPr>
        <p:spPr>
          <a:xfrm>
            <a:off x="142035" y="1021533"/>
            <a:ext cx="3309000" cy="1477800"/>
          </a:xfrm>
          <a:prstGeom prst="rect">
            <a:avLst/>
          </a:prstGeom>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108" name="Google Shape;108;p18"/>
          <p:cNvSpPr txBox="1">
            <a:spLocks noGrp="1"/>
          </p:cNvSpPr>
          <p:nvPr>
            <p:ph type="body" idx="1"/>
          </p:nvPr>
        </p:nvSpPr>
        <p:spPr>
          <a:xfrm>
            <a:off x="153127" y="3012240"/>
            <a:ext cx="2817600" cy="16737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Roboto"/>
              <a:buChar char="●"/>
              <a:defRPr sz="1200">
                <a:latin typeface="Roboto"/>
                <a:ea typeface="Roboto"/>
                <a:cs typeface="Roboto"/>
                <a:sym typeface="Roboto"/>
              </a:defRPr>
            </a:lvl1pPr>
            <a:lvl2pPr marL="914400" lvl="1" indent="-304800" rtl="0">
              <a:spcBef>
                <a:spcPts val="1400"/>
              </a:spcBef>
              <a:spcAft>
                <a:spcPts val="0"/>
              </a:spcAft>
              <a:buSzPts val="1200"/>
              <a:buFont typeface="Roboto"/>
              <a:buChar char="○"/>
              <a:defRPr sz="1200">
                <a:latin typeface="Roboto"/>
                <a:ea typeface="Roboto"/>
                <a:cs typeface="Roboto"/>
                <a:sym typeface="Roboto"/>
              </a:defRPr>
            </a:lvl2pPr>
            <a:lvl3pPr marL="1371600" lvl="2" indent="-304800" rtl="0">
              <a:spcBef>
                <a:spcPts val="1400"/>
              </a:spcBef>
              <a:spcAft>
                <a:spcPts val="0"/>
              </a:spcAft>
              <a:buSzPts val="1200"/>
              <a:buFont typeface="Roboto"/>
              <a:buChar char="■"/>
              <a:defRPr sz="1200">
                <a:latin typeface="Roboto"/>
                <a:ea typeface="Roboto"/>
                <a:cs typeface="Roboto"/>
                <a:sym typeface="Roboto"/>
              </a:defRPr>
            </a:lvl3pPr>
            <a:lvl4pPr marL="1828800" lvl="3" indent="-304800" rtl="0">
              <a:spcBef>
                <a:spcPts val="1400"/>
              </a:spcBef>
              <a:spcAft>
                <a:spcPts val="0"/>
              </a:spcAft>
              <a:buSzPts val="1200"/>
              <a:buFont typeface="Roboto"/>
              <a:buChar char="●"/>
              <a:defRPr sz="1200">
                <a:latin typeface="Roboto"/>
                <a:ea typeface="Roboto"/>
                <a:cs typeface="Roboto"/>
                <a:sym typeface="Roboto"/>
              </a:defRPr>
            </a:lvl4pPr>
            <a:lvl5pPr marL="2286000" lvl="4" indent="-304800" rtl="0">
              <a:spcBef>
                <a:spcPts val="1400"/>
              </a:spcBef>
              <a:spcAft>
                <a:spcPts val="0"/>
              </a:spcAft>
              <a:buSzPts val="1200"/>
              <a:buFont typeface="Roboto"/>
              <a:buChar char="○"/>
              <a:defRPr sz="1200">
                <a:latin typeface="Roboto"/>
                <a:ea typeface="Roboto"/>
                <a:cs typeface="Roboto"/>
                <a:sym typeface="Roboto"/>
              </a:defRPr>
            </a:lvl5pPr>
            <a:lvl6pPr marL="2743200" lvl="5" indent="-304800" rtl="0">
              <a:spcBef>
                <a:spcPts val="1400"/>
              </a:spcBef>
              <a:spcAft>
                <a:spcPts val="0"/>
              </a:spcAft>
              <a:buSzPts val="1200"/>
              <a:buFont typeface="Roboto"/>
              <a:buChar char="■"/>
              <a:defRPr sz="1200">
                <a:latin typeface="Roboto"/>
                <a:ea typeface="Roboto"/>
                <a:cs typeface="Roboto"/>
                <a:sym typeface="Roboto"/>
              </a:defRPr>
            </a:lvl6pPr>
            <a:lvl7pPr marL="3200400" lvl="6" indent="-304800" rtl="0">
              <a:spcBef>
                <a:spcPts val="1400"/>
              </a:spcBef>
              <a:spcAft>
                <a:spcPts val="0"/>
              </a:spcAft>
              <a:buSzPts val="1200"/>
              <a:buFont typeface="Roboto"/>
              <a:buChar char="●"/>
              <a:defRPr sz="1200">
                <a:latin typeface="Roboto"/>
                <a:ea typeface="Roboto"/>
                <a:cs typeface="Roboto"/>
                <a:sym typeface="Roboto"/>
              </a:defRPr>
            </a:lvl7pPr>
            <a:lvl8pPr marL="3657600" lvl="7" indent="-304800" rtl="0">
              <a:spcBef>
                <a:spcPts val="1400"/>
              </a:spcBef>
              <a:spcAft>
                <a:spcPts val="0"/>
              </a:spcAft>
              <a:buSzPts val="1200"/>
              <a:buFont typeface="Roboto"/>
              <a:buChar char="○"/>
              <a:defRPr sz="1200">
                <a:latin typeface="Roboto"/>
                <a:ea typeface="Roboto"/>
                <a:cs typeface="Roboto"/>
                <a:sym typeface="Roboto"/>
              </a:defRPr>
            </a:lvl8pPr>
            <a:lvl9pPr marL="4114800" lvl="8" indent="-304800" rtl="0">
              <a:spcBef>
                <a:spcPts val="1400"/>
              </a:spcBef>
              <a:spcAft>
                <a:spcPts val="1400"/>
              </a:spcAft>
              <a:buSzPts val="1200"/>
              <a:buFont typeface="Roboto"/>
              <a:buChar char="■"/>
              <a:defRPr sz="1200">
                <a:latin typeface="Roboto"/>
                <a:ea typeface="Roboto"/>
                <a:cs typeface="Roboto"/>
                <a:sym typeface="Roboto"/>
              </a:defRPr>
            </a:lvl9pPr>
          </a:lstStyle>
          <a:p>
            <a:endParaRPr/>
          </a:p>
        </p:txBody>
      </p:sp>
      <p:sp>
        <p:nvSpPr>
          <p:cNvPr id="109" name="Google Shape;109;p18"/>
          <p:cNvSpPr txBox="1"/>
          <p:nvPr/>
        </p:nvSpPr>
        <p:spPr>
          <a:xfrm>
            <a:off x="6744495" y="427827"/>
            <a:ext cx="1027800" cy="5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110" name="Google Shape;110;p18"/>
          <p:cNvPicPr preferRelativeResize="0"/>
          <p:nvPr/>
        </p:nvPicPr>
        <p:blipFill>
          <a:blip r:embed="rId2">
            <a:alphaModFix/>
          </a:blip>
          <a:stretch>
            <a:fillRect/>
          </a:stretch>
        </p:blipFill>
        <p:spPr>
          <a:xfrm>
            <a:off x="149791" y="9468360"/>
            <a:ext cx="457540" cy="145437"/>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Half Color Red &amp; 3 Text">
  <p:cSld name="CUSTOM_1_2_1">
    <p:spTree>
      <p:nvGrpSpPr>
        <p:cNvPr id="1" name="Shape 111"/>
        <p:cNvGrpSpPr/>
        <p:nvPr/>
      </p:nvGrpSpPr>
      <p:grpSpPr>
        <a:xfrm>
          <a:off x="0" y="0"/>
          <a:ext cx="0" cy="0"/>
          <a:chOff x="0" y="0"/>
          <a:chExt cx="0" cy="0"/>
        </a:xfrm>
      </p:grpSpPr>
      <p:sp>
        <p:nvSpPr>
          <p:cNvPr id="112" name="Google Shape;112;p19"/>
          <p:cNvSpPr/>
          <p:nvPr/>
        </p:nvSpPr>
        <p:spPr>
          <a:xfrm>
            <a:off x="3749924" y="0"/>
            <a:ext cx="4022400" cy="10058400"/>
          </a:xfrm>
          <a:prstGeom prst="rect">
            <a:avLst/>
          </a:prstGeom>
          <a:solidFill>
            <a:srgbClr val="EA43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3" name="Google Shape;113;p19"/>
          <p:cNvSpPr txBox="1">
            <a:spLocks noGrp="1"/>
          </p:cNvSpPr>
          <p:nvPr>
            <p:ph type="title"/>
          </p:nvPr>
        </p:nvSpPr>
        <p:spPr>
          <a:xfrm>
            <a:off x="142035" y="1021533"/>
            <a:ext cx="3309000" cy="1477800"/>
          </a:xfrm>
          <a:prstGeom prst="rect">
            <a:avLst/>
          </a:prstGeom>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114" name="Google Shape;114;p19"/>
          <p:cNvSpPr txBox="1">
            <a:spLocks noGrp="1"/>
          </p:cNvSpPr>
          <p:nvPr>
            <p:ph type="body" idx="1"/>
          </p:nvPr>
        </p:nvSpPr>
        <p:spPr>
          <a:xfrm>
            <a:off x="153127" y="3012240"/>
            <a:ext cx="2817600" cy="16737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Roboto"/>
              <a:buChar char="●"/>
              <a:defRPr sz="1200">
                <a:latin typeface="Roboto"/>
                <a:ea typeface="Roboto"/>
                <a:cs typeface="Roboto"/>
                <a:sym typeface="Roboto"/>
              </a:defRPr>
            </a:lvl1pPr>
            <a:lvl2pPr marL="914400" lvl="1" indent="-304800" rtl="0">
              <a:spcBef>
                <a:spcPts val="1400"/>
              </a:spcBef>
              <a:spcAft>
                <a:spcPts val="0"/>
              </a:spcAft>
              <a:buSzPts val="1200"/>
              <a:buFont typeface="Roboto"/>
              <a:buChar char="○"/>
              <a:defRPr sz="1200">
                <a:latin typeface="Roboto"/>
                <a:ea typeface="Roboto"/>
                <a:cs typeface="Roboto"/>
                <a:sym typeface="Roboto"/>
              </a:defRPr>
            </a:lvl2pPr>
            <a:lvl3pPr marL="1371600" lvl="2" indent="-304800" rtl="0">
              <a:spcBef>
                <a:spcPts val="1400"/>
              </a:spcBef>
              <a:spcAft>
                <a:spcPts val="0"/>
              </a:spcAft>
              <a:buSzPts val="1200"/>
              <a:buFont typeface="Roboto"/>
              <a:buChar char="■"/>
              <a:defRPr sz="1200">
                <a:latin typeface="Roboto"/>
                <a:ea typeface="Roboto"/>
                <a:cs typeface="Roboto"/>
                <a:sym typeface="Roboto"/>
              </a:defRPr>
            </a:lvl3pPr>
            <a:lvl4pPr marL="1828800" lvl="3" indent="-304800" rtl="0">
              <a:spcBef>
                <a:spcPts val="1400"/>
              </a:spcBef>
              <a:spcAft>
                <a:spcPts val="0"/>
              </a:spcAft>
              <a:buSzPts val="1200"/>
              <a:buFont typeface="Roboto"/>
              <a:buChar char="●"/>
              <a:defRPr sz="1200">
                <a:latin typeface="Roboto"/>
                <a:ea typeface="Roboto"/>
                <a:cs typeface="Roboto"/>
                <a:sym typeface="Roboto"/>
              </a:defRPr>
            </a:lvl4pPr>
            <a:lvl5pPr marL="2286000" lvl="4" indent="-304800" rtl="0">
              <a:spcBef>
                <a:spcPts val="1400"/>
              </a:spcBef>
              <a:spcAft>
                <a:spcPts val="0"/>
              </a:spcAft>
              <a:buSzPts val="1200"/>
              <a:buFont typeface="Roboto"/>
              <a:buChar char="○"/>
              <a:defRPr sz="1200">
                <a:latin typeface="Roboto"/>
                <a:ea typeface="Roboto"/>
                <a:cs typeface="Roboto"/>
                <a:sym typeface="Roboto"/>
              </a:defRPr>
            </a:lvl5pPr>
            <a:lvl6pPr marL="2743200" lvl="5" indent="-304800" rtl="0">
              <a:spcBef>
                <a:spcPts val="1400"/>
              </a:spcBef>
              <a:spcAft>
                <a:spcPts val="0"/>
              </a:spcAft>
              <a:buSzPts val="1200"/>
              <a:buFont typeface="Roboto"/>
              <a:buChar char="■"/>
              <a:defRPr sz="1200">
                <a:latin typeface="Roboto"/>
                <a:ea typeface="Roboto"/>
                <a:cs typeface="Roboto"/>
                <a:sym typeface="Roboto"/>
              </a:defRPr>
            </a:lvl6pPr>
            <a:lvl7pPr marL="3200400" lvl="6" indent="-304800" rtl="0">
              <a:spcBef>
                <a:spcPts val="1400"/>
              </a:spcBef>
              <a:spcAft>
                <a:spcPts val="0"/>
              </a:spcAft>
              <a:buSzPts val="1200"/>
              <a:buFont typeface="Roboto"/>
              <a:buChar char="●"/>
              <a:defRPr sz="1200">
                <a:latin typeface="Roboto"/>
                <a:ea typeface="Roboto"/>
                <a:cs typeface="Roboto"/>
                <a:sym typeface="Roboto"/>
              </a:defRPr>
            </a:lvl7pPr>
            <a:lvl8pPr marL="3657600" lvl="7" indent="-304800" rtl="0">
              <a:spcBef>
                <a:spcPts val="1400"/>
              </a:spcBef>
              <a:spcAft>
                <a:spcPts val="0"/>
              </a:spcAft>
              <a:buSzPts val="1200"/>
              <a:buFont typeface="Roboto"/>
              <a:buChar char="○"/>
              <a:defRPr sz="1200">
                <a:latin typeface="Roboto"/>
                <a:ea typeface="Roboto"/>
                <a:cs typeface="Roboto"/>
                <a:sym typeface="Roboto"/>
              </a:defRPr>
            </a:lvl8pPr>
            <a:lvl9pPr marL="4114800" lvl="8" indent="-304800" rtl="0">
              <a:spcBef>
                <a:spcPts val="1400"/>
              </a:spcBef>
              <a:spcAft>
                <a:spcPts val="1400"/>
              </a:spcAft>
              <a:buSzPts val="1200"/>
              <a:buFont typeface="Roboto"/>
              <a:buChar char="■"/>
              <a:defRPr sz="1200">
                <a:latin typeface="Roboto"/>
                <a:ea typeface="Roboto"/>
                <a:cs typeface="Roboto"/>
                <a:sym typeface="Roboto"/>
              </a:defRPr>
            </a:lvl9pPr>
          </a:lstStyle>
          <a:p>
            <a:endParaRPr/>
          </a:p>
        </p:txBody>
      </p:sp>
      <p:sp>
        <p:nvSpPr>
          <p:cNvPr id="115" name="Google Shape;115;p19"/>
          <p:cNvSpPr txBox="1">
            <a:spLocks noGrp="1"/>
          </p:cNvSpPr>
          <p:nvPr>
            <p:ph type="body" idx="2"/>
          </p:nvPr>
        </p:nvSpPr>
        <p:spPr>
          <a:xfrm>
            <a:off x="160799" y="4773756"/>
            <a:ext cx="2817600" cy="16737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Roboto"/>
              <a:buChar char="●"/>
              <a:defRPr sz="1200">
                <a:latin typeface="Roboto"/>
                <a:ea typeface="Roboto"/>
                <a:cs typeface="Roboto"/>
                <a:sym typeface="Roboto"/>
              </a:defRPr>
            </a:lvl1pPr>
            <a:lvl2pPr marL="914400" lvl="1" indent="-304800" rtl="0">
              <a:spcBef>
                <a:spcPts val="1400"/>
              </a:spcBef>
              <a:spcAft>
                <a:spcPts val="0"/>
              </a:spcAft>
              <a:buSzPts val="1200"/>
              <a:buFont typeface="Roboto"/>
              <a:buChar char="○"/>
              <a:defRPr sz="1200">
                <a:latin typeface="Roboto"/>
                <a:ea typeface="Roboto"/>
                <a:cs typeface="Roboto"/>
                <a:sym typeface="Roboto"/>
              </a:defRPr>
            </a:lvl2pPr>
            <a:lvl3pPr marL="1371600" lvl="2" indent="-304800" rtl="0">
              <a:spcBef>
                <a:spcPts val="1400"/>
              </a:spcBef>
              <a:spcAft>
                <a:spcPts val="0"/>
              </a:spcAft>
              <a:buSzPts val="1200"/>
              <a:buFont typeface="Roboto"/>
              <a:buChar char="■"/>
              <a:defRPr sz="1200">
                <a:latin typeface="Roboto"/>
                <a:ea typeface="Roboto"/>
                <a:cs typeface="Roboto"/>
                <a:sym typeface="Roboto"/>
              </a:defRPr>
            </a:lvl3pPr>
            <a:lvl4pPr marL="1828800" lvl="3" indent="-304800" rtl="0">
              <a:spcBef>
                <a:spcPts val="1400"/>
              </a:spcBef>
              <a:spcAft>
                <a:spcPts val="0"/>
              </a:spcAft>
              <a:buSzPts val="1200"/>
              <a:buFont typeface="Roboto"/>
              <a:buChar char="●"/>
              <a:defRPr sz="1200">
                <a:latin typeface="Roboto"/>
                <a:ea typeface="Roboto"/>
                <a:cs typeface="Roboto"/>
                <a:sym typeface="Roboto"/>
              </a:defRPr>
            </a:lvl4pPr>
            <a:lvl5pPr marL="2286000" lvl="4" indent="-304800" rtl="0">
              <a:spcBef>
                <a:spcPts val="1400"/>
              </a:spcBef>
              <a:spcAft>
                <a:spcPts val="0"/>
              </a:spcAft>
              <a:buSzPts val="1200"/>
              <a:buFont typeface="Roboto"/>
              <a:buChar char="○"/>
              <a:defRPr sz="1200">
                <a:latin typeface="Roboto"/>
                <a:ea typeface="Roboto"/>
                <a:cs typeface="Roboto"/>
                <a:sym typeface="Roboto"/>
              </a:defRPr>
            </a:lvl5pPr>
            <a:lvl6pPr marL="2743200" lvl="5" indent="-304800" rtl="0">
              <a:spcBef>
                <a:spcPts val="1400"/>
              </a:spcBef>
              <a:spcAft>
                <a:spcPts val="0"/>
              </a:spcAft>
              <a:buSzPts val="1200"/>
              <a:buFont typeface="Roboto"/>
              <a:buChar char="■"/>
              <a:defRPr sz="1200">
                <a:latin typeface="Roboto"/>
                <a:ea typeface="Roboto"/>
                <a:cs typeface="Roboto"/>
                <a:sym typeface="Roboto"/>
              </a:defRPr>
            </a:lvl6pPr>
            <a:lvl7pPr marL="3200400" lvl="6" indent="-304800" rtl="0">
              <a:spcBef>
                <a:spcPts val="1400"/>
              </a:spcBef>
              <a:spcAft>
                <a:spcPts val="0"/>
              </a:spcAft>
              <a:buSzPts val="1200"/>
              <a:buFont typeface="Roboto"/>
              <a:buChar char="●"/>
              <a:defRPr sz="1200">
                <a:latin typeface="Roboto"/>
                <a:ea typeface="Roboto"/>
                <a:cs typeface="Roboto"/>
                <a:sym typeface="Roboto"/>
              </a:defRPr>
            </a:lvl7pPr>
            <a:lvl8pPr marL="3657600" lvl="7" indent="-304800" rtl="0">
              <a:spcBef>
                <a:spcPts val="1400"/>
              </a:spcBef>
              <a:spcAft>
                <a:spcPts val="0"/>
              </a:spcAft>
              <a:buSzPts val="1200"/>
              <a:buFont typeface="Roboto"/>
              <a:buChar char="○"/>
              <a:defRPr sz="1200">
                <a:latin typeface="Roboto"/>
                <a:ea typeface="Roboto"/>
                <a:cs typeface="Roboto"/>
                <a:sym typeface="Roboto"/>
              </a:defRPr>
            </a:lvl8pPr>
            <a:lvl9pPr marL="4114800" lvl="8" indent="-304800" rtl="0">
              <a:spcBef>
                <a:spcPts val="1400"/>
              </a:spcBef>
              <a:spcAft>
                <a:spcPts val="1400"/>
              </a:spcAft>
              <a:buSzPts val="1200"/>
              <a:buFont typeface="Roboto"/>
              <a:buChar char="■"/>
              <a:defRPr sz="1200">
                <a:latin typeface="Roboto"/>
                <a:ea typeface="Roboto"/>
                <a:cs typeface="Roboto"/>
                <a:sym typeface="Roboto"/>
              </a:defRPr>
            </a:lvl9pPr>
          </a:lstStyle>
          <a:p>
            <a:endParaRPr/>
          </a:p>
        </p:txBody>
      </p:sp>
      <p:sp>
        <p:nvSpPr>
          <p:cNvPr id="116" name="Google Shape;116;p19"/>
          <p:cNvSpPr txBox="1">
            <a:spLocks noGrp="1"/>
          </p:cNvSpPr>
          <p:nvPr>
            <p:ph type="body" idx="3"/>
          </p:nvPr>
        </p:nvSpPr>
        <p:spPr>
          <a:xfrm>
            <a:off x="168449" y="6746716"/>
            <a:ext cx="2817600" cy="16737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Roboto"/>
              <a:buChar char="●"/>
              <a:defRPr sz="1200">
                <a:latin typeface="Roboto"/>
                <a:ea typeface="Roboto"/>
                <a:cs typeface="Roboto"/>
                <a:sym typeface="Roboto"/>
              </a:defRPr>
            </a:lvl1pPr>
            <a:lvl2pPr marL="914400" lvl="1" indent="-304800" rtl="0">
              <a:spcBef>
                <a:spcPts val="1400"/>
              </a:spcBef>
              <a:spcAft>
                <a:spcPts val="0"/>
              </a:spcAft>
              <a:buSzPts val="1200"/>
              <a:buFont typeface="Roboto"/>
              <a:buChar char="○"/>
              <a:defRPr sz="1200">
                <a:latin typeface="Roboto"/>
                <a:ea typeface="Roboto"/>
                <a:cs typeface="Roboto"/>
                <a:sym typeface="Roboto"/>
              </a:defRPr>
            </a:lvl2pPr>
            <a:lvl3pPr marL="1371600" lvl="2" indent="-304800" rtl="0">
              <a:spcBef>
                <a:spcPts val="1400"/>
              </a:spcBef>
              <a:spcAft>
                <a:spcPts val="0"/>
              </a:spcAft>
              <a:buSzPts val="1200"/>
              <a:buFont typeface="Roboto"/>
              <a:buChar char="■"/>
              <a:defRPr sz="1200">
                <a:latin typeface="Roboto"/>
                <a:ea typeface="Roboto"/>
                <a:cs typeface="Roboto"/>
                <a:sym typeface="Roboto"/>
              </a:defRPr>
            </a:lvl3pPr>
            <a:lvl4pPr marL="1828800" lvl="3" indent="-304800" rtl="0">
              <a:spcBef>
                <a:spcPts val="1400"/>
              </a:spcBef>
              <a:spcAft>
                <a:spcPts val="0"/>
              </a:spcAft>
              <a:buSzPts val="1200"/>
              <a:buFont typeface="Roboto"/>
              <a:buChar char="●"/>
              <a:defRPr sz="1200">
                <a:latin typeface="Roboto"/>
                <a:ea typeface="Roboto"/>
                <a:cs typeface="Roboto"/>
                <a:sym typeface="Roboto"/>
              </a:defRPr>
            </a:lvl4pPr>
            <a:lvl5pPr marL="2286000" lvl="4" indent="-304800" rtl="0">
              <a:spcBef>
                <a:spcPts val="1400"/>
              </a:spcBef>
              <a:spcAft>
                <a:spcPts val="0"/>
              </a:spcAft>
              <a:buSzPts val="1200"/>
              <a:buFont typeface="Roboto"/>
              <a:buChar char="○"/>
              <a:defRPr sz="1200">
                <a:latin typeface="Roboto"/>
                <a:ea typeface="Roboto"/>
                <a:cs typeface="Roboto"/>
                <a:sym typeface="Roboto"/>
              </a:defRPr>
            </a:lvl5pPr>
            <a:lvl6pPr marL="2743200" lvl="5" indent="-304800" rtl="0">
              <a:spcBef>
                <a:spcPts val="1400"/>
              </a:spcBef>
              <a:spcAft>
                <a:spcPts val="0"/>
              </a:spcAft>
              <a:buSzPts val="1200"/>
              <a:buFont typeface="Roboto"/>
              <a:buChar char="■"/>
              <a:defRPr sz="1200">
                <a:latin typeface="Roboto"/>
                <a:ea typeface="Roboto"/>
                <a:cs typeface="Roboto"/>
                <a:sym typeface="Roboto"/>
              </a:defRPr>
            </a:lvl6pPr>
            <a:lvl7pPr marL="3200400" lvl="6" indent="-304800" rtl="0">
              <a:spcBef>
                <a:spcPts val="1400"/>
              </a:spcBef>
              <a:spcAft>
                <a:spcPts val="0"/>
              </a:spcAft>
              <a:buSzPts val="1200"/>
              <a:buFont typeface="Roboto"/>
              <a:buChar char="●"/>
              <a:defRPr sz="1200">
                <a:latin typeface="Roboto"/>
                <a:ea typeface="Roboto"/>
                <a:cs typeface="Roboto"/>
                <a:sym typeface="Roboto"/>
              </a:defRPr>
            </a:lvl7pPr>
            <a:lvl8pPr marL="3657600" lvl="7" indent="-304800" rtl="0">
              <a:spcBef>
                <a:spcPts val="1400"/>
              </a:spcBef>
              <a:spcAft>
                <a:spcPts val="0"/>
              </a:spcAft>
              <a:buSzPts val="1200"/>
              <a:buFont typeface="Roboto"/>
              <a:buChar char="○"/>
              <a:defRPr sz="1200">
                <a:latin typeface="Roboto"/>
                <a:ea typeface="Roboto"/>
                <a:cs typeface="Roboto"/>
                <a:sym typeface="Roboto"/>
              </a:defRPr>
            </a:lvl8pPr>
            <a:lvl9pPr marL="4114800" lvl="8" indent="-304800" rtl="0">
              <a:spcBef>
                <a:spcPts val="1400"/>
              </a:spcBef>
              <a:spcAft>
                <a:spcPts val="1400"/>
              </a:spcAft>
              <a:buSzPts val="1200"/>
              <a:buFont typeface="Roboto"/>
              <a:buChar char="■"/>
              <a:defRPr sz="1200">
                <a:latin typeface="Roboto"/>
                <a:ea typeface="Roboto"/>
                <a:cs typeface="Roboto"/>
                <a:sym typeface="Roboto"/>
              </a:defRPr>
            </a:lvl9pPr>
          </a:lstStyle>
          <a:p>
            <a:endParaRPr/>
          </a:p>
        </p:txBody>
      </p:sp>
      <p:sp>
        <p:nvSpPr>
          <p:cNvPr id="117" name="Google Shape;117;p19"/>
          <p:cNvSpPr txBox="1"/>
          <p:nvPr/>
        </p:nvSpPr>
        <p:spPr>
          <a:xfrm>
            <a:off x="6744495" y="427827"/>
            <a:ext cx="1027800" cy="5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118" name="Google Shape;118;p19"/>
          <p:cNvPicPr preferRelativeResize="0"/>
          <p:nvPr/>
        </p:nvPicPr>
        <p:blipFill>
          <a:blip r:embed="rId2">
            <a:alphaModFix/>
          </a:blip>
          <a:stretch>
            <a:fillRect/>
          </a:stretch>
        </p:blipFill>
        <p:spPr>
          <a:xfrm>
            <a:off x="149791" y="9468360"/>
            <a:ext cx="457540" cy="145437"/>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Half Color Yellow">
  <p:cSld name="CUSTOM_1_1">
    <p:spTree>
      <p:nvGrpSpPr>
        <p:cNvPr id="1" name="Shape 119"/>
        <p:cNvGrpSpPr/>
        <p:nvPr/>
      </p:nvGrpSpPr>
      <p:grpSpPr>
        <a:xfrm>
          <a:off x="0" y="0"/>
          <a:ext cx="0" cy="0"/>
          <a:chOff x="0" y="0"/>
          <a:chExt cx="0" cy="0"/>
        </a:xfrm>
      </p:grpSpPr>
      <p:sp>
        <p:nvSpPr>
          <p:cNvPr id="120" name="Google Shape;120;p20"/>
          <p:cNvSpPr/>
          <p:nvPr/>
        </p:nvSpPr>
        <p:spPr>
          <a:xfrm>
            <a:off x="3749924" y="0"/>
            <a:ext cx="4022400" cy="10058400"/>
          </a:xfrm>
          <a:prstGeom prst="rect">
            <a:avLst/>
          </a:prstGeom>
          <a:solidFill>
            <a:srgbClr val="FBBC0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1" name="Google Shape;121;p20"/>
          <p:cNvSpPr txBox="1">
            <a:spLocks noGrp="1"/>
          </p:cNvSpPr>
          <p:nvPr>
            <p:ph type="title"/>
          </p:nvPr>
        </p:nvSpPr>
        <p:spPr>
          <a:xfrm>
            <a:off x="142035" y="1021533"/>
            <a:ext cx="3309000" cy="1477800"/>
          </a:xfrm>
          <a:prstGeom prst="rect">
            <a:avLst/>
          </a:prstGeom>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122" name="Google Shape;122;p20"/>
          <p:cNvSpPr txBox="1"/>
          <p:nvPr/>
        </p:nvSpPr>
        <p:spPr>
          <a:xfrm>
            <a:off x="6744495" y="427827"/>
            <a:ext cx="1027800" cy="5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123" name="Google Shape;123;p20"/>
          <p:cNvPicPr preferRelativeResize="0"/>
          <p:nvPr/>
        </p:nvPicPr>
        <p:blipFill>
          <a:blip r:embed="rId2">
            <a:alphaModFix/>
          </a:blip>
          <a:stretch>
            <a:fillRect/>
          </a:stretch>
        </p:blipFill>
        <p:spPr>
          <a:xfrm>
            <a:off x="149791" y="9468360"/>
            <a:ext cx="457540" cy="145437"/>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ue Footer - Title &amp; Body">
  <p:cSld name="CUSTOM_3">
    <p:spTree>
      <p:nvGrpSpPr>
        <p:cNvPr id="1" name="Shape 13"/>
        <p:cNvGrpSpPr/>
        <p:nvPr/>
      </p:nvGrpSpPr>
      <p:grpSpPr>
        <a:xfrm>
          <a:off x="0" y="0"/>
          <a:ext cx="0" cy="0"/>
          <a:chOff x="0" y="0"/>
          <a:chExt cx="0" cy="0"/>
        </a:xfrm>
      </p:grpSpPr>
      <p:grpSp>
        <p:nvGrpSpPr>
          <p:cNvPr id="14" name="Google Shape;14;p3"/>
          <p:cNvGrpSpPr/>
          <p:nvPr/>
        </p:nvGrpSpPr>
        <p:grpSpPr>
          <a:xfrm>
            <a:off x="-16250" y="9048087"/>
            <a:ext cx="7804900" cy="1072407"/>
            <a:chOff x="-19118" y="4617750"/>
            <a:chExt cx="9182236" cy="548378"/>
          </a:xfrm>
        </p:grpSpPr>
        <p:sp>
          <p:nvSpPr>
            <p:cNvPr id="15" name="Google Shape;15;p3"/>
            <p:cNvSpPr/>
            <p:nvPr/>
          </p:nvSpPr>
          <p:spPr>
            <a:xfrm flipH="1">
              <a:off x="19244" y="4617750"/>
              <a:ext cx="9143874" cy="548378"/>
            </a:xfrm>
            <a:custGeom>
              <a:avLst/>
              <a:gdLst/>
              <a:ahLst/>
              <a:cxnLst/>
              <a:rect l="l" t="t" r="r" b="b"/>
              <a:pathLst>
                <a:path w="367556" h="19840" extrusionOk="0">
                  <a:moveTo>
                    <a:pt x="0" y="19840"/>
                  </a:moveTo>
                  <a:lnTo>
                    <a:pt x="515" y="0"/>
                  </a:lnTo>
                  <a:lnTo>
                    <a:pt x="367556" y="11270"/>
                  </a:lnTo>
                  <a:lnTo>
                    <a:pt x="367044" y="18698"/>
                  </a:lnTo>
                  <a:close/>
                </a:path>
              </a:pathLst>
            </a:custGeom>
            <a:solidFill>
              <a:srgbClr val="4069DD"/>
            </a:solidFill>
            <a:ln>
              <a:noFill/>
            </a:ln>
          </p:spPr>
        </p:sp>
        <p:sp>
          <p:nvSpPr>
            <p:cNvPr id="16" name="Google Shape;16;p3"/>
            <p:cNvSpPr/>
            <p:nvPr/>
          </p:nvSpPr>
          <p:spPr>
            <a:xfrm flipH="1">
              <a:off x="-19118" y="4677825"/>
              <a:ext cx="4769786" cy="473975"/>
            </a:xfrm>
            <a:custGeom>
              <a:avLst/>
              <a:gdLst/>
              <a:ahLst/>
              <a:cxnLst/>
              <a:rect l="l" t="t" r="r" b="b"/>
              <a:pathLst>
                <a:path w="366343" h="18959" extrusionOk="0">
                  <a:moveTo>
                    <a:pt x="0" y="18521"/>
                  </a:moveTo>
                  <a:lnTo>
                    <a:pt x="366343" y="0"/>
                  </a:lnTo>
                  <a:lnTo>
                    <a:pt x="366052" y="18959"/>
                  </a:lnTo>
                  <a:close/>
                </a:path>
              </a:pathLst>
            </a:custGeom>
            <a:solidFill>
              <a:srgbClr val="448AFF"/>
            </a:solidFill>
            <a:ln>
              <a:noFill/>
            </a:ln>
          </p:spPr>
        </p:sp>
      </p:grpSp>
      <p:pic>
        <p:nvPicPr>
          <p:cNvPr id="17" name="Google Shape;17;p3" descr="Google_Logo_2015_gr.png"/>
          <p:cNvPicPr preferRelativeResize="0"/>
          <p:nvPr/>
        </p:nvPicPr>
        <p:blipFill>
          <a:blip r:embed="rId2">
            <a:alphaModFix/>
          </a:blip>
          <a:stretch>
            <a:fillRect/>
          </a:stretch>
        </p:blipFill>
        <p:spPr>
          <a:xfrm>
            <a:off x="149786" y="9468339"/>
            <a:ext cx="472111" cy="145454"/>
          </a:xfrm>
          <a:prstGeom prst="rect">
            <a:avLst/>
          </a:prstGeom>
          <a:noFill/>
          <a:ln>
            <a:noFill/>
          </a:ln>
        </p:spPr>
      </p:pic>
      <p:sp>
        <p:nvSpPr>
          <p:cNvPr id="18" name="Google Shape;18;p3"/>
          <p:cNvSpPr txBox="1">
            <a:spLocks noGrp="1"/>
          </p:cNvSpPr>
          <p:nvPr>
            <p:ph type="title"/>
          </p:nvPr>
        </p:nvSpPr>
        <p:spPr>
          <a:xfrm>
            <a:off x="142035" y="1021533"/>
            <a:ext cx="5622000" cy="1477800"/>
          </a:xfrm>
          <a:prstGeom prst="rect">
            <a:avLst/>
          </a:prstGeom>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19" name="Google Shape;19;p3"/>
          <p:cNvSpPr txBox="1">
            <a:spLocks noGrp="1"/>
          </p:cNvSpPr>
          <p:nvPr>
            <p:ph type="body" idx="1"/>
          </p:nvPr>
        </p:nvSpPr>
        <p:spPr>
          <a:xfrm>
            <a:off x="149791" y="2553711"/>
            <a:ext cx="4458300" cy="5097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Roboto"/>
              <a:buChar char="●"/>
              <a:defRPr sz="1400">
                <a:latin typeface="Roboto"/>
                <a:ea typeface="Roboto"/>
                <a:cs typeface="Roboto"/>
                <a:sym typeface="Roboto"/>
              </a:defRPr>
            </a:lvl1pPr>
            <a:lvl2pPr marL="914400" lvl="1" indent="-317500" rtl="0">
              <a:spcBef>
                <a:spcPts val="1400"/>
              </a:spcBef>
              <a:spcAft>
                <a:spcPts val="0"/>
              </a:spcAft>
              <a:buSzPts val="1400"/>
              <a:buFont typeface="Roboto"/>
              <a:buChar char="○"/>
              <a:defRPr>
                <a:latin typeface="Roboto"/>
                <a:ea typeface="Roboto"/>
                <a:cs typeface="Roboto"/>
                <a:sym typeface="Roboto"/>
              </a:defRPr>
            </a:lvl2pPr>
            <a:lvl3pPr marL="1371600" lvl="2" indent="-317500" rtl="0">
              <a:spcBef>
                <a:spcPts val="1400"/>
              </a:spcBef>
              <a:spcAft>
                <a:spcPts val="0"/>
              </a:spcAft>
              <a:buSzPts val="1400"/>
              <a:buFont typeface="Roboto"/>
              <a:buChar char="■"/>
              <a:defRPr>
                <a:latin typeface="Roboto"/>
                <a:ea typeface="Roboto"/>
                <a:cs typeface="Roboto"/>
                <a:sym typeface="Roboto"/>
              </a:defRPr>
            </a:lvl3pPr>
            <a:lvl4pPr marL="1828800" lvl="3" indent="-317500" rtl="0">
              <a:spcBef>
                <a:spcPts val="1400"/>
              </a:spcBef>
              <a:spcAft>
                <a:spcPts val="0"/>
              </a:spcAft>
              <a:buSzPts val="1400"/>
              <a:buFont typeface="Roboto"/>
              <a:buChar char="●"/>
              <a:defRPr>
                <a:latin typeface="Roboto"/>
                <a:ea typeface="Roboto"/>
                <a:cs typeface="Roboto"/>
                <a:sym typeface="Roboto"/>
              </a:defRPr>
            </a:lvl4pPr>
            <a:lvl5pPr marL="2286000" lvl="4" indent="-317500" rtl="0">
              <a:spcBef>
                <a:spcPts val="1400"/>
              </a:spcBef>
              <a:spcAft>
                <a:spcPts val="0"/>
              </a:spcAft>
              <a:buSzPts val="1400"/>
              <a:buFont typeface="Roboto"/>
              <a:buChar char="○"/>
              <a:defRPr>
                <a:latin typeface="Roboto"/>
                <a:ea typeface="Roboto"/>
                <a:cs typeface="Roboto"/>
                <a:sym typeface="Roboto"/>
              </a:defRPr>
            </a:lvl5pPr>
            <a:lvl6pPr marL="2743200" lvl="5" indent="-317500" rtl="0">
              <a:spcBef>
                <a:spcPts val="1400"/>
              </a:spcBef>
              <a:spcAft>
                <a:spcPts val="0"/>
              </a:spcAft>
              <a:buSzPts val="1400"/>
              <a:buFont typeface="Roboto"/>
              <a:buChar char="■"/>
              <a:defRPr>
                <a:latin typeface="Roboto"/>
                <a:ea typeface="Roboto"/>
                <a:cs typeface="Roboto"/>
                <a:sym typeface="Roboto"/>
              </a:defRPr>
            </a:lvl6pPr>
            <a:lvl7pPr marL="3200400" lvl="6" indent="-317500" rtl="0">
              <a:spcBef>
                <a:spcPts val="1400"/>
              </a:spcBef>
              <a:spcAft>
                <a:spcPts val="0"/>
              </a:spcAft>
              <a:buSzPts val="1400"/>
              <a:buFont typeface="Roboto"/>
              <a:buChar char="●"/>
              <a:defRPr>
                <a:latin typeface="Roboto"/>
                <a:ea typeface="Roboto"/>
                <a:cs typeface="Roboto"/>
                <a:sym typeface="Roboto"/>
              </a:defRPr>
            </a:lvl7pPr>
            <a:lvl8pPr marL="3657600" lvl="7" indent="-317500" rtl="0">
              <a:spcBef>
                <a:spcPts val="1400"/>
              </a:spcBef>
              <a:spcAft>
                <a:spcPts val="0"/>
              </a:spcAft>
              <a:buSzPts val="1400"/>
              <a:buFont typeface="Roboto"/>
              <a:buChar char="○"/>
              <a:defRPr>
                <a:latin typeface="Roboto"/>
                <a:ea typeface="Roboto"/>
                <a:cs typeface="Roboto"/>
                <a:sym typeface="Roboto"/>
              </a:defRPr>
            </a:lvl8pPr>
            <a:lvl9pPr marL="4114800" lvl="8" indent="-317500" rtl="0">
              <a:spcBef>
                <a:spcPts val="1400"/>
              </a:spcBef>
              <a:spcAft>
                <a:spcPts val="1400"/>
              </a:spcAft>
              <a:buSzPts val="1400"/>
              <a:buFont typeface="Roboto"/>
              <a:buChar char="■"/>
              <a:defRPr>
                <a:latin typeface="Roboto"/>
                <a:ea typeface="Roboto"/>
                <a:cs typeface="Roboto"/>
                <a:sym typeface="Roboto"/>
              </a:defRPr>
            </a:lvl9pPr>
          </a:lstStyle>
          <a:p>
            <a:endParaRPr/>
          </a:p>
        </p:txBody>
      </p:sp>
      <p:sp>
        <p:nvSpPr>
          <p:cNvPr id="20" name="Google Shape;20;p3"/>
          <p:cNvSpPr txBox="1"/>
          <p:nvPr/>
        </p:nvSpPr>
        <p:spPr>
          <a:xfrm>
            <a:off x="6744495" y="427827"/>
            <a:ext cx="1027800" cy="5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Half Color Yellow &amp; 1 Text">
  <p:cSld name="CUSTOM_1_1_2">
    <p:spTree>
      <p:nvGrpSpPr>
        <p:cNvPr id="1" name="Shape 124"/>
        <p:cNvGrpSpPr/>
        <p:nvPr/>
      </p:nvGrpSpPr>
      <p:grpSpPr>
        <a:xfrm>
          <a:off x="0" y="0"/>
          <a:ext cx="0" cy="0"/>
          <a:chOff x="0" y="0"/>
          <a:chExt cx="0" cy="0"/>
        </a:xfrm>
      </p:grpSpPr>
      <p:sp>
        <p:nvSpPr>
          <p:cNvPr id="125" name="Google Shape;125;p21"/>
          <p:cNvSpPr/>
          <p:nvPr/>
        </p:nvSpPr>
        <p:spPr>
          <a:xfrm>
            <a:off x="3749924" y="0"/>
            <a:ext cx="4022400" cy="10058400"/>
          </a:xfrm>
          <a:prstGeom prst="rect">
            <a:avLst/>
          </a:prstGeom>
          <a:solidFill>
            <a:srgbClr val="FBBC0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6" name="Google Shape;126;p21"/>
          <p:cNvSpPr txBox="1">
            <a:spLocks noGrp="1"/>
          </p:cNvSpPr>
          <p:nvPr>
            <p:ph type="title"/>
          </p:nvPr>
        </p:nvSpPr>
        <p:spPr>
          <a:xfrm>
            <a:off x="142035" y="1021533"/>
            <a:ext cx="3309000" cy="1477800"/>
          </a:xfrm>
          <a:prstGeom prst="rect">
            <a:avLst/>
          </a:prstGeom>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127" name="Google Shape;127;p21"/>
          <p:cNvSpPr txBox="1">
            <a:spLocks noGrp="1"/>
          </p:cNvSpPr>
          <p:nvPr>
            <p:ph type="body" idx="1"/>
          </p:nvPr>
        </p:nvSpPr>
        <p:spPr>
          <a:xfrm>
            <a:off x="153127" y="3012240"/>
            <a:ext cx="2817600" cy="16737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Roboto"/>
              <a:buChar char="●"/>
              <a:defRPr sz="1200">
                <a:latin typeface="Roboto"/>
                <a:ea typeface="Roboto"/>
                <a:cs typeface="Roboto"/>
                <a:sym typeface="Roboto"/>
              </a:defRPr>
            </a:lvl1pPr>
            <a:lvl2pPr marL="914400" lvl="1" indent="-304800" rtl="0">
              <a:spcBef>
                <a:spcPts val="1400"/>
              </a:spcBef>
              <a:spcAft>
                <a:spcPts val="0"/>
              </a:spcAft>
              <a:buSzPts val="1200"/>
              <a:buFont typeface="Roboto"/>
              <a:buChar char="○"/>
              <a:defRPr sz="1200">
                <a:latin typeface="Roboto"/>
                <a:ea typeface="Roboto"/>
                <a:cs typeface="Roboto"/>
                <a:sym typeface="Roboto"/>
              </a:defRPr>
            </a:lvl2pPr>
            <a:lvl3pPr marL="1371600" lvl="2" indent="-304800" rtl="0">
              <a:spcBef>
                <a:spcPts val="1400"/>
              </a:spcBef>
              <a:spcAft>
                <a:spcPts val="0"/>
              </a:spcAft>
              <a:buSzPts val="1200"/>
              <a:buFont typeface="Roboto"/>
              <a:buChar char="■"/>
              <a:defRPr sz="1200">
                <a:latin typeface="Roboto"/>
                <a:ea typeface="Roboto"/>
                <a:cs typeface="Roboto"/>
                <a:sym typeface="Roboto"/>
              </a:defRPr>
            </a:lvl3pPr>
            <a:lvl4pPr marL="1828800" lvl="3" indent="-304800" rtl="0">
              <a:spcBef>
                <a:spcPts val="1400"/>
              </a:spcBef>
              <a:spcAft>
                <a:spcPts val="0"/>
              </a:spcAft>
              <a:buSzPts val="1200"/>
              <a:buFont typeface="Roboto"/>
              <a:buChar char="●"/>
              <a:defRPr sz="1200">
                <a:latin typeface="Roboto"/>
                <a:ea typeface="Roboto"/>
                <a:cs typeface="Roboto"/>
                <a:sym typeface="Roboto"/>
              </a:defRPr>
            </a:lvl4pPr>
            <a:lvl5pPr marL="2286000" lvl="4" indent="-304800" rtl="0">
              <a:spcBef>
                <a:spcPts val="1400"/>
              </a:spcBef>
              <a:spcAft>
                <a:spcPts val="0"/>
              </a:spcAft>
              <a:buSzPts val="1200"/>
              <a:buFont typeface="Roboto"/>
              <a:buChar char="○"/>
              <a:defRPr sz="1200">
                <a:latin typeface="Roboto"/>
                <a:ea typeface="Roboto"/>
                <a:cs typeface="Roboto"/>
                <a:sym typeface="Roboto"/>
              </a:defRPr>
            </a:lvl5pPr>
            <a:lvl6pPr marL="2743200" lvl="5" indent="-304800" rtl="0">
              <a:spcBef>
                <a:spcPts val="1400"/>
              </a:spcBef>
              <a:spcAft>
                <a:spcPts val="0"/>
              </a:spcAft>
              <a:buSzPts val="1200"/>
              <a:buFont typeface="Roboto"/>
              <a:buChar char="■"/>
              <a:defRPr sz="1200">
                <a:latin typeface="Roboto"/>
                <a:ea typeface="Roboto"/>
                <a:cs typeface="Roboto"/>
                <a:sym typeface="Roboto"/>
              </a:defRPr>
            </a:lvl6pPr>
            <a:lvl7pPr marL="3200400" lvl="6" indent="-304800" rtl="0">
              <a:spcBef>
                <a:spcPts val="1400"/>
              </a:spcBef>
              <a:spcAft>
                <a:spcPts val="0"/>
              </a:spcAft>
              <a:buSzPts val="1200"/>
              <a:buFont typeface="Roboto"/>
              <a:buChar char="●"/>
              <a:defRPr sz="1200">
                <a:latin typeface="Roboto"/>
                <a:ea typeface="Roboto"/>
                <a:cs typeface="Roboto"/>
                <a:sym typeface="Roboto"/>
              </a:defRPr>
            </a:lvl7pPr>
            <a:lvl8pPr marL="3657600" lvl="7" indent="-304800" rtl="0">
              <a:spcBef>
                <a:spcPts val="1400"/>
              </a:spcBef>
              <a:spcAft>
                <a:spcPts val="0"/>
              </a:spcAft>
              <a:buSzPts val="1200"/>
              <a:buFont typeface="Roboto"/>
              <a:buChar char="○"/>
              <a:defRPr sz="1200">
                <a:latin typeface="Roboto"/>
                <a:ea typeface="Roboto"/>
                <a:cs typeface="Roboto"/>
                <a:sym typeface="Roboto"/>
              </a:defRPr>
            </a:lvl8pPr>
            <a:lvl9pPr marL="4114800" lvl="8" indent="-304800" rtl="0">
              <a:spcBef>
                <a:spcPts val="1400"/>
              </a:spcBef>
              <a:spcAft>
                <a:spcPts val="1400"/>
              </a:spcAft>
              <a:buSzPts val="1200"/>
              <a:buFont typeface="Roboto"/>
              <a:buChar char="■"/>
              <a:defRPr sz="1200">
                <a:latin typeface="Roboto"/>
                <a:ea typeface="Roboto"/>
                <a:cs typeface="Roboto"/>
                <a:sym typeface="Roboto"/>
              </a:defRPr>
            </a:lvl9pPr>
          </a:lstStyle>
          <a:p>
            <a:endParaRPr/>
          </a:p>
        </p:txBody>
      </p:sp>
      <p:sp>
        <p:nvSpPr>
          <p:cNvPr id="128" name="Google Shape;128;p21"/>
          <p:cNvSpPr txBox="1"/>
          <p:nvPr/>
        </p:nvSpPr>
        <p:spPr>
          <a:xfrm>
            <a:off x="6744495" y="427827"/>
            <a:ext cx="1027800" cy="5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129" name="Google Shape;129;p21"/>
          <p:cNvPicPr preferRelativeResize="0"/>
          <p:nvPr/>
        </p:nvPicPr>
        <p:blipFill>
          <a:blip r:embed="rId2">
            <a:alphaModFix/>
          </a:blip>
          <a:stretch>
            <a:fillRect/>
          </a:stretch>
        </p:blipFill>
        <p:spPr>
          <a:xfrm>
            <a:off x="149791" y="9468360"/>
            <a:ext cx="457540" cy="145437"/>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Half Color Yellow &amp; 3 Text">
  <p:cSld name="CUSTOM_1_1_2_1">
    <p:spTree>
      <p:nvGrpSpPr>
        <p:cNvPr id="1" name="Shape 130"/>
        <p:cNvGrpSpPr/>
        <p:nvPr/>
      </p:nvGrpSpPr>
      <p:grpSpPr>
        <a:xfrm>
          <a:off x="0" y="0"/>
          <a:ext cx="0" cy="0"/>
          <a:chOff x="0" y="0"/>
          <a:chExt cx="0" cy="0"/>
        </a:xfrm>
      </p:grpSpPr>
      <p:sp>
        <p:nvSpPr>
          <p:cNvPr id="131" name="Google Shape;131;p22"/>
          <p:cNvSpPr txBox="1">
            <a:spLocks noGrp="1"/>
          </p:cNvSpPr>
          <p:nvPr>
            <p:ph type="body" idx="1"/>
          </p:nvPr>
        </p:nvSpPr>
        <p:spPr>
          <a:xfrm>
            <a:off x="153127" y="3012240"/>
            <a:ext cx="2817600" cy="16737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Roboto"/>
              <a:buChar char="●"/>
              <a:defRPr sz="1200">
                <a:latin typeface="Roboto"/>
                <a:ea typeface="Roboto"/>
                <a:cs typeface="Roboto"/>
                <a:sym typeface="Roboto"/>
              </a:defRPr>
            </a:lvl1pPr>
            <a:lvl2pPr marL="914400" lvl="1" indent="-304800" rtl="0">
              <a:spcBef>
                <a:spcPts val="1400"/>
              </a:spcBef>
              <a:spcAft>
                <a:spcPts val="0"/>
              </a:spcAft>
              <a:buSzPts val="1200"/>
              <a:buFont typeface="Roboto"/>
              <a:buChar char="○"/>
              <a:defRPr sz="1200">
                <a:latin typeface="Roboto"/>
                <a:ea typeface="Roboto"/>
                <a:cs typeface="Roboto"/>
                <a:sym typeface="Roboto"/>
              </a:defRPr>
            </a:lvl2pPr>
            <a:lvl3pPr marL="1371600" lvl="2" indent="-304800" rtl="0">
              <a:spcBef>
                <a:spcPts val="1400"/>
              </a:spcBef>
              <a:spcAft>
                <a:spcPts val="0"/>
              </a:spcAft>
              <a:buSzPts val="1200"/>
              <a:buFont typeface="Roboto"/>
              <a:buChar char="■"/>
              <a:defRPr sz="1200">
                <a:latin typeface="Roboto"/>
                <a:ea typeface="Roboto"/>
                <a:cs typeface="Roboto"/>
                <a:sym typeface="Roboto"/>
              </a:defRPr>
            </a:lvl3pPr>
            <a:lvl4pPr marL="1828800" lvl="3" indent="-304800" rtl="0">
              <a:spcBef>
                <a:spcPts val="1400"/>
              </a:spcBef>
              <a:spcAft>
                <a:spcPts val="0"/>
              </a:spcAft>
              <a:buSzPts val="1200"/>
              <a:buFont typeface="Roboto"/>
              <a:buChar char="●"/>
              <a:defRPr sz="1200">
                <a:latin typeface="Roboto"/>
                <a:ea typeface="Roboto"/>
                <a:cs typeface="Roboto"/>
                <a:sym typeface="Roboto"/>
              </a:defRPr>
            </a:lvl4pPr>
            <a:lvl5pPr marL="2286000" lvl="4" indent="-304800" rtl="0">
              <a:spcBef>
                <a:spcPts val="1400"/>
              </a:spcBef>
              <a:spcAft>
                <a:spcPts val="0"/>
              </a:spcAft>
              <a:buSzPts val="1200"/>
              <a:buFont typeface="Roboto"/>
              <a:buChar char="○"/>
              <a:defRPr sz="1200">
                <a:latin typeface="Roboto"/>
                <a:ea typeface="Roboto"/>
                <a:cs typeface="Roboto"/>
                <a:sym typeface="Roboto"/>
              </a:defRPr>
            </a:lvl5pPr>
            <a:lvl6pPr marL="2743200" lvl="5" indent="-304800" rtl="0">
              <a:spcBef>
                <a:spcPts val="1400"/>
              </a:spcBef>
              <a:spcAft>
                <a:spcPts val="0"/>
              </a:spcAft>
              <a:buSzPts val="1200"/>
              <a:buFont typeface="Roboto"/>
              <a:buChar char="■"/>
              <a:defRPr sz="1200">
                <a:latin typeface="Roboto"/>
                <a:ea typeface="Roboto"/>
                <a:cs typeface="Roboto"/>
                <a:sym typeface="Roboto"/>
              </a:defRPr>
            </a:lvl6pPr>
            <a:lvl7pPr marL="3200400" lvl="6" indent="-304800" rtl="0">
              <a:spcBef>
                <a:spcPts val="1400"/>
              </a:spcBef>
              <a:spcAft>
                <a:spcPts val="0"/>
              </a:spcAft>
              <a:buSzPts val="1200"/>
              <a:buFont typeface="Roboto"/>
              <a:buChar char="●"/>
              <a:defRPr sz="1200">
                <a:latin typeface="Roboto"/>
                <a:ea typeface="Roboto"/>
                <a:cs typeface="Roboto"/>
                <a:sym typeface="Roboto"/>
              </a:defRPr>
            </a:lvl7pPr>
            <a:lvl8pPr marL="3657600" lvl="7" indent="-304800" rtl="0">
              <a:spcBef>
                <a:spcPts val="1400"/>
              </a:spcBef>
              <a:spcAft>
                <a:spcPts val="0"/>
              </a:spcAft>
              <a:buSzPts val="1200"/>
              <a:buFont typeface="Roboto"/>
              <a:buChar char="○"/>
              <a:defRPr sz="1200">
                <a:latin typeface="Roboto"/>
                <a:ea typeface="Roboto"/>
                <a:cs typeface="Roboto"/>
                <a:sym typeface="Roboto"/>
              </a:defRPr>
            </a:lvl8pPr>
            <a:lvl9pPr marL="4114800" lvl="8" indent="-304800" rtl="0">
              <a:spcBef>
                <a:spcPts val="1400"/>
              </a:spcBef>
              <a:spcAft>
                <a:spcPts val="1400"/>
              </a:spcAft>
              <a:buSzPts val="1200"/>
              <a:buFont typeface="Roboto"/>
              <a:buChar char="■"/>
              <a:defRPr sz="1200">
                <a:latin typeface="Roboto"/>
                <a:ea typeface="Roboto"/>
                <a:cs typeface="Roboto"/>
                <a:sym typeface="Roboto"/>
              </a:defRPr>
            </a:lvl9pPr>
          </a:lstStyle>
          <a:p>
            <a:endParaRPr/>
          </a:p>
        </p:txBody>
      </p:sp>
      <p:sp>
        <p:nvSpPr>
          <p:cNvPr id="132" name="Google Shape;132;p22"/>
          <p:cNvSpPr/>
          <p:nvPr/>
        </p:nvSpPr>
        <p:spPr>
          <a:xfrm>
            <a:off x="3749924" y="0"/>
            <a:ext cx="4022400" cy="10058400"/>
          </a:xfrm>
          <a:prstGeom prst="rect">
            <a:avLst/>
          </a:prstGeom>
          <a:solidFill>
            <a:srgbClr val="FBBC0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33" name="Google Shape;133;p22"/>
          <p:cNvSpPr txBox="1">
            <a:spLocks noGrp="1"/>
          </p:cNvSpPr>
          <p:nvPr>
            <p:ph type="title"/>
          </p:nvPr>
        </p:nvSpPr>
        <p:spPr>
          <a:xfrm>
            <a:off x="142035" y="1021533"/>
            <a:ext cx="3309000" cy="1477800"/>
          </a:xfrm>
          <a:prstGeom prst="rect">
            <a:avLst/>
          </a:prstGeom>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134" name="Google Shape;134;p22"/>
          <p:cNvSpPr txBox="1">
            <a:spLocks noGrp="1"/>
          </p:cNvSpPr>
          <p:nvPr>
            <p:ph type="body" idx="2"/>
          </p:nvPr>
        </p:nvSpPr>
        <p:spPr>
          <a:xfrm>
            <a:off x="160799" y="4773756"/>
            <a:ext cx="2817600" cy="16737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Roboto"/>
              <a:buChar char="●"/>
              <a:defRPr sz="1200">
                <a:latin typeface="Roboto"/>
                <a:ea typeface="Roboto"/>
                <a:cs typeface="Roboto"/>
                <a:sym typeface="Roboto"/>
              </a:defRPr>
            </a:lvl1pPr>
            <a:lvl2pPr marL="914400" lvl="1" indent="-304800" rtl="0">
              <a:spcBef>
                <a:spcPts val="1400"/>
              </a:spcBef>
              <a:spcAft>
                <a:spcPts val="0"/>
              </a:spcAft>
              <a:buSzPts val="1200"/>
              <a:buFont typeface="Roboto"/>
              <a:buChar char="○"/>
              <a:defRPr sz="1200">
                <a:latin typeface="Roboto"/>
                <a:ea typeface="Roboto"/>
                <a:cs typeface="Roboto"/>
                <a:sym typeface="Roboto"/>
              </a:defRPr>
            </a:lvl2pPr>
            <a:lvl3pPr marL="1371600" lvl="2" indent="-304800" rtl="0">
              <a:spcBef>
                <a:spcPts val="1400"/>
              </a:spcBef>
              <a:spcAft>
                <a:spcPts val="0"/>
              </a:spcAft>
              <a:buSzPts val="1200"/>
              <a:buFont typeface="Roboto"/>
              <a:buChar char="■"/>
              <a:defRPr sz="1200">
                <a:latin typeface="Roboto"/>
                <a:ea typeface="Roboto"/>
                <a:cs typeface="Roboto"/>
                <a:sym typeface="Roboto"/>
              </a:defRPr>
            </a:lvl3pPr>
            <a:lvl4pPr marL="1828800" lvl="3" indent="-304800" rtl="0">
              <a:spcBef>
                <a:spcPts val="1400"/>
              </a:spcBef>
              <a:spcAft>
                <a:spcPts val="0"/>
              </a:spcAft>
              <a:buSzPts val="1200"/>
              <a:buFont typeface="Roboto"/>
              <a:buChar char="●"/>
              <a:defRPr sz="1200">
                <a:latin typeface="Roboto"/>
                <a:ea typeface="Roboto"/>
                <a:cs typeface="Roboto"/>
                <a:sym typeface="Roboto"/>
              </a:defRPr>
            </a:lvl4pPr>
            <a:lvl5pPr marL="2286000" lvl="4" indent="-304800" rtl="0">
              <a:spcBef>
                <a:spcPts val="1400"/>
              </a:spcBef>
              <a:spcAft>
                <a:spcPts val="0"/>
              </a:spcAft>
              <a:buSzPts val="1200"/>
              <a:buFont typeface="Roboto"/>
              <a:buChar char="○"/>
              <a:defRPr sz="1200">
                <a:latin typeface="Roboto"/>
                <a:ea typeface="Roboto"/>
                <a:cs typeface="Roboto"/>
                <a:sym typeface="Roboto"/>
              </a:defRPr>
            </a:lvl5pPr>
            <a:lvl6pPr marL="2743200" lvl="5" indent="-304800" rtl="0">
              <a:spcBef>
                <a:spcPts val="1400"/>
              </a:spcBef>
              <a:spcAft>
                <a:spcPts val="0"/>
              </a:spcAft>
              <a:buSzPts val="1200"/>
              <a:buFont typeface="Roboto"/>
              <a:buChar char="■"/>
              <a:defRPr sz="1200">
                <a:latin typeface="Roboto"/>
                <a:ea typeface="Roboto"/>
                <a:cs typeface="Roboto"/>
                <a:sym typeface="Roboto"/>
              </a:defRPr>
            </a:lvl6pPr>
            <a:lvl7pPr marL="3200400" lvl="6" indent="-304800" rtl="0">
              <a:spcBef>
                <a:spcPts val="1400"/>
              </a:spcBef>
              <a:spcAft>
                <a:spcPts val="0"/>
              </a:spcAft>
              <a:buSzPts val="1200"/>
              <a:buFont typeface="Roboto"/>
              <a:buChar char="●"/>
              <a:defRPr sz="1200">
                <a:latin typeface="Roboto"/>
                <a:ea typeface="Roboto"/>
                <a:cs typeface="Roboto"/>
                <a:sym typeface="Roboto"/>
              </a:defRPr>
            </a:lvl7pPr>
            <a:lvl8pPr marL="3657600" lvl="7" indent="-304800" rtl="0">
              <a:spcBef>
                <a:spcPts val="1400"/>
              </a:spcBef>
              <a:spcAft>
                <a:spcPts val="0"/>
              </a:spcAft>
              <a:buSzPts val="1200"/>
              <a:buFont typeface="Roboto"/>
              <a:buChar char="○"/>
              <a:defRPr sz="1200">
                <a:latin typeface="Roboto"/>
                <a:ea typeface="Roboto"/>
                <a:cs typeface="Roboto"/>
                <a:sym typeface="Roboto"/>
              </a:defRPr>
            </a:lvl8pPr>
            <a:lvl9pPr marL="4114800" lvl="8" indent="-304800" rtl="0">
              <a:spcBef>
                <a:spcPts val="1400"/>
              </a:spcBef>
              <a:spcAft>
                <a:spcPts val="1400"/>
              </a:spcAft>
              <a:buSzPts val="1200"/>
              <a:buFont typeface="Roboto"/>
              <a:buChar char="■"/>
              <a:defRPr sz="1200">
                <a:latin typeface="Roboto"/>
                <a:ea typeface="Roboto"/>
                <a:cs typeface="Roboto"/>
                <a:sym typeface="Roboto"/>
              </a:defRPr>
            </a:lvl9pPr>
          </a:lstStyle>
          <a:p>
            <a:endParaRPr/>
          </a:p>
        </p:txBody>
      </p:sp>
      <p:sp>
        <p:nvSpPr>
          <p:cNvPr id="135" name="Google Shape;135;p22"/>
          <p:cNvSpPr txBox="1">
            <a:spLocks noGrp="1"/>
          </p:cNvSpPr>
          <p:nvPr>
            <p:ph type="body" idx="3"/>
          </p:nvPr>
        </p:nvSpPr>
        <p:spPr>
          <a:xfrm>
            <a:off x="168449" y="6746716"/>
            <a:ext cx="2817600" cy="16737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Roboto"/>
              <a:buChar char="●"/>
              <a:defRPr sz="1200">
                <a:latin typeface="Roboto"/>
                <a:ea typeface="Roboto"/>
                <a:cs typeface="Roboto"/>
                <a:sym typeface="Roboto"/>
              </a:defRPr>
            </a:lvl1pPr>
            <a:lvl2pPr marL="914400" lvl="1" indent="-304800" rtl="0">
              <a:spcBef>
                <a:spcPts val="1400"/>
              </a:spcBef>
              <a:spcAft>
                <a:spcPts val="0"/>
              </a:spcAft>
              <a:buSzPts val="1200"/>
              <a:buFont typeface="Roboto"/>
              <a:buChar char="○"/>
              <a:defRPr sz="1200">
                <a:latin typeface="Roboto"/>
                <a:ea typeface="Roboto"/>
                <a:cs typeface="Roboto"/>
                <a:sym typeface="Roboto"/>
              </a:defRPr>
            </a:lvl2pPr>
            <a:lvl3pPr marL="1371600" lvl="2" indent="-304800" rtl="0">
              <a:spcBef>
                <a:spcPts val="1400"/>
              </a:spcBef>
              <a:spcAft>
                <a:spcPts val="0"/>
              </a:spcAft>
              <a:buSzPts val="1200"/>
              <a:buFont typeface="Roboto"/>
              <a:buChar char="■"/>
              <a:defRPr sz="1200">
                <a:latin typeface="Roboto"/>
                <a:ea typeface="Roboto"/>
                <a:cs typeface="Roboto"/>
                <a:sym typeface="Roboto"/>
              </a:defRPr>
            </a:lvl3pPr>
            <a:lvl4pPr marL="1828800" lvl="3" indent="-304800" rtl="0">
              <a:spcBef>
                <a:spcPts val="1400"/>
              </a:spcBef>
              <a:spcAft>
                <a:spcPts val="0"/>
              </a:spcAft>
              <a:buSzPts val="1200"/>
              <a:buFont typeface="Roboto"/>
              <a:buChar char="●"/>
              <a:defRPr sz="1200">
                <a:latin typeface="Roboto"/>
                <a:ea typeface="Roboto"/>
                <a:cs typeface="Roboto"/>
                <a:sym typeface="Roboto"/>
              </a:defRPr>
            </a:lvl4pPr>
            <a:lvl5pPr marL="2286000" lvl="4" indent="-304800" rtl="0">
              <a:spcBef>
                <a:spcPts val="1400"/>
              </a:spcBef>
              <a:spcAft>
                <a:spcPts val="0"/>
              </a:spcAft>
              <a:buSzPts val="1200"/>
              <a:buFont typeface="Roboto"/>
              <a:buChar char="○"/>
              <a:defRPr sz="1200">
                <a:latin typeface="Roboto"/>
                <a:ea typeface="Roboto"/>
                <a:cs typeface="Roboto"/>
                <a:sym typeface="Roboto"/>
              </a:defRPr>
            </a:lvl5pPr>
            <a:lvl6pPr marL="2743200" lvl="5" indent="-304800" rtl="0">
              <a:spcBef>
                <a:spcPts val="1400"/>
              </a:spcBef>
              <a:spcAft>
                <a:spcPts val="0"/>
              </a:spcAft>
              <a:buSzPts val="1200"/>
              <a:buFont typeface="Roboto"/>
              <a:buChar char="■"/>
              <a:defRPr sz="1200">
                <a:latin typeface="Roboto"/>
                <a:ea typeface="Roboto"/>
                <a:cs typeface="Roboto"/>
                <a:sym typeface="Roboto"/>
              </a:defRPr>
            </a:lvl6pPr>
            <a:lvl7pPr marL="3200400" lvl="6" indent="-304800" rtl="0">
              <a:spcBef>
                <a:spcPts val="1400"/>
              </a:spcBef>
              <a:spcAft>
                <a:spcPts val="0"/>
              </a:spcAft>
              <a:buSzPts val="1200"/>
              <a:buFont typeface="Roboto"/>
              <a:buChar char="●"/>
              <a:defRPr sz="1200">
                <a:latin typeface="Roboto"/>
                <a:ea typeface="Roboto"/>
                <a:cs typeface="Roboto"/>
                <a:sym typeface="Roboto"/>
              </a:defRPr>
            </a:lvl7pPr>
            <a:lvl8pPr marL="3657600" lvl="7" indent="-304800" rtl="0">
              <a:spcBef>
                <a:spcPts val="1400"/>
              </a:spcBef>
              <a:spcAft>
                <a:spcPts val="0"/>
              </a:spcAft>
              <a:buSzPts val="1200"/>
              <a:buFont typeface="Roboto"/>
              <a:buChar char="○"/>
              <a:defRPr sz="1200">
                <a:latin typeface="Roboto"/>
                <a:ea typeface="Roboto"/>
                <a:cs typeface="Roboto"/>
                <a:sym typeface="Roboto"/>
              </a:defRPr>
            </a:lvl8pPr>
            <a:lvl9pPr marL="4114800" lvl="8" indent="-304800" rtl="0">
              <a:spcBef>
                <a:spcPts val="1400"/>
              </a:spcBef>
              <a:spcAft>
                <a:spcPts val="1400"/>
              </a:spcAft>
              <a:buSzPts val="1200"/>
              <a:buFont typeface="Roboto"/>
              <a:buChar char="■"/>
              <a:defRPr sz="1200">
                <a:latin typeface="Roboto"/>
                <a:ea typeface="Roboto"/>
                <a:cs typeface="Roboto"/>
                <a:sym typeface="Roboto"/>
              </a:defRPr>
            </a:lvl9pPr>
          </a:lstStyle>
          <a:p>
            <a:endParaRPr/>
          </a:p>
        </p:txBody>
      </p:sp>
      <p:sp>
        <p:nvSpPr>
          <p:cNvPr id="136" name="Google Shape;136;p22"/>
          <p:cNvSpPr txBox="1"/>
          <p:nvPr/>
        </p:nvSpPr>
        <p:spPr>
          <a:xfrm>
            <a:off x="6744495" y="427827"/>
            <a:ext cx="1027800" cy="5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137" name="Google Shape;137;p22"/>
          <p:cNvPicPr preferRelativeResize="0"/>
          <p:nvPr/>
        </p:nvPicPr>
        <p:blipFill>
          <a:blip r:embed="rId2">
            <a:alphaModFix/>
          </a:blip>
          <a:stretch>
            <a:fillRect/>
          </a:stretch>
        </p:blipFill>
        <p:spPr>
          <a:xfrm>
            <a:off x="149791" y="9468360"/>
            <a:ext cx="457540" cy="145437"/>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Half Color Green">
  <p:cSld name="CUSTOM_1_1_1">
    <p:spTree>
      <p:nvGrpSpPr>
        <p:cNvPr id="1" name="Shape 138"/>
        <p:cNvGrpSpPr/>
        <p:nvPr/>
      </p:nvGrpSpPr>
      <p:grpSpPr>
        <a:xfrm>
          <a:off x="0" y="0"/>
          <a:ext cx="0" cy="0"/>
          <a:chOff x="0" y="0"/>
          <a:chExt cx="0" cy="0"/>
        </a:xfrm>
      </p:grpSpPr>
      <p:sp>
        <p:nvSpPr>
          <p:cNvPr id="139" name="Google Shape;139;p23"/>
          <p:cNvSpPr/>
          <p:nvPr/>
        </p:nvSpPr>
        <p:spPr>
          <a:xfrm>
            <a:off x="3749924" y="0"/>
            <a:ext cx="4022400" cy="10058400"/>
          </a:xfrm>
          <a:prstGeom prst="rect">
            <a:avLst/>
          </a:prstGeom>
          <a:solidFill>
            <a:srgbClr val="34A85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40" name="Google Shape;140;p23"/>
          <p:cNvSpPr txBox="1">
            <a:spLocks noGrp="1"/>
          </p:cNvSpPr>
          <p:nvPr>
            <p:ph type="title"/>
          </p:nvPr>
        </p:nvSpPr>
        <p:spPr>
          <a:xfrm>
            <a:off x="142035" y="1021533"/>
            <a:ext cx="3309000" cy="1477800"/>
          </a:xfrm>
          <a:prstGeom prst="rect">
            <a:avLst/>
          </a:prstGeom>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141" name="Google Shape;141;p23"/>
          <p:cNvSpPr txBox="1"/>
          <p:nvPr/>
        </p:nvSpPr>
        <p:spPr>
          <a:xfrm>
            <a:off x="6744495" y="427827"/>
            <a:ext cx="1027800" cy="5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142" name="Google Shape;142;p23"/>
          <p:cNvPicPr preferRelativeResize="0"/>
          <p:nvPr/>
        </p:nvPicPr>
        <p:blipFill>
          <a:blip r:embed="rId2">
            <a:alphaModFix/>
          </a:blip>
          <a:stretch>
            <a:fillRect/>
          </a:stretch>
        </p:blipFill>
        <p:spPr>
          <a:xfrm>
            <a:off x="149791" y="9468360"/>
            <a:ext cx="457540" cy="145437"/>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Half Color Green &amp; 1 Text">
  <p:cSld name="CUSTOM_1_1_1_1">
    <p:spTree>
      <p:nvGrpSpPr>
        <p:cNvPr id="1" name="Shape 143"/>
        <p:cNvGrpSpPr/>
        <p:nvPr/>
      </p:nvGrpSpPr>
      <p:grpSpPr>
        <a:xfrm>
          <a:off x="0" y="0"/>
          <a:ext cx="0" cy="0"/>
          <a:chOff x="0" y="0"/>
          <a:chExt cx="0" cy="0"/>
        </a:xfrm>
      </p:grpSpPr>
      <p:sp>
        <p:nvSpPr>
          <p:cNvPr id="144" name="Google Shape;144;p24"/>
          <p:cNvSpPr/>
          <p:nvPr/>
        </p:nvSpPr>
        <p:spPr>
          <a:xfrm>
            <a:off x="3749924" y="0"/>
            <a:ext cx="4022400" cy="10058400"/>
          </a:xfrm>
          <a:prstGeom prst="rect">
            <a:avLst/>
          </a:prstGeom>
          <a:solidFill>
            <a:srgbClr val="34A85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45" name="Google Shape;145;p24"/>
          <p:cNvSpPr txBox="1">
            <a:spLocks noGrp="1"/>
          </p:cNvSpPr>
          <p:nvPr>
            <p:ph type="title"/>
          </p:nvPr>
        </p:nvSpPr>
        <p:spPr>
          <a:xfrm>
            <a:off x="142035" y="1021533"/>
            <a:ext cx="3309000" cy="1477800"/>
          </a:xfrm>
          <a:prstGeom prst="rect">
            <a:avLst/>
          </a:prstGeom>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146" name="Google Shape;146;p24"/>
          <p:cNvSpPr txBox="1">
            <a:spLocks noGrp="1"/>
          </p:cNvSpPr>
          <p:nvPr>
            <p:ph type="body" idx="1"/>
          </p:nvPr>
        </p:nvSpPr>
        <p:spPr>
          <a:xfrm>
            <a:off x="153127" y="3012240"/>
            <a:ext cx="2817600" cy="16737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Roboto"/>
              <a:buChar char="●"/>
              <a:defRPr sz="1200">
                <a:latin typeface="Roboto"/>
                <a:ea typeface="Roboto"/>
                <a:cs typeface="Roboto"/>
                <a:sym typeface="Roboto"/>
              </a:defRPr>
            </a:lvl1pPr>
            <a:lvl2pPr marL="914400" lvl="1" indent="-304800" rtl="0">
              <a:spcBef>
                <a:spcPts val="1400"/>
              </a:spcBef>
              <a:spcAft>
                <a:spcPts val="0"/>
              </a:spcAft>
              <a:buSzPts val="1200"/>
              <a:buFont typeface="Roboto"/>
              <a:buChar char="○"/>
              <a:defRPr sz="1200">
                <a:latin typeface="Roboto"/>
                <a:ea typeface="Roboto"/>
                <a:cs typeface="Roboto"/>
                <a:sym typeface="Roboto"/>
              </a:defRPr>
            </a:lvl2pPr>
            <a:lvl3pPr marL="1371600" lvl="2" indent="-304800" rtl="0">
              <a:spcBef>
                <a:spcPts val="1400"/>
              </a:spcBef>
              <a:spcAft>
                <a:spcPts val="0"/>
              </a:spcAft>
              <a:buSzPts val="1200"/>
              <a:buFont typeface="Roboto"/>
              <a:buChar char="■"/>
              <a:defRPr sz="1200">
                <a:latin typeface="Roboto"/>
                <a:ea typeface="Roboto"/>
                <a:cs typeface="Roboto"/>
                <a:sym typeface="Roboto"/>
              </a:defRPr>
            </a:lvl3pPr>
            <a:lvl4pPr marL="1828800" lvl="3" indent="-304800" rtl="0">
              <a:spcBef>
                <a:spcPts val="1400"/>
              </a:spcBef>
              <a:spcAft>
                <a:spcPts val="0"/>
              </a:spcAft>
              <a:buSzPts val="1200"/>
              <a:buFont typeface="Roboto"/>
              <a:buChar char="●"/>
              <a:defRPr sz="1200">
                <a:latin typeface="Roboto"/>
                <a:ea typeface="Roboto"/>
                <a:cs typeface="Roboto"/>
                <a:sym typeface="Roboto"/>
              </a:defRPr>
            </a:lvl4pPr>
            <a:lvl5pPr marL="2286000" lvl="4" indent="-304800" rtl="0">
              <a:spcBef>
                <a:spcPts val="1400"/>
              </a:spcBef>
              <a:spcAft>
                <a:spcPts val="0"/>
              </a:spcAft>
              <a:buSzPts val="1200"/>
              <a:buFont typeface="Roboto"/>
              <a:buChar char="○"/>
              <a:defRPr sz="1200">
                <a:latin typeface="Roboto"/>
                <a:ea typeface="Roboto"/>
                <a:cs typeface="Roboto"/>
                <a:sym typeface="Roboto"/>
              </a:defRPr>
            </a:lvl5pPr>
            <a:lvl6pPr marL="2743200" lvl="5" indent="-304800" rtl="0">
              <a:spcBef>
                <a:spcPts val="1400"/>
              </a:spcBef>
              <a:spcAft>
                <a:spcPts val="0"/>
              </a:spcAft>
              <a:buSzPts val="1200"/>
              <a:buFont typeface="Roboto"/>
              <a:buChar char="■"/>
              <a:defRPr sz="1200">
                <a:latin typeface="Roboto"/>
                <a:ea typeface="Roboto"/>
                <a:cs typeface="Roboto"/>
                <a:sym typeface="Roboto"/>
              </a:defRPr>
            </a:lvl6pPr>
            <a:lvl7pPr marL="3200400" lvl="6" indent="-304800" rtl="0">
              <a:spcBef>
                <a:spcPts val="1400"/>
              </a:spcBef>
              <a:spcAft>
                <a:spcPts val="0"/>
              </a:spcAft>
              <a:buSzPts val="1200"/>
              <a:buFont typeface="Roboto"/>
              <a:buChar char="●"/>
              <a:defRPr sz="1200">
                <a:latin typeface="Roboto"/>
                <a:ea typeface="Roboto"/>
                <a:cs typeface="Roboto"/>
                <a:sym typeface="Roboto"/>
              </a:defRPr>
            </a:lvl7pPr>
            <a:lvl8pPr marL="3657600" lvl="7" indent="-304800" rtl="0">
              <a:spcBef>
                <a:spcPts val="1400"/>
              </a:spcBef>
              <a:spcAft>
                <a:spcPts val="0"/>
              </a:spcAft>
              <a:buSzPts val="1200"/>
              <a:buFont typeface="Roboto"/>
              <a:buChar char="○"/>
              <a:defRPr sz="1200">
                <a:latin typeface="Roboto"/>
                <a:ea typeface="Roboto"/>
                <a:cs typeface="Roboto"/>
                <a:sym typeface="Roboto"/>
              </a:defRPr>
            </a:lvl8pPr>
            <a:lvl9pPr marL="4114800" lvl="8" indent="-304800" rtl="0">
              <a:spcBef>
                <a:spcPts val="1400"/>
              </a:spcBef>
              <a:spcAft>
                <a:spcPts val="1400"/>
              </a:spcAft>
              <a:buSzPts val="1200"/>
              <a:buFont typeface="Roboto"/>
              <a:buChar char="■"/>
              <a:defRPr sz="1200">
                <a:latin typeface="Roboto"/>
                <a:ea typeface="Roboto"/>
                <a:cs typeface="Roboto"/>
                <a:sym typeface="Roboto"/>
              </a:defRPr>
            </a:lvl9pPr>
          </a:lstStyle>
          <a:p>
            <a:endParaRPr/>
          </a:p>
        </p:txBody>
      </p:sp>
      <p:sp>
        <p:nvSpPr>
          <p:cNvPr id="147" name="Google Shape;147;p24"/>
          <p:cNvSpPr txBox="1"/>
          <p:nvPr/>
        </p:nvSpPr>
        <p:spPr>
          <a:xfrm>
            <a:off x="6744495" y="427827"/>
            <a:ext cx="1027800" cy="5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148" name="Google Shape;148;p24"/>
          <p:cNvPicPr preferRelativeResize="0"/>
          <p:nvPr/>
        </p:nvPicPr>
        <p:blipFill>
          <a:blip r:embed="rId2">
            <a:alphaModFix/>
          </a:blip>
          <a:stretch>
            <a:fillRect/>
          </a:stretch>
        </p:blipFill>
        <p:spPr>
          <a:xfrm>
            <a:off x="149791" y="9468360"/>
            <a:ext cx="457540" cy="145437"/>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Half Color Green &amp; 3 Text">
  <p:cSld name="CUSTOM_1_1_1_1_1">
    <p:spTree>
      <p:nvGrpSpPr>
        <p:cNvPr id="1" name="Shape 149"/>
        <p:cNvGrpSpPr/>
        <p:nvPr/>
      </p:nvGrpSpPr>
      <p:grpSpPr>
        <a:xfrm>
          <a:off x="0" y="0"/>
          <a:ext cx="0" cy="0"/>
          <a:chOff x="0" y="0"/>
          <a:chExt cx="0" cy="0"/>
        </a:xfrm>
      </p:grpSpPr>
      <p:sp>
        <p:nvSpPr>
          <p:cNvPr id="150" name="Google Shape;150;p25"/>
          <p:cNvSpPr/>
          <p:nvPr/>
        </p:nvSpPr>
        <p:spPr>
          <a:xfrm>
            <a:off x="3749924" y="0"/>
            <a:ext cx="4022400" cy="10058400"/>
          </a:xfrm>
          <a:prstGeom prst="rect">
            <a:avLst/>
          </a:prstGeom>
          <a:solidFill>
            <a:srgbClr val="34A85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51" name="Google Shape;151;p25"/>
          <p:cNvSpPr txBox="1">
            <a:spLocks noGrp="1"/>
          </p:cNvSpPr>
          <p:nvPr>
            <p:ph type="title"/>
          </p:nvPr>
        </p:nvSpPr>
        <p:spPr>
          <a:xfrm>
            <a:off x="142035" y="1021533"/>
            <a:ext cx="3309000" cy="1477800"/>
          </a:xfrm>
          <a:prstGeom prst="rect">
            <a:avLst/>
          </a:prstGeom>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152" name="Google Shape;152;p25"/>
          <p:cNvSpPr txBox="1">
            <a:spLocks noGrp="1"/>
          </p:cNvSpPr>
          <p:nvPr>
            <p:ph type="body" idx="1"/>
          </p:nvPr>
        </p:nvSpPr>
        <p:spPr>
          <a:xfrm>
            <a:off x="153127" y="3012240"/>
            <a:ext cx="2817600" cy="16737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Roboto"/>
              <a:buChar char="●"/>
              <a:defRPr sz="1200">
                <a:latin typeface="Roboto"/>
                <a:ea typeface="Roboto"/>
                <a:cs typeface="Roboto"/>
                <a:sym typeface="Roboto"/>
              </a:defRPr>
            </a:lvl1pPr>
            <a:lvl2pPr marL="914400" lvl="1" indent="-304800" rtl="0">
              <a:spcBef>
                <a:spcPts val="1400"/>
              </a:spcBef>
              <a:spcAft>
                <a:spcPts val="0"/>
              </a:spcAft>
              <a:buSzPts val="1200"/>
              <a:buFont typeface="Roboto"/>
              <a:buChar char="○"/>
              <a:defRPr sz="1200">
                <a:latin typeface="Roboto"/>
                <a:ea typeface="Roboto"/>
                <a:cs typeface="Roboto"/>
                <a:sym typeface="Roboto"/>
              </a:defRPr>
            </a:lvl2pPr>
            <a:lvl3pPr marL="1371600" lvl="2" indent="-304800" rtl="0">
              <a:spcBef>
                <a:spcPts val="1400"/>
              </a:spcBef>
              <a:spcAft>
                <a:spcPts val="0"/>
              </a:spcAft>
              <a:buSzPts val="1200"/>
              <a:buFont typeface="Roboto"/>
              <a:buChar char="■"/>
              <a:defRPr sz="1200">
                <a:latin typeface="Roboto"/>
                <a:ea typeface="Roboto"/>
                <a:cs typeface="Roboto"/>
                <a:sym typeface="Roboto"/>
              </a:defRPr>
            </a:lvl3pPr>
            <a:lvl4pPr marL="1828800" lvl="3" indent="-304800" rtl="0">
              <a:spcBef>
                <a:spcPts val="1400"/>
              </a:spcBef>
              <a:spcAft>
                <a:spcPts val="0"/>
              </a:spcAft>
              <a:buSzPts val="1200"/>
              <a:buFont typeface="Roboto"/>
              <a:buChar char="●"/>
              <a:defRPr sz="1200">
                <a:latin typeface="Roboto"/>
                <a:ea typeface="Roboto"/>
                <a:cs typeface="Roboto"/>
                <a:sym typeface="Roboto"/>
              </a:defRPr>
            </a:lvl4pPr>
            <a:lvl5pPr marL="2286000" lvl="4" indent="-304800" rtl="0">
              <a:spcBef>
                <a:spcPts val="1400"/>
              </a:spcBef>
              <a:spcAft>
                <a:spcPts val="0"/>
              </a:spcAft>
              <a:buSzPts val="1200"/>
              <a:buFont typeface="Roboto"/>
              <a:buChar char="○"/>
              <a:defRPr sz="1200">
                <a:latin typeface="Roboto"/>
                <a:ea typeface="Roboto"/>
                <a:cs typeface="Roboto"/>
                <a:sym typeface="Roboto"/>
              </a:defRPr>
            </a:lvl5pPr>
            <a:lvl6pPr marL="2743200" lvl="5" indent="-304800" rtl="0">
              <a:spcBef>
                <a:spcPts val="1400"/>
              </a:spcBef>
              <a:spcAft>
                <a:spcPts val="0"/>
              </a:spcAft>
              <a:buSzPts val="1200"/>
              <a:buFont typeface="Roboto"/>
              <a:buChar char="■"/>
              <a:defRPr sz="1200">
                <a:latin typeface="Roboto"/>
                <a:ea typeface="Roboto"/>
                <a:cs typeface="Roboto"/>
                <a:sym typeface="Roboto"/>
              </a:defRPr>
            </a:lvl6pPr>
            <a:lvl7pPr marL="3200400" lvl="6" indent="-304800" rtl="0">
              <a:spcBef>
                <a:spcPts val="1400"/>
              </a:spcBef>
              <a:spcAft>
                <a:spcPts val="0"/>
              </a:spcAft>
              <a:buSzPts val="1200"/>
              <a:buFont typeface="Roboto"/>
              <a:buChar char="●"/>
              <a:defRPr sz="1200">
                <a:latin typeface="Roboto"/>
                <a:ea typeface="Roboto"/>
                <a:cs typeface="Roboto"/>
                <a:sym typeface="Roboto"/>
              </a:defRPr>
            </a:lvl7pPr>
            <a:lvl8pPr marL="3657600" lvl="7" indent="-304800" rtl="0">
              <a:spcBef>
                <a:spcPts val="1400"/>
              </a:spcBef>
              <a:spcAft>
                <a:spcPts val="0"/>
              </a:spcAft>
              <a:buSzPts val="1200"/>
              <a:buFont typeface="Roboto"/>
              <a:buChar char="○"/>
              <a:defRPr sz="1200">
                <a:latin typeface="Roboto"/>
                <a:ea typeface="Roboto"/>
                <a:cs typeface="Roboto"/>
                <a:sym typeface="Roboto"/>
              </a:defRPr>
            </a:lvl8pPr>
            <a:lvl9pPr marL="4114800" lvl="8" indent="-304800" rtl="0">
              <a:spcBef>
                <a:spcPts val="1400"/>
              </a:spcBef>
              <a:spcAft>
                <a:spcPts val="1400"/>
              </a:spcAft>
              <a:buSzPts val="1200"/>
              <a:buFont typeface="Roboto"/>
              <a:buChar char="■"/>
              <a:defRPr sz="1200">
                <a:latin typeface="Roboto"/>
                <a:ea typeface="Roboto"/>
                <a:cs typeface="Roboto"/>
                <a:sym typeface="Roboto"/>
              </a:defRPr>
            </a:lvl9pPr>
          </a:lstStyle>
          <a:p>
            <a:endParaRPr/>
          </a:p>
        </p:txBody>
      </p:sp>
      <p:sp>
        <p:nvSpPr>
          <p:cNvPr id="153" name="Google Shape;153;p25"/>
          <p:cNvSpPr txBox="1">
            <a:spLocks noGrp="1"/>
          </p:cNvSpPr>
          <p:nvPr>
            <p:ph type="body" idx="2"/>
          </p:nvPr>
        </p:nvSpPr>
        <p:spPr>
          <a:xfrm>
            <a:off x="160799" y="4773756"/>
            <a:ext cx="2817600" cy="16737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Roboto"/>
              <a:buChar char="●"/>
              <a:defRPr sz="1200">
                <a:latin typeface="Roboto"/>
                <a:ea typeface="Roboto"/>
                <a:cs typeface="Roboto"/>
                <a:sym typeface="Roboto"/>
              </a:defRPr>
            </a:lvl1pPr>
            <a:lvl2pPr marL="914400" lvl="1" indent="-304800" rtl="0">
              <a:spcBef>
                <a:spcPts val="1400"/>
              </a:spcBef>
              <a:spcAft>
                <a:spcPts val="0"/>
              </a:spcAft>
              <a:buSzPts val="1200"/>
              <a:buFont typeface="Roboto"/>
              <a:buChar char="○"/>
              <a:defRPr sz="1200">
                <a:latin typeface="Roboto"/>
                <a:ea typeface="Roboto"/>
                <a:cs typeface="Roboto"/>
                <a:sym typeface="Roboto"/>
              </a:defRPr>
            </a:lvl2pPr>
            <a:lvl3pPr marL="1371600" lvl="2" indent="-304800" rtl="0">
              <a:spcBef>
                <a:spcPts val="1400"/>
              </a:spcBef>
              <a:spcAft>
                <a:spcPts val="0"/>
              </a:spcAft>
              <a:buSzPts val="1200"/>
              <a:buFont typeface="Roboto"/>
              <a:buChar char="■"/>
              <a:defRPr sz="1200">
                <a:latin typeface="Roboto"/>
                <a:ea typeface="Roboto"/>
                <a:cs typeface="Roboto"/>
                <a:sym typeface="Roboto"/>
              </a:defRPr>
            </a:lvl3pPr>
            <a:lvl4pPr marL="1828800" lvl="3" indent="-304800" rtl="0">
              <a:spcBef>
                <a:spcPts val="1400"/>
              </a:spcBef>
              <a:spcAft>
                <a:spcPts val="0"/>
              </a:spcAft>
              <a:buSzPts val="1200"/>
              <a:buFont typeface="Roboto"/>
              <a:buChar char="●"/>
              <a:defRPr sz="1200">
                <a:latin typeface="Roboto"/>
                <a:ea typeface="Roboto"/>
                <a:cs typeface="Roboto"/>
                <a:sym typeface="Roboto"/>
              </a:defRPr>
            </a:lvl4pPr>
            <a:lvl5pPr marL="2286000" lvl="4" indent="-304800" rtl="0">
              <a:spcBef>
                <a:spcPts val="1400"/>
              </a:spcBef>
              <a:spcAft>
                <a:spcPts val="0"/>
              </a:spcAft>
              <a:buSzPts val="1200"/>
              <a:buFont typeface="Roboto"/>
              <a:buChar char="○"/>
              <a:defRPr sz="1200">
                <a:latin typeface="Roboto"/>
                <a:ea typeface="Roboto"/>
                <a:cs typeface="Roboto"/>
                <a:sym typeface="Roboto"/>
              </a:defRPr>
            </a:lvl5pPr>
            <a:lvl6pPr marL="2743200" lvl="5" indent="-304800" rtl="0">
              <a:spcBef>
                <a:spcPts val="1400"/>
              </a:spcBef>
              <a:spcAft>
                <a:spcPts val="0"/>
              </a:spcAft>
              <a:buSzPts val="1200"/>
              <a:buFont typeface="Roboto"/>
              <a:buChar char="■"/>
              <a:defRPr sz="1200">
                <a:latin typeface="Roboto"/>
                <a:ea typeface="Roboto"/>
                <a:cs typeface="Roboto"/>
                <a:sym typeface="Roboto"/>
              </a:defRPr>
            </a:lvl6pPr>
            <a:lvl7pPr marL="3200400" lvl="6" indent="-304800" rtl="0">
              <a:spcBef>
                <a:spcPts val="1400"/>
              </a:spcBef>
              <a:spcAft>
                <a:spcPts val="0"/>
              </a:spcAft>
              <a:buSzPts val="1200"/>
              <a:buFont typeface="Roboto"/>
              <a:buChar char="●"/>
              <a:defRPr sz="1200">
                <a:latin typeface="Roboto"/>
                <a:ea typeface="Roboto"/>
                <a:cs typeface="Roboto"/>
                <a:sym typeface="Roboto"/>
              </a:defRPr>
            </a:lvl7pPr>
            <a:lvl8pPr marL="3657600" lvl="7" indent="-304800" rtl="0">
              <a:spcBef>
                <a:spcPts val="1400"/>
              </a:spcBef>
              <a:spcAft>
                <a:spcPts val="0"/>
              </a:spcAft>
              <a:buSzPts val="1200"/>
              <a:buFont typeface="Roboto"/>
              <a:buChar char="○"/>
              <a:defRPr sz="1200">
                <a:latin typeface="Roboto"/>
                <a:ea typeface="Roboto"/>
                <a:cs typeface="Roboto"/>
                <a:sym typeface="Roboto"/>
              </a:defRPr>
            </a:lvl8pPr>
            <a:lvl9pPr marL="4114800" lvl="8" indent="-304800" rtl="0">
              <a:spcBef>
                <a:spcPts val="1400"/>
              </a:spcBef>
              <a:spcAft>
                <a:spcPts val="1400"/>
              </a:spcAft>
              <a:buSzPts val="1200"/>
              <a:buFont typeface="Roboto"/>
              <a:buChar char="■"/>
              <a:defRPr sz="1200">
                <a:latin typeface="Roboto"/>
                <a:ea typeface="Roboto"/>
                <a:cs typeface="Roboto"/>
                <a:sym typeface="Roboto"/>
              </a:defRPr>
            </a:lvl9pPr>
          </a:lstStyle>
          <a:p>
            <a:endParaRPr/>
          </a:p>
        </p:txBody>
      </p:sp>
      <p:sp>
        <p:nvSpPr>
          <p:cNvPr id="154" name="Google Shape;154;p25"/>
          <p:cNvSpPr txBox="1">
            <a:spLocks noGrp="1"/>
          </p:cNvSpPr>
          <p:nvPr>
            <p:ph type="body" idx="3"/>
          </p:nvPr>
        </p:nvSpPr>
        <p:spPr>
          <a:xfrm>
            <a:off x="168449" y="6746716"/>
            <a:ext cx="2817600" cy="16737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Roboto"/>
              <a:buChar char="●"/>
              <a:defRPr sz="1200">
                <a:latin typeface="Roboto"/>
                <a:ea typeface="Roboto"/>
                <a:cs typeface="Roboto"/>
                <a:sym typeface="Roboto"/>
              </a:defRPr>
            </a:lvl1pPr>
            <a:lvl2pPr marL="914400" lvl="1" indent="-304800" rtl="0">
              <a:spcBef>
                <a:spcPts val="1400"/>
              </a:spcBef>
              <a:spcAft>
                <a:spcPts val="0"/>
              </a:spcAft>
              <a:buSzPts val="1200"/>
              <a:buFont typeface="Roboto"/>
              <a:buChar char="○"/>
              <a:defRPr sz="1200">
                <a:latin typeface="Roboto"/>
                <a:ea typeface="Roboto"/>
                <a:cs typeface="Roboto"/>
                <a:sym typeface="Roboto"/>
              </a:defRPr>
            </a:lvl2pPr>
            <a:lvl3pPr marL="1371600" lvl="2" indent="-304800" rtl="0">
              <a:spcBef>
                <a:spcPts val="1400"/>
              </a:spcBef>
              <a:spcAft>
                <a:spcPts val="0"/>
              </a:spcAft>
              <a:buSzPts val="1200"/>
              <a:buFont typeface="Roboto"/>
              <a:buChar char="■"/>
              <a:defRPr sz="1200">
                <a:latin typeface="Roboto"/>
                <a:ea typeface="Roboto"/>
                <a:cs typeface="Roboto"/>
                <a:sym typeface="Roboto"/>
              </a:defRPr>
            </a:lvl3pPr>
            <a:lvl4pPr marL="1828800" lvl="3" indent="-304800" rtl="0">
              <a:spcBef>
                <a:spcPts val="1400"/>
              </a:spcBef>
              <a:spcAft>
                <a:spcPts val="0"/>
              </a:spcAft>
              <a:buSzPts val="1200"/>
              <a:buFont typeface="Roboto"/>
              <a:buChar char="●"/>
              <a:defRPr sz="1200">
                <a:latin typeface="Roboto"/>
                <a:ea typeface="Roboto"/>
                <a:cs typeface="Roboto"/>
                <a:sym typeface="Roboto"/>
              </a:defRPr>
            </a:lvl4pPr>
            <a:lvl5pPr marL="2286000" lvl="4" indent="-304800" rtl="0">
              <a:spcBef>
                <a:spcPts val="1400"/>
              </a:spcBef>
              <a:spcAft>
                <a:spcPts val="0"/>
              </a:spcAft>
              <a:buSzPts val="1200"/>
              <a:buFont typeface="Roboto"/>
              <a:buChar char="○"/>
              <a:defRPr sz="1200">
                <a:latin typeface="Roboto"/>
                <a:ea typeface="Roboto"/>
                <a:cs typeface="Roboto"/>
                <a:sym typeface="Roboto"/>
              </a:defRPr>
            </a:lvl5pPr>
            <a:lvl6pPr marL="2743200" lvl="5" indent="-304800" rtl="0">
              <a:spcBef>
                <a:spcPts val="1400"/>
              </a:spcBef>
              <a:spcAft>
                <a:spcPts val="0"/>
              </a:spcAft>
              <a:buSzPts val="1200"/>
              <a:buFont typeface="Roboto"/>
              <a:buChar char="■"/>
              <a:defRPr sz="1200">
                <a:latin typeface="Roboto"/>
                <a:ea typeface="Roboto"/>
                <a:cs typeface="Roboto"/>
                <a:sym typeface="Roboto"/>
              </a:defRPr>
            </a:lvl6pPr>
            <a:lvl7pPr marL="3200400" lvl="6" indent="-304800" rtl="0">
              <a:spcBef>
                <a:spcPts val="1400"/>
              </a:spcBef>
              <a:spcAft>
                <a:spcPts val="0"/>
              </a:spcAft>
              <a:buSzPts val="1200"/>
              <a:buFont typeface="Roboto"/>
              <a:buChar char="●"/>
              <a:defRPr sz="1200">
                <a:latin typeface="Roboto"/>
                <a:ea typeface="Roboto"/>
                <a:cs typeface="Roboto"/>
                <a:sym typeface="Roboto"/>
              </a:defRPr>
            </a:lvl7pPr>
            <a:lvl8pPr marL="3657600" lvl="7" indent="-304800" rtl="0">
              <a:spcBef>
                <a:spcPts val="1400"/>
              </a:spcBef>
              <a:spcAft>
                <a:spcPts val="0"/>
              </a:spcAft>
              <a:buSzPts val="1200"/>
              <a:buFont typeface="Roboto"/>
              <a:buChar char="○"/>
              <a:defRPr sz="1200">
                <a:latin typeface="Roboto"/>
                <a:ea typeface="Roboto"/>
                <a:cs typeface="Roboto"/>
                <a:sym typeface="Roboto"/>
              </a:defRPr>
            </a:lvl8pPr>
            <a:lvl9pPr marL="4114800" lvl="8" indent="-304800" rtl="0">
              <a:spcBef>
                <a:spcPts val="1400"/>
              </a:spcBef>
              <a:spcAft>
                <a:spcPts val="1400"/>
              </a:spcAft>
              <a:buSzPts val="1200"/>
              <a:buFont typeface="Roboto"/>
              <a:buChar char="■"/>
              <a:defRPr sz="1200">
                <a:latin typeface="Roboto"/>
                <a:ea typeface="Roboto"/>
                <a:cs typeface="Roboto"/>
                <a:sym typeface="Roboto"/>
              </a:defRPr>
            </a:lvl9pPr>
          </a:lstStyle>
          <a:p>
            <a:endParaRPr/>
          </a:p>
        </p:txBody>
      </p:sp>
      <p:sp>
        <p:nvSpPr>
          <p:cNvPr id="155" name="Google Shape;155;p25"/>
          <p:cNvSpPr txBox="1"/>
          <p:nvPr/>
        </p:nvSpPr>
        <p:spPr>
          <a:xfrm>
            <a:off x="6744495" y="427827"/>
            <a:ext cx="1027800" cy="5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156" name="Google Shape;156;p25"/>
          <p:cNvPicPr preferRelativeResize="0"/>
          <p:nvPr/>
        </p:nvPicPr>
        <p:blipFill>
          <a:blip r:embed="rId2">
            <a:alphaModFix/>
          </a:blip>
          <a:stretch>
            <a:fillRect/>
          </a:stretch>
        </p:blipFill>
        <p:spPr>
          <a:xfrm>
            <a:off x="149791" y="9468360"/>
            <a:ext cx="457540" cy="145437"/>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Blue">
  <p:cSld name="SECTION_HEADER_2">
    <p:bg>
      <p:bgPr>
        <a:solidFill>
          <a:srgbClr val="2196F3"/>
        </a:solidFill>
        <a:effectLst/>
      </p:bgPr>
    </p:bg>
    <p:spTree>
      <p:nvGrpSpPr>
        <p:cNvPr id="1" name="Shape 157"/>
        <p:cNvGrpSpPr/>
        <p:nvPr/>
      </p:nvGrpSpPr>
      <p:grpSpPr>
        <a:xfrm>
          <a:off x="0" y="0"/>
          <a:ext cx="0" cy="0"/>
          <a:chOff x="0" y="0"/>
          <a:chExt cx="0" cy="0"/>
        </a:xfrm>
      </p:grpSpPr>
      <p:sp>
        <p:nvSpPr>
          <p:cNvPr id="158" name="Google Shape;158;p2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59" name="Google Shape;159;p26"/>
          <p:cNvSpPr txBox="1"/>
          <p:nvPr/>
        </p:nvSpPr>
        <p:spPr>
          <a:xfrm>
            <a:off x="6744495" y="9143933"/>
            <a:ext cx="1027800" cy="5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
        <p:nvSpPr>
          <p:cNvPr id="160" name="Google Shape;160;p26"/>
          <p:cNvSpPr txBox="1"/>
          <p:nvPr/>
        </p:nvSpPr>
        <p:spPr>
          <a:xfrm>
            <a:off x="6744495" y="9143933"/>
            <a:ext cx="1027800" cy="5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
        <p:nvSpPr>
          <p:cNvPr id="161" name="Google Shape;161;p26"/>
          <p:cNvSpPr/>
          <p:nvPr/>
        </p:nvSpPr>
        <p:spPr>
          <a:xfrm flipH="1">
            <a:off x="2932843" y="1501769"/>
            <a:ext cx="4839600" cy="8556600"/>
          </a:xfrm>
          <a:prstGeom prst="rtTriangle">
            <a:avLst/>
          </a:prstGeom>
          <a:solidFill>
            <a:srgbClr val="77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6"/>
          <p:cNvSpPr/>
          <p:nvPr/>
        </p:nvSpPr>
        <p:spPr>
          <a:xfrm rot="10800000">
            <a:off x="2774143" y="93"/>
            <a:ext cx="4998300" cy="5856600"/>
          </a:xfrm>
          <a:prstGeom prst="rtTriangle">
            <a:avLst/>
          </a:prstGeom>
          <a:solidFill>
            <a:srgbClr val="4069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6"/>
          <p:cNvSpPr txBox="1">
            <a:spLocks noGrp="1"/>
          </p:cNvSpPr>
          <p:nvPr>
            <p:ph type="title"/>
          </p:nvPr>
        </p:nvSpPr>
        <p:spPr>
          <a:xfrm>
            <a:off x="149791" y="1451560"/>
            <a:ext cx="6988800" cy="1980600"/>
          </a:xfrm>
          <a:prstGeom prst="rect">
            <a:avLst/>
          </a:prstGeom>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100"/>
              <a:buNone/>
              <a:defRPr>
                <a:solidFill>
                  <a:srgbClr val="FFFFFF"/>
                </a:solidFill>
                <a:latin typeface="Roboto"/>
                <a:ea typeface="Roboto"/>
                <a:cs typeface="Roboto"/>
                <a:sym typeface="Roboto"/>
              </a:defRPr>
            </a:lvl1pPr>
            <a:lvl2pPr lvl="1" algn="ctr" rtl="0">
              <a:spcBef>
                <a:spcPts val="0"/>
              </a:spcBef>
              <a:spcAft>
                <a:spcPts val="0"/>
              </a:spcAft>
              <a:buSzPts val="3600"/>
              <a:buNone/>
              <a:defRPr/>
            </a:lvl2pPr>
            <a:lvl3pPr lvl="2" algn="ctr" rtl="0">
              <a:spcBef>
                <a:spcPts val="0"/>
              </a:spcBef>
              <a:spcAft>
                <a:spcPts val="0"/>
              </a:spcAft>
              <a:buSzPts val="3600"/>
              <a:buNone/>
              <a:defRPr/>
            </a:lvl3pPr>
            <a:lvl4pPr lvl="3" algn="ctr" rtl="0">
              <a:spcBef>
                <a:spcPts val="0"/>
              </a:spcBef>
              <a:spcAft>
                <a:spcPts val="0"/>
              </a:spcAft>
              <a:buSzPts val="3600"/>
              <a:buNone/>
              <a:defRPr/>
            </a:lvl4pPr>
            <a:lvl5pPr lvl="4" algn="ctr" rtl="0">
              <a:spcBef>
                <a:spcPts val="0"/>
              </a:spcBef>
              <a:spcAft>
                <a:spcPts val="0"/>
              </a:spcAft>
              <a:buSzPts val="3600"/>
              <a:buNone/>
              <a:defRPr/>
            </a:lvl5pPr>
            <a:lvl6pPr lvl="5" algn="ctr" rtl="0">
              <a:spcBef>
                <a:spcPts val="0"/>
              </a:spcBef>
              <a:spcAft>
                <a:spcPts val="0"/>
              </a:spcAft>
              <a:buSzPts val="3600"/>
              <a:buNone/>
              <a:defRPr/>
            </a:lvl6pPr>
            <a:lvl7pPr lvl="6" algn="ctr" rtl="0">
              <a:spcBef>
                <a:spcPts val="0"/>
              </a:spcBef>
              <a:spcAft>
                <a:spcPts val="0"/>
              </a:spcAft>
              <a:buSzPts val="3600"/>
              <a:buNone/>
              <a:defRPr/>
            </a:lvl7pPr>
            <a:lvl8pPr lvl="7" algn="ctr" rtl="0">
              <a:spcBef>
                <a:spcPts val="0"/>
              </a:spcBef>
              <a:spcAft>
                <a:spcPts val="0"/>
              </a:spcAft>
              <a:buSzPts val="3600"/>
              <a:buNone/>
              <a:defRPr/>
            </a:lvl8pPr>
            <a:lvl9pPr lvl="8" algn="ctr" rtl="0">
              <a:spcBef>
                <a:spcPts val="0"/>
              </a:spcBef>
              <a:spcAft>
                <a:spcPts val="0"/>
              </a:spcAft>
              <a:buSzPts val="3600"/>
              <a:buNone/>
              <a:defRPr/>
            </a:lvl9pPr>
          </a:lstStyle>
          <a:p>
            <a:endParaRPr/>
          </a:p>
        </p:txBody>
      </p:sp>
      <p:pic>
        <p:nvPicPr>
          <p:cNvPr id="164" name="Google Shape;164;p26" descr="Google_Logo_2015_gr.png"/>
          <p:cNvPicPr preferRelativeResize="0"/>
          <p:nvPr/>
        </p:nvPicPr>
        <p:blipFill>
          <a:blip r:embed="rId2">
            <a:alphaModFix/>
          </a:blip>
          <a:stretch>
            <a:fillRect/>
          </a:stretch>
        </p:blipFill>
        <p:spPr>
          <a:xfrm>
            <a:off x="149786" y="9468339"/>
            <a:ext cx="472111" cy="145454"/>
          </a:xfrm>
          <a:prstGeom prst="rect">
            <a:avLst/>
          </a:prstGeom>
          <a:noFill/>
          <a:ln>
            <a:noFill/>
          </a:ln>
        </p:spPr>
      </p:pic>
      <p:sp>
        <p:nvSpPr>
          <p:cNvPr id="165" name="Google Shape;165;p26"/>
          <p:cNvSpPr txBox="1"/>
          <p:nvPr/>
        </p:nvSpPr>
        <p:spPr>
          <a:xfrm>
            <a:off x="6744495" y="427827"/>
            <a:ext cx="1027800" cy="5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Red">
  <p:cSld name="SECTION_HEADER_1_3">
    <p:bg>
      <p:bgPr>
        <a:solidFill>
          <a:srgbClr val="EA4335"/>
        </a:solidFill>
        <a:effectLst/>
      </p:bgPr>
    </p:bg>
    <p:spTree>
      <p:nvGrpSpPr>
        <p:cNvPr id="1" name="Shape 166"/>
        <p:cNvGrpSpPr/>
        <p:nvPr/>
      </p:nvGrpSpPr>
      <p:grpSpPr>
        <a:xfrm>
          <a:off x="0" y="0"/>
          <a:ext cx="0" cy="0"/>
          <a:chOff x="0" y="0"/>
          <a:chExt cx="0" cy="0"/>
        </a:xfrm>
      </p:grpSpPr>
      <p:sp>
        <p:nvSpPr>
          <p:cNvPr id="167" name="Google Shape;167;p2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68" name="Google Shape;168;p27"/>
          <p:cNvSpPr txBox="1"/>
          <p:nvPr/>
        </p:nvSpPr>
        <p:spPr>
          <a:xfrm>
            <a:off x="6744495" y="9143933"/>
            <a:ext cx="1027800" cy="5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
        <p:nvSpPr>
          <p:cNvPr id="169" name="Google Shape;169;p27"/>
          <p:cNvSpPr/>
          <p:nvPr/>
        </p:nvSpPr>
        <p:spPr>
          <a:xfrm flipH="1">
            <a:off x="2932843" y="1501769"/>
            <a:ext cx="4839600" cy="8556600"/>
          </a:xfrm>
          <a:prstGeom prst="rtTriangle">
            <a:avLst/>
          </a:prstGeom>
          <a:solidFill>
            <a:srgbClr val="FF5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7"/>
          <p:cNvSpPr/>
          <p:nvPr/>
        </p:nvSpPr>
        <p:spPr>
          <a:xfrm rot="10800000">
            <a:off x="2774143" y="93"/>
            <a:ext cx="4998300" cy="5856600"/>
          </a:xfrm>
          <a:prstGeom prst="rtTriangle">
            <a:avLst/>
          </a:prstGeom>
          <a:solidFill>
            <a:srgbClr val="98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7"/>
          <p:cNvSpPr txBox="1">
            <a:spLocks noGrp="1"/>
          </p:cNvSpPr>
          <p:nvPr>
            <p:ph type="title"/>
          </p:nvPr>
        </p:nvSpPr>
        <p:spPr>
          <a:xfrm>
            <a:off x="149791" y="1451560"/>
            <a:ext cx="6988800" cy="1980600"/>
          </a:xfrm>
          <a:prstGeom prst="rect">
            <a:avLst/>
          </a:prstGeom>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100"/>
              <a:buNone/>
              <a:defRPr>
                <a:solidFill>
                  <a:srgbClr val="FFFFFF"/>
                </a:solidFill>
                <a:latin typeface="Roboto"/>
                <a:ea typeface="Roboto"/>
                <a:cs typeface="Roboto"/>
                <a:sym typeface="Roboto"/>
              </a:defRPr>
            </a:lvl1pPr>
            <a:lvl2pPr lvl="1" algn="ctr" rtl="0">
              <a:spcBef>
                <a:spcPts val="0"/>
              </a:spcBef>
              <a:spcAft>
                <a:spcPts val="0"/>
              </a:spcAft>
              <a:buSzPts val="3600"/>
              <a:buNone/>
              <a:defRPr/>
            </a:lvl2pPr>
            <a:lvl3pPr lvl="2" algn="ctr" rtl="0">
              <a:spcBef>
                <a:spcPts val="0"/>
              </a:spcBef>
              <a:spcAft>
                <a:spcPts val="0"/>
              </a:spcAft>
              <a:buSzPts val="3600"/>
              <a:buNone/>
              <a:defRPr/>
            </a:lvl3pPr>
            <a:lvl4pPr lvl="3" algn="ctr" rtl="0">
              <a:spcBef>
                <a:spcPts val="0"/>
              </a:spcBef>
              <a:spcAft>
                <a:spcPts val="0"/>
              </a:spcAft>
              <a:buSzPts val="3600"/>
              <a:buNone/>
              <a:defRPr/>
            </a:lvl4pPr>
            <a:lvl5pPr lvl="4" algn="ctr" rtl="0">
              <a:spcBef>
                <a:spcPts val="0"/>
              </a:spcBef>
              <a:spcAft>
                <a:spcPts val="0"/>
              </a:spcAft>
              <a:buSzPts val="3600"/>
              <a:buNone/>
              <a:defRPr/>
            </a:lvl5pPr>
            <a:lvl6pPr lvl="5" algn="ctr" rtl="0">
              <a:spcBef>
                <a:spcPts val="0"/>
              </a:spcBef>
              <a:spcAft>
                <a:spcPts val="0"/>
              </a:spcAft>
              <a:buSzPts val="3600"/>
              <a:buNone/>
              <a:defRPr/>
            </a:lvl6pPr>
            <a:lvl7pPr lvl="6" algn="ctr" rtl="0">
              <a:spcBef>
                <a:spcPts val="0"/>
              </a:spcBef>
              <a:spcAft>
                <a:spcPts val="0"/>
              </a:spcAft>
              <a:buSzPts val="3600"/>
              <a:buNone/>
              <a:defRPr/>
            </a:lvl7pPr>
            <a:lvl8pPr lvl="7" algn="ctr" rtl="0">
              <a:spcBef>
                <a:spcPts val="0"/>
              </a:spcBef>
              <a:spcAft>
                <a:spcPts val="0"/>
              </a:spcAft>
              <a:buSzPts val="3600"/>
              <a:buNone/>
              <a:defRPr/>
            </a:lvl8pPr>
            <a:lvl9pPr lvl="8" algn="ctr" rtl="0">
              <a:spcBef>
                <a:spcPts val="0"/>
              </a:spcBef>
              <a:spcAft>
                <a:spcPts val="0"/>
              </a:spcAft>
              <a:buSzPts val="3600"/>
              <a:buNone/>
              <a:defRPr/>
            </a:lvl9pPr>
          </a:lstStyle>
          <a:p>
            <a:endParaRPr/>
          </a:p>
        </p:txBody>
      </p:sp>
      <p:pic>
        <p:nvPicPr>
          <p:cNvPr id="172" name="Google Shape;172;p27" descr="Google_Logo_2015_gr.png"/>
          <p:cNvPicPr preferRelativeResize="0"/>
          <p:nvPr/>
        </p:nvPicPr>
        <p:blipFill>
          <a:blip r:embed="rId2">
            <a:alphaModFix/>
          </a:blip>
          <a:stretch>
            <a:fillRect/>
          </a:stretch>
        </p:blipFill>
        <p:spPr>
          <a:xfrm>
            <a:off x="149786" y="9468339"/>
            <a:ext cx="472111" cy="145454"/>
          </a:xfrm>
          <a:prstGeom prst="rect">
            <a:avLst/>
          </a:prstGeom>
          <a:noFill/>
          <a:ln>
            <a:noFill/>
          </a:ln>
        </p:spPr>
      </p:pic>
      <p:sp>
        <p:nvSpPr>
          <p:cNvPr id="173" name="Google Shape;173;p27"/>
          <p:cNvSpPr txBox="1"/>
          <p:nvPr/>
        </p:nvSpPr>
        <p:spPr>
          <a:xfrm>
            <a:off x="6744495" y="427827"/>
            <a:ext cx="1027800" cy="5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ection Header Yellow">
  <p:cSld name="SECTION_HEADER_1_1_3">
    <p:bg>
      <p:bgPr>
        <a:solidFill>
          <a:srgbClr val="F4B400"/>
        </a:solidFill>
        <a:effectLst/>
      </p:bgPr>
    </p:bg>
    <p:spTree>
      <p:nvGrpSpPr>
        <p:cNvPr id="1" name="Shape 174"/>
        <p:cNvGrpSpPr/>
        <p:nvPr/>
      </p:nvGrpSpPr>
      <p:grpSpPr>
        <a:xfrm>
          <a:off x="0" y="0"/>
          <a:ext cx="0" cy="0"/>
          <a:chOff x="0" y="0"/>
          <a:chExt cx="0" cy="0"/>
        </a:xfrm>
      </p:grpSpPr>
      <p:sp>
        <p:nvSpPr>
          <p:cNvPr id="175" name="Google Shape;175;p28"/>
          <p:cNvSpPr/>
          <p:nvPr/>
        </p:nvSpPr>
        <p:spPr>
          <a:xfrm flipH="1">
            <a:off x="2932843" y="1501769"/>
            <a:ext cx="4839600" cy="8556600"/>
          </a:xfrm>
          <a:prstGeom prst="rtTriangle">
            <a:avLst/>
          </a:prstGeom>
          <a:solidFill>
            <a:srgbClr val="FFCC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8"/>
          <p:cNvSpPr/>
          <p:nvPr/>
        </p:nvSpPr>
        <p:spPr>
          <a:xfrm rot="10800000">
            <a:off x="2774143" y="93"/>
            <a:ext cx="4998300" cy="5856600"/>
          </a:xfrm>
          <a:prstGeom prst="rtTriangle">
            <a:avLst/>
          </a:pr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8"/>
          <p:cNvSpPr txBox="1">
            <a:spLocks noGrp="1"/>
          </p:cNvSpPr>
          <p:nvPr>
            <p:ph type="title"/>
          </p:nvPr>
        </p:nvSpPr>
        <p:spPr>
          <a:xfrm>
            <a:off x="149791" y="1451560"/>
            <a:ext cx="6988800" cy="1980600"/>
          </a:xfrm>
          <a:prstGeom prst="rect">
            <a:avLst/>
          </a:prstGeom>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100"/>
              <a:buNone/>
              <a:defRPr>
                <a:solidFill>
                  <a:srgbClr val="FFFFFF"/>
                </a:solidFill>
                <a:latin typeface="Roboto"/>
                <a:ea typeface="Roboto"/>
                <a:cs typeface="Roboto"/>
                <a:sym typeface="Roboto"/>
              </a:defRPr>
            </a:lvl1pPr>
            <a:lvl2pPr lvl="1" algn="ctr" rtl="0">
              <a:spcBef>
                <a:spcPts val="0"/>
              </a:spcBef>
              <a:spcAft>
                <a:spcPts val="0"/>
              </a:spcAft>
              <a:buSzPts val="3600"/>
              <a:buNone/>
              <a:defRPr/>
            </a:lvl2pPr>
            <a:lvl3pPr lvl="2" algn="ctr" rtl="0">
              <a:spcBef>
                <a:spcPts val="0"/>
              </a:spcBef>
              <a:spcAft>
                <a:spcPts val="0"/>
              </a:spcAft>
              <a:buSzPts val="3600"/>
              <a:buNone/>
              <a:defRPr/>
            </a:lvl3pPr>
            <a:lvl4pPr lvl="3" algn="ctr" rtl="0">
              <a:spcBef>
                <a:spcPts val="0"/>
              </a:spcBef>
              <a:spcAft>
                <a:spcPts val="0"/>
              </a:spcAft>
              <a:buSzPts val="3600"/>
              <a:buNone/>
              <a:defRPr/>
            </a:lvl4pPr>
            <a:lvl5pPr lvl="4" algn="ctr" rtl="0">
              <a:spcBef>
                <a:spcPts val="0"/>
              </a:spcBef>
              <a:spcAft>
                <a:spcPts val="0"/>
              </a:spcAft>
              <a:buSzPts val="3600"/>
              <a:buNone/>
              <a:defRPr/>
            </a:lvl5pPr>
            <a:lvl6pPr lvl="5" algn="ctr" rtl="0">
              <a:spcBef>
                <a:spcPts val="0"/>
              </a:spcBef>
              <a:spcAft>
                <a:spcPts val="0"/>
              </a:spcAft>
              <a:buSzPts val="3600"/>
              <a:buNone/>
              <a:defRPr/>
            </a:lvl6pPr>
            <a:lvl7pPr lvl="6" algn="ctr" rtl="0">
              <a:spcBef>
                <a:spcPts val="0"/>
              </a:spcBef>
              <a:spcAft>
                <a:spcPts val="0"/>
              </a:spcAft>
              <a:buSzPts val="3600"/>
              <a:buNone/>
              <a:defRPr/>
            </a:lvl7pPr>
            <a:lvl8pPr lvl="7" algn="ctr" rtl="0">
              <a:spcBef>
                <a:spcPts val="0"/>
              </a:spcBef>
              <a:spcAft>
                <a:spcPts val="0"/>
              </a:spcAft>
              <a:buSzPts val="3600"/>
              <a:buNone/>
              <a:defRPr/>
            </a:lvl8pPr>
            <a:lvl9pPr lvl="8" algn="ctr" rtl="0">
              <a:spcBef>
                <a:spcPts val="0"/>
              </a:spcBef>
              <a:spcAft>
                <a:spcPts val="0"/>
              </a:spcAft>
              <a:buSzPts val="3600"/>
              <a:buNone/>
              <a:defRPr/>
            </a:lvl9pPr>
          </a:lstStyle>
          <a:p>
            <a:endParaRPr/>
          </a:p>
        </p:txBody>
      </p:sp>
      <p:pic>
        <p:nvPicPr>
          <p:cNvPr id="178" name="Google Shape;178;p28" descr="Google_Logo_2015_gr.png"/>
          <p:cNvPicPr preferRelativeResize="0"/>
          <p:nvPr/>
        </p:nvPicPr>
        <p:blipFill>
          <a:blip r:embed="rId2">
            <a:alphaModFix/>
          </a:blip>
          <a:stretch>
            <a:fillRect/>
          </a:stretch>
        </p:blipFill>
        <p:spPr>
          <a:xfrm>
            <a:off x="149786" y="9468339"/>
            <a:ext cx="472111" cy="145454"/>
          </a:xfrm>
          <a:prstGeom prst="rect">
            <a:avLst/>
          </a:prstGeom>
          <a:noFill/>
          <a:ln>
            <a:noFill/>
          </a:ln>
        </p:spPr>
      </p:pic>
      <p:sp>
        <p:nvSpPr>
          <p:cNvPr id="179" name="Google Shape;179;p28"/>
          <p:cNvSpPr txBox="1"/>
          <p:nvPr/>
        </p:nvSpPr>
        <p:spPr>
          <a:xfrm>
            <a:off x="6744495" y="427827"/>
            <a:ext cx="1027800" cy="5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ection Header Green">
  <p:cSld name="CUSTOM_2">
    <p:bg>
      <p:bgPr>
        <a:solidFill>
          <a:srgbClr val="34A853"/>
        </a:solidFill>
        <a:effectLst/>
      </p:bgPr>
    </p:bg>
    <p:spTree>
      <p:nvGrpSpPr>
        <p:cNvPr id="1" name="Shape 180"/>
        <p:cNvGrpSpPr/>
        <p:nvPr/>
      </p:nvGrpSpPr>
      <p:grpSpPr>
        <a:xfrm>
          <a:off x="0" y="0"/>
          <a:ext cx="0" cy="0"/>
          <a:chOff x="0" y="0"/>
          <a:chExt cx="0" cy="0"/>
        </a:xfrm>
      </p:grpSpPr>
      <p:sp>
        <p:nvSpPr>
          <p:cNvPr id="181" name="Google Shape;181;p29"/>
          <p:cNvSpPr/>
          <p:nvPr/>
        </p:nvSpPr>
        <p:spPr>
          <a:xfrm flipH="1">
            <a:off x="2932843" y="1501769"/>
            <a:ext cx="4839600" cy="8556600"/>
          </a:xfrm>
          <a:prstGeom prst="rtTriangle">
            <a:avLst/>
          </a:prstGeom>
          <a:solidFill>
            <a:srgbClr val="57BB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9"/>
          <p:cNvSpPr/>
          <p:nvPr/>
        </p:nvSpPr>
        <p:spPr>
          <a:xfrm rot="10800000">
            <a:off x="2774143" y="93"/>
            <a:ext cx="4998300" cy="5856600"/>
          </a:xfrm>
          <a:prstGeom prst="rtTriangle">
            <a:avLst/>
          </a:prstGeom>
          <a:solidFill>
            <a:srgbClr val="3493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9"/>
          <p:cNvSpPr txBox="1">
            <a:spLocks noGrp="1"/>
          </p:cNvSpPr>
          <p:nvPr>
            <p:ph type="title"/>
          </p:nvPr>
        </p:nvSpPr>
        <p:spPr>
          <a:xfrm>
            <a:off x="149791" y="1451560"/>
            <a:ext cx="6988800" cy="1980600"/>
          </a:xfrm>
          <a:prstGeom prst="rect">
            <a:avLst/>
          </a:prstGeom>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100"/>
              <a:buNone/>
              <a:defRPr>
                <a:solidFill>
                  <a:srgbClr val="FFFFFF"/>
                </a:solidFill>
                <a:latin typeface="Roboto"/>
                <a:ea typeface="Roboto"/>
                <a:cs typeface="Roboto"/>
                <a:sym typeface="Roboto"/>
              </a:defRPr>
            </a:lvl1pPr>
            <a:lvl2pPr lvl="1" algn="ctr" rtl="0">
              <a:spcBef>
                <a:spcPts val="0"/>
              </a:spcBef>
              <a:spcAft>
                <a:spcPts val="0"/>
              </a:spcAft>
              <a:buSzPts val="3600"/>
              <a:buNone/>
              <a:defRPr/>
            </a:lvl2pPr>
            <a:lvl3pPr lvl="2" algn="ctr" rtl="0">
              <a:spcBef>
                <a:spcPts val="0"/>
              </a:spcBef>
              <a:spcAft>
                <a:spcPts val="0"/>
              </a:spcAft>
              <a:buSzPts val="3600"/>
              <a:buNone/>
              <a:defRPr/>
            </a:lvl3pPr>
            <a:lvl4pPr lvl="3" algn="ctr" rtl="0">
              <a:spcBef>
                <a:spcPts val="0"/>
              </a:spcBef>
              <a:spcAft>
                <a:spcPts val="0"/>
              </a:spcAft>
              <a:buSzPts val="3600"/>
              <a:buNone/>
              <a:defRPr/>
            </a:lvl4pPr>
            <a:lvl5pPr lvl="4" algn="ctr" rtl="0">
              <a:spcBef>
                <a:spcPts val="0"/>
              </a:spcBef>
              <a:spcAft>
                <a:spcPts val="0"/>
              </a:spcAft>
              <a:buSzPts val="3600"/>
              <a:buNone/>
              <a:defRPr/>
            </a:lvl5pPr>
            <a:lvl6pPr lvl="5" algn="ctr" rtl="0">
              <a:spcBef>
                <a:spcPts val="0"/>
              </a:spcBef>
              <a:spcAft>
                <a:spcPts val="0"/>
              </a:spcAft>
              <a:buSzPts val="3600"/>
              <a:buNone/>
              <a:defRPr/>
            </a:lvl6pPr>
            <a:lvl7pPr lvl="6" algn="ctr" rtl="0">
              <a:spcBef>
                <a:spcPts val="0"/>
              </a:spcBef>
              <a:spcAft>
                <a:spcPts val="0"/>
              </a:spcAft>
              <a:buSzPts val="3600"/>
              <a:buNone/>
              <a:defRPr/>
            </a:lvl7pPr>
            <a:lvl8pPr lvl="7" algn="ctr" rtl="0">
              <a:spcBef>
                <a:spcPts val="0"/>
              </a:spcBef>
              <a:spcAft>
                <a:spcPts val="0"/>
              </a:spcAft>
              <a:buSzPts val="3600"/>
              <a:buNone/>
              <a:defRPr/>
            </a:lvl8pPr>
            <a:lvl9pPr lvl="8" algn="ctr" rtl="0">
              <a:spcBef>
                <a:spcPts val="0"/>
              </a:spcBef>
              <a:spcAft>
                <a:spcPts val="0"/>
              </a:spcAft>
              <a:buSzPts val="3600"/>
              <a:buNone/>
              <a:defRPr/>
            </a:lvl9pPr>
          </a:lstStyle>
          <a:p>
            <a:endParaRPr/>
          </a:p>
        </p:txBody>
      </p:sp>
      <p:pic>
        <p:nvPicPr>
          <p:cNvPr id="184" name="Google Shape;184;p29" descr="Google_Logo_2015_gr.png"/>
          <p:cNvPicPr preferRelativeResize="0"/>
          <p:nvPr/>
        </p:nvPicPr>
        <p:blipFill>
          <a:blip r:embed="rId2">
            <a:alphaModFix/>
          </a:blip>
          <a:stretch>
            <a:fillRect/>
          </a:stretch>
        </p:blipFill>
        <p:spPr>
          <a:xfrm>
            <a:off x="149786" y="9468339"/>
            <a:ext cx="472111" cy="145454"/>
          </a:xfrm>
          <a:prstGeom prst="rect">
            <a:avLst/>
          </a:prstGeom>
          <a:noFill/>
          <a:ln>
            <a:noFill/>
          </a:ln>
        </p:spPr>
      </p:pic>
      <p:sp>
        <p:nvSpPr>
          <p:cNvPr id="185" name="Google Shape;185;p29"/>
          <p:cNvSpPr txBox="1"/>
          <p:nvPr/>
        </p:nvSpPr>
        <p:spPr>
          <a:xfrm>
            <a:off x="6744495" y="427827"/>
            <a:ext cx="1027800" cy="5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ection Header Gray">
  <p:cSld name="SECTION_HEADER_1_1_1_1_2">
    <p:bg>
      <p:bgPr>
        <a:solidFill>
          <a:srgbClr val="999999"/>
        </a:solidFill>
        <a:effectLst/>
      </p:bgPr>
    </p:bg>
    <p:spTree>
      <p:nvGrpSpPr>
        <p:cNvPr id="1" name="Shape 186"/>
        <p:cNvGrpSpPr/>
        <p:nvPr/>
      </p:nvGrpSpPr>
      <p:grpSpPr>
        <a:xfrm>
          <a:off x="0" y="0"/>
          <a:ext cx="0" cy="0"/>
          <a:chOff x="0" y="0"/>
          <a:chExt cx="0" cy="0"/>
        </a:xfrm>
      </p:grpSpPr>
      <p:sp>
        <p:nvSpPr>
          <p:cNvPr id="187" name="Google Shape;187;p30"/>
          <p:cNvSpPr/>
          <p:nvPr/>
        </p:nvSpPr>
        <p:spPr>
          <a:xfrm flipH="1">
            <a:off x="2932843" y="1501769"/>
            <a:ext cx="4839600" cy="8556600"/>
          </a:xfrm>
          <a:prstGeom prst="rtTriangl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0"/>
          <p:cNvSpPr/>
          <p:nvPr/>
        </p:nvSpPr>
        <p:spPr>
          <a:xfrm rot="10800000">
            <a:off x="2774143" y="93"/>
            <a:ext cx="4998300" cy="5856600"/>
          </a:xfrm>
          <a:prstGeom prst="rtTriangle">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0"/>
          <p:cNvSpPr txBox="1">
            <a:spLocks noGrp="1"/>
          </p:cNvSpPr>
          <p:nvPr>
            <p:ph type="title"/>
          </p:nvPr>
        </p:nvSpPr>
        <p:spPr>
          <a:xfrm>
            <a:off x="149791" y="1451560"/>
            <a:ext cx="6988800" cy="1980600"/>
          </a:xfrm>
          <a:prstGeom prst="rect">
            <a:avLst/>
          </a:prstGeom>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100"/>
              <a:buNone/>
              <a:defRPr>
                <a:solidFill>
                  <a:srgbClr val="FFFFFF"/>
                </a:solidFill>
                <a:latin typeface="Roboto"/>
                <a:ea typeface="Roboto"/>
                <a:cs typeface="Roboto"/>
                <a:sym typeface="Roboto"/>
              </a:defRPr>
            </a:lvl1pPr>
            <a:lvl2pPr lvl="1" algn="ctr" rtl="0">
              <a:spcBef>
                <a:spcPts val="0"/>
              </a:spcBef>
              <a:spcAft>
                <a:spcPts val="0"/>
              </a:spcAft>
              <a:buSzPts val="3600"/>
              <a:buNone/>
              <a:defRPr/>
            </a:lvl2pPr>
            <a:lvl3pPr lvl="2" algn="ctr" rtl="0">
              <a:spcBef>
                <a:spcPts val="0"/>
              </a:spcBef>
              <a:spcAft>
                <a:spcPts val="0"/>
              </a:spcAft>
              <a:buSzPts val="3600"/>
              <a:buNone/>
              <a:defRPr/>
            </a:lvl3pPr>
            <a:lvl4pPr lvl="3" algn="ctr" rtl="0">
              <a:spcBef>
                <a:spcPts val="0"/>
              </a:spcBef>
              <a:spcAft>
                <a:spcPts val="0"/>
              </a:spcAft>
              <a:buSzPts val="3600"/>
              <a:buNone/>
              <a:defRPr/>
            </a:lvl4pPr>
            <a:lvl5pPr lvl="4" algn="ctr" rtl="0">
              <a:spcBef>
                <a:spcPts val="0"/>
              </a:spcBef>
              <a:spcAft>
                <a:spcPts val="0"/>
              </a:spcAft>
              <a:buSzPts val="3600"/>
              <a:buNone/>
              <a:defRPr/>
            </a:lvl5pPr>
            <a:lvl6pPr lvl="5" algn="ctr" rtl="0">
              <a:spcBef>
                <a:spcPts val="0"/>
              </a:spcBef>
              <a:spcAft>
                <a:spcPts val="0"/>
              </a:spcAft>
              <a:buSzPts val="3600"/>
              <a:buNone/>
              <a:defRPr/>
            </a:lvl6pPr>
            <a:lvl7pPr lvl="6" algn="ctr" rtl="0">
              <a:spcBef>
                <a:spcPts val="0"/>
              </a:spcBef>
              <a:spcAft>
                <a:spcPts val="0"/>
              </a:spcAft>
              <a:buSzPts val="3600"/>
              <a:buNone/>
              <a:defRPr/>
            </a:lvl7pPr>
            <a:lvl8pPr lvl="7" algn="ctr" rtl="0">
              <a:spcBef>
                <a:spcPts val="0"/>
              </a:spcBef>
              <a:spcAft>
                <a:spcPts val="0"/>
              </a:spcAft>
              <a:buSzPts val="3600"/>
              <a:buNone/>
              <a:defRPr/>
            </a:lvl8pPr>
            <a:lvl9pPr lvl="8" algn="ctr" rtl="0">
              <a:spcBef>
                <a:spcPts val="0"/>
              </a:spcBef>
              <a:spcAft>
                <a:spcPts val="0"/>
              </a:spcAft>
              <a:buSzPts val="3600"/>
              <a:buNone/>
              <a:defRPr/>
            </a:lvl9pPr>
          </a:lstStyle>
          <a:p>
            <a:endParaRPr/>
          </a:p>
        </p:txBody>
      </p:sp>
      <p:pic>
        <p:nvPicPr>
          <p:cNvPr id="190" name="Google Shape;190;p30" descr="Google_Logo_2015_gr.png"/>
          <p:cNvPicPr preferRelativeResize="0"/>
          <p:nvPr/>
        </p:nvPicPr>
        <p:blipFill>
          <a:blip r:embed="rId2">
            <a:alphaModFix/>
          </a:blip>
          <a:stretch>
            <a:fillRect/>
          </a:stretch>
        </p:blipFill>
        <p:spPr>
          <a:xfrm>
            <a:off x="149786" y="9468339"/>
            <a:ext cx="472111" cy="145454"/>
          </a:xfrm>
          <a:prstGeom prst="rect">
            <a:avLst/>
          </a:prstGeom>
          <a:noFill/>
          <a:ln>
            <a:noFill/>
          </a:ln>
        </p:spPr>
      </p:pic>
      <p:sp>
        <p:nvSpPr>
          <p:cNvPr id="191" name="Google Shape;191;p30"/>
          <p:cNvSpPr txBox="1"/>
          <p:nvPr/>
        </p:nvSpPr>
        <p:spPr>
          <a:xfrm>
            <a:off x="6744495" y="427827"/>
            <a:ext cx="1027800" cy="5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Red Footer - Title &amp; Body">
  <p:cSld name="CUSTOM_3_1">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142035" y="1021533"/>
            <a:ext cx="5622000" cy="1477800"/>
          </a:xfrm>
          <a:prstGeom prst="rect">
            <a:avLst/>
          </a:prstGeom>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3" name="Google Shape;23;p4"/>
          <p:cNvSpPr/>
          <p:nvPr/>
        </p:nvSpPr>
        <p:spPr>
          <a:xfrm flipH="1">
            <a:off x="22273" y="9030267"/>
            <a:ext cx="7771972" cy="1072402"/>
          </a:xfrm>
          <a:custGeom>
            <a:avLst/>
            <a:gdLst/>
            <a:ahLst/>
            <a:cxnLst/>
            <a:rect l="l" t="t" r="r" b="b"/>
            <a:pathLst>
              <a:path w="367556" h="19840" extrusionOk="0">
                <a:moveTo>
                  <a:pt x="0" y="19840"/>
                </a:moveTo>
                <a:lnTo>
                  <a:pt x="515" y="0"/>
                </a:lnTo>
                <a:lnTo>
                  <a:pt x="367556" y="11270"/>
                </a:lnTo>
                <a:lnTo>
                  <a:pt x="367044" y="18698"/>
                </a:lnTo>
                <a:close/>
              </a:path>
            </a:pathLst>
          </a:custGeom>
          <a:solidFill>
            <a:srgbClr val="800000"/>
          </a:solidFill>
          <a:ln>
            <a:noFill/>
          </a:ln>
        </p:spPr>
      </p:sp>
      <p:sp>
        <p:nvSpPr>
          <p:cNvPr id="24" name="Google Shape;24;p4"/>
          <p:cNvSpPr/>
          <p:nvPr/>
        </p:nvSpPr>
        <p:spPr>
          <a:xfrm flipH="1">
            <a:off x="-10838" y="9165362"/>
            <a:ext cx="4054501" cy="926906"/>
          </a:xfrm>
          <a:custGeom>
            <a:avLst/>
            <a:gdLst/>
            <a:ahLst/>
            <a:cxnLst/>
            <a:rect l="l" t="t" r="r" b="b"/>
            <a:pathLst>
              <a:path w="366343" h="18959" extrusionOk="0">
                <a:moveTo>
                  <a:pt x="0" y="18521"/>
                </a:moveTo>
                <a:lnTo>
                  <a:pt x="366343" y="0"/>
                </a:lnTo>
                <a:lnTo>
                  <a:pt x="366052" y="18959"/>
                </a:lnTo>
                <a:close/>
              </a:path>
            </a:pathLst>
          </a:custGeom>
          <a:solidFill>
            <a:srgbClr val="EA4335"/>
          </a:solidFill>
          <a:ln>
            <a:noFill/>
          </a:ln>
        </p:spPr>
      </p:sp>
      <p:pic>
        <p:nvPicPr>
          <p:cNvPr id="25" name="Google Shape;25;p4" descr="Google_Logo_2015_gr.png"/>
          <p:cNvPicPr preferRelativeResize="0"/>
          <p:nvPr/>
        </p:nvPicPr>
        <p:blipFill>
          <a:blip r:embed="rId2">
            <a:alphaModFix/>
          </a:blip>
          <a:stretch>
            <a:fillRect/>
          </a:stretch>
        </p:blipFill>
        <p:spPr>
          <a:xfrm>
            <a:off x="149786" y="9468339"/>
            <a:ext cx="472111" cy="145454"/>
          </a:xfrm>
          <a:prstGeom prst="rect">
            <a:avLst/>
          </a:prstGeom>
          <a:noFill/>
          <a:ln>
            <a:noFill/>
          </a:ln>
        </p:spPr>
      </p:pic>
      <p:sp>
        <p:nvSpPr>
          <p:cNvPr id="26" name="Google Shape;26;p4"/>
          <p:cNvSpPr txBox="1">
            <a:spLocks noGrp="1"/>
          </p:cNvSpPr>
          <p:nvPr>
            <p:ph type="body" idx="1"/>
          </p:nvPr>
        </p:nvSpPr>
        <p:spPr>
          <a:xfrm>
            <a:off x="149791" y="2553711"/>
            <a:ext cx="4458300" cy="5097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Roboto"/>
              <a:buChar char="●"/>
              <a:defRPr sz="1400">
                <a:latin typeface="Roboto"/>
                <a:ea typeface="Roboto"/>
                <a:cs typeface="Roboto"/>
                <a:sym typeface="Roboto"/>
              </a:defRPr>
            </a:lvl1pPr>
            <a:lvl2pPr marL="914400" lvl="1" indent="-317500" rtl="0">
              <a:spcBef>
                <a:spcPts val="1400"/>
              </a:spcBef>
              <a:spcAft>
                <a:spcPts val="0"/>
              </a:spcAft>
              <a:buSzPts val="1400"/>
              <a:buFont typeface="Roboto"/>
              <a:buChar char="○"/>
              <a:defRPr>
                <a:latin typeface="Roboto"/>
                <a:ea typeface="Roboto"/>
                <a:cs typeface="Roboto"/>
                <a:sym typeface="Roboto"/>
              </a:defRPr>
            </a:lvl2pPr>
            <a:lvl3pPr marL="1371600" lvl="2" indent="-317500" rtl="0">
              <a:spcBef>
                <a:spcPts val="1400"/>
              </a:spcBef>
              <a:spcAft>
                <a:spcPts val="0"/>
              </a:spcAft>
              <a:buSzPts val="1400"/>
              <a:buFont typeface="Roboto"/>
              <a:buChar char="■"/>
              <a:defRPr>
                <a:latin typeface="Roboto"/>
                <a:ea typeface="Roboto"/>
                <a:cs typeface="Roboto"/>
                <a:sym typeface="Roboto"/>
              </a:defRPr>
            </a:lvl3pPr>
            <a:lvl4pPr marL="1828800" lvl="3" indent="-317500" rtl="0">
              <a:spcBef>
                <a:spcPts val="1400"/>
              </a:spcBef>
              <a:spcAft>
                <a:spcPts val="0"/>
              </a:spcAft>
              <a:buSzPts val="1400"/>
              <a:buFont typeface="Roboto"/>
              <a:buChar char="●"/>
              <a:defRPr>
                <a:latin typeface="Roboto"/>
                <a:ea typeface="Roboto"/>
                <a:cs typeface="Roboto"/>
                <a:sym typeface="Roboto"/>
              </a:defRPr>
            </a:lvl4pPr>
            <a:lvl5pPr marL="2286000" lvl="4" indent="-317500" rtl="0">
              <a:spcBef>
                <a:spcPts val="1400"/>
              </a:spcBef>
              <a:spcAft>
                <a:spcPts val="0"/>
              </a:spcAft>
              <a:buSzPts val="1400"/>
              <a:buFont typeface="Roboto"/>
              <a:buChar char="○"/>
              <a:defRPr>
                <a:latin typeface="Roboto"/>
                <a:ea typeface="Roboto"/>
                <a:cs typeface="Roboto"/>
                <a:sym typeface="Roboto"/>
              </a:defRPr>
            </a:lvl5pPr>
            <a:lvl6pPr marL="2743200" lvl="5" indent="-317500" rtl="0">
              <a:spcBef>
                <a:spcPts val="1400"/>
              </a:spcBef>
              <a:spcAft>
                <a:spcPts val="0"/>
              </a:spcAft>
              <a:buSzPts val="1400"/>
              <a:buFont typeface="Roboto"/>
              <a:buChar char="■"/>
              <a:defRPr>
                <a:latin typeface="Roboto"/>
                <a:ea typeface="Roboto"/>
                <a:cs typeface="Roboto"/>
                <a:sym typeface="Roboto"/>
              </a:defRPr>
            </a:lvl6pPr>
            <a:lvl7pPr marL="3200400" lvl="6" indent="-317500" rtl="0">
              <a:spcBef>
                <a:spcPts val="1400"/>
              </a:spcBef>
              <a:spcAft>
                <a:spcPts val="0"/>
              </a:spcAft>
              <a:buSzPts val="1400"/>
              <a:buFont typeface="Roboto"/>
              <a:buChar char="●"/>
              <a:defRPr>
                <a:latin typeface="Roboto"/>
                <a:ea typeface="Roboto"/>
                <a:cs typeface="Roboto"/>
                <a:sym typeface="Roboto"/>
              </a:defRPr>
            </a:lvl7pPr>
            <a:lvl8pPr marL="3657600" lvl="7" indent="-317500" rtl="0">
              <a:spcBef>
                <a:spcPts val="1400"/>
              </a:spcBef>
              <a:spcAft>
                <a:spcPts val="0"/>
              </a:spcAft>
              <a:buSzPts val="1400"/>
              <a:buFont typeface="Roboto"/>
              <a:buChar char="○"/>
              <a:defRPr>
                <a:latin typeface="Roboto"/>
                <a:ea typeface="Roboto"/>
                <a:cs typeface="Roboto"/>
                <a:sym typeface="Roboto"/>
              </a:defRPr>
            </a:lvl8pPr>
            <a:lvl9pPr marL="4114800" lvl="8" indent="-317500" rtl="0">
              <a:spcBef>
                <a:spcPts val="1400"/>
              </a:spcBef>
              <a:spcAft>
                <a:spcPts val="1400"/>
              </a:spcAft>
              <a:buSzPts val="1400"/>
              <a:buFont typeface="Roboto"/>
              <a:buChar char="■"/>
              <a:defRPr>
                <a:latin typeface="Roboto"/>
                <a:ea typeface="Roboto"/>
                <a:cs typeface="Roboto"/>
                <a:sym typeface="Roboto"/>
              </a:defRPr>
            </a:lvl9pPr>
          </a:lstStyle>
          <a:p>
            <a:endParaRPr/>
          </a:p>
        </p:txBody>
      </p:sp>
      <p:sp>
        <p:nvSpPr>
          <p:cNvPr id="27" name="Google Shape;27;p4"/>
          <p:cNvSpPr txBox="1"/>
          <p:nvPr/>
        </p:nvSpPr>
        <p:spPr>
          <a:xfrm>
            <a:off x="6744495" y="427827"/>
            <a:ext cx="1027800" cy="5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One Line Title with Bullets">
  <p:cSld name="One Line Title with Bullets">
    <p:spTree>
      <p:nvGrpSpPr>
        <p:cNvPr id="1" name="Shape 192"/>
        <p:cNvGrpSpPr/>
        <p:nvPr/>
      </p:nvGrpSpPr>
      <p:grpSpPr>
        <a:xfrm>
          <a:off x="0" y="0"/>
          <a:ext cx="0" cy="0"/>
          <a:chOff x="0" y="0"/>
          <a:chExt cx="0" cy="0"/>
        </a:xfrm>
      </p:grpSpPr>
      <p:sp>
        <p:nvSpPr>
          <p:cNvPr id="193" name="Google Shape;193;p31"/>
          <p:cNvSpPr txBox="1">
            <a:spLocks noGrp="1"/>
          </p:cNvSpPr>
          <p:nvPr>
            <p:ph type="title"/>
          </p:nvPr>
        </p:nvSpPr>
        <p:spPr>
          <a:xfrm>
            <a:off x="355405" y="1105984"/>
            <a:ext cx="6995100" cy="10191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3600"/>
              <a:buNone/>
              <a:defRPr sz="2400">
                <a:latin typeface="Helvetica Neue"/>
                <a:ea typeface="Helvetica Neue"/>
                <a:cs typeface="Helvetica Neue"/>
                <a:sym typeface="Helvetica Neue"/>
              </a:defRPr>
            </a:lvl1pPr>
            <a:lvl2pPr lvl="1" rtl="0">
              <a:spcBef>
                <a:spcPts val="0"/>
              </a:spcBef>
              <a:spcAft>
                <a:spcPts val="0"/>
              </a:spcAft>
              <a:buSzPts val="3600"/>
              <a:buNone/>
              <a:defRPr sz="2000">
                <a:solidFill>
                  <a:srgbClr val="DA4B2F"/>
                </a:solidFill>
                <a:latin typeface="Open Sans"/>
                <a:ea typeface="Open Sans"/>
                <a:cs typeface="Open Sans"/>
                <a:sym typeface="Open Sans"/>
              </a:defRPr>
            </a:lvl2pPr>
            <a:lvl3pPr lvl="2" rtl="0">
              <a:spcBef>
                <a:spcPts val="0"/>
              </a:spcBef>
              <a:spcAft>
                <a:spcPts val="0"/>
              </a:spcAft>
              <a:buSzPts val="3600"/>
              <a:buNone/>
              <a:defRPr sz="2000">
                <a:solidFill>
                  <a:srgbClr val="DA4B2F"/>
                </a:solidFill>
                <a:latin typeface="Open Sans"/>
                <a:ea typeface="Open Sans"/>
                <a:cs typeface="Open Sans"/>
                <a:sym typeface="Open Sans"/>
              </a:defRPr>
            </a:lvl3pPr>
            <a:lvl4pPr lvl="3" rtl="0">
              <a:spcBef>
                <a:spcPts val="0"/>
              </a:spcBef>
              <a:spcAft>
                <a:spcPts val="0"/>
              </a:spcAft>
              <a:buSzPts val="3600"/>
              <a:buNone/>
              <a:defRPr sz="2000">
                <a:solidFill>
                  <a:srgbClr val="DA4B2F"/>
                </a:solidFill>
                <a:latin typeface="Open Sans"/>
                <a:ea typeface="Open Sans"/>
                <a:cs typeface="Open Sans"/>
                <a:sym typeface="Open Sans"/>
              </a:defRPr>
            </a:lvl4pPr>
            <a:lvl5pPr lvl="4" rtl="0">
              <a:spcBef>
                <a:spcPts val="0"/>
              </a:spcBef>
              <a:spcAft>
                <a:spcPts val="0"/>
              </a:spcAft>
              <a:buSzPts val="3600"/>
              <a:buNone/>
              <a:defRPr sz="2000">
                <a:solidFill>
                  <a:srgbClr val="DA4B2F"/>
                </a:solidFill>
                <a:latin typeface="Open Sans"/>
                <a:ea typeface="Open Sans"/>
                <a:cs typeface="Open Sans"/>
                <a:sym typeface="Open Sans"/>
              </a:defRPr>
            </a:lvl5pPr>
            <a:lvl6pPr lvl="5" rtl="0">
              <a:spcBef>
                <a:spcPts val="0"/>
              </a:spcBef>
              <a:spcAft>
                <a:spcPts val="0"/>
              </a:spcAft>
              <a:buSzPts val="3600"/>
              <a:buNone/>
              <a:defRPr sz="2000">
                <a:solidFill>
                  <a:schemeClr val="dk1"/>
                </a:solidFill>
                <a:latin typeface="Open Sans"/>
                <a:ea typeface="Open Sans"/>
                <a:cs typeface="Open Sans"/>
                <a:sym typeface="Open Sans"/>
              </a:defRPr>
            </a:lvl6pPr>
            <a:lvl7pPr lvl="6" rtl="0">
              <a:spcBef>
                <a:spcPts val="0"/>
              </a:spcBef>
              <a:spcAft>
                <a:spcPts val="0"/>
              </a:spcAft>
              <a:buSzPts val="3600"/>
              <a:buNone/>
              <a:defRPr sz="2000">
                <a:solidFill>
                  <a:schemeClr val="dk1"/>
                </a:solidFill>
                <a:latin typeface="Open Sans"/>
                <a:ea typeface="Open Sans"/>
                <a:cs typeface="Open Sans"/>
                <a:sym typeface="Open Sans"/>
              </a:defRPr>
            </a:lvl7pPr>
            <a:lvl8pPr lvl="7" rtl="0">
              <a:spcBef>
                <a:spcPts val="0"/>
              </a:spcBef>
              <a:spcAft>
                <a:spcPts val="0"/>
              </a:spcAft>
              <a:buSzPts val="3600"/>
              <a:buNone/>
              <a:defRPr sz="2000">
                <a:solidFill>
                  <a:schemeClr val="dk1"/>
                </a:solidFill>
                <a:latin typeface="Open Sans"/>
                <a:ea typeface="Open Sans"/>
                <a:cs typeface="Open Sans"/>
                <a:sym typeface="Open Sans"/>
              </a:defRPr>
            </a:lvl8pPr>
            <a:lvl9pPr lvl="8" rtl="0">
              <a:spcBef>
                <a:spcPts val="0"/>
              </a:spcBef>
              <a:spcAft>
                <a:spcPts val="0"/>
              </a:spcAft>
              <a:buSzPts val="3600"/>
              <a:buNone/>
              <a:defRPr sz="2000">
                <a:solidFill>
                  <a:schemeClr val="dk1"/>
                </a:solidFill>
                <a:latin typeface="Open Sans"/>
                <a:ea typeface="Open Sans"/>
                <a:cs typeface="Open Sans"/>
                <a:sym typeface="Open Sans"/>
              </a:defRPr>
            </a:lvl9pPr>
          </a:lstStyle>
          <a:p>
            <a:endParaRPr/>
          </a:p>
        </p:txBody>
      </p:sp>
      <p:sp>
        <p:nvSpPr>
          <p:cNvPr id="194" name="Google Shape;194;p31"/>
          <p:cNvSpPr txBox="1">
            <a:spLocks noGrp="1"/>
          </p:cNvSpPr>
          <p:nvPr>
            <p:ph type="body" idx="1"/>
          </p:nvPr>
        </p:nvSpPr>
        <p:spPr>
          <a:xfrm>
            <a:off x="314350" y="2503424"/>
            <a:ext cx="6995100" cy="5544600"/>
          </a:xfrm>
          <a:prstGeom prst="rect">
            <a:avLst/>
          </a:prstGeom>
          <a:noFill/>
          <a:ln>
            <a:noFill/>
          </a:ln>
        </p:spPr>
        <p:txBody>
          <a:bodyPr spcFirstLastPara="1" wrap="square" lIns="91425" tIns="91425" rIns="91425" bIns="91425" anchor="t" anchorCtr="0">
            <a:noAutofit/>
          </a:bodyPr>
          <a:lstStyle>
            <a:lvl1pPr marL="457200" lvl="0" indent="-342900" rtl="0">
              <a:lnSpc>
                <a:spcPct val="100000"/>
              </a:lnSpc>
              <a:spcBef>
                <a:spcPts val="1200"/>
              </a:spcBef>
              <a:spcAft>
                <a:spcPts val="0"/>
              </a:spcAft>
              <a:buSzPts val="1800"/>
              <a:buChar char="●"/>
              <a:defRPr sz="1600">
                <a:solidFill>
                  <a:schemeClr val="dk2"/>
                </a:solidFill>
                <a:latin typeface="Helvetica Neue"/>
                <a:ea typeface="Helvetica Neue"/>
                <a:cs typeface="Helvetica Neue"/>
                <a:sym typeface="Helvetica Neue"/>
              </a:defRPr>
            </a:lvl1pPr>
            <a:lvl2pPr marL="914400" lvl="1" indent="-317500" rtl="0">
              <a:lnSpc>
                <a:spcPct val="100000"/>
              </a:lnSpc>
              <a:spcBef>
                <a:spcPts val="1200"/>
              </a:spcBef>
              <a:spcAft>
                <a:spcPts val="0"/>
              </a:spcAft>
              <a:buSzPts val="1400"/>
              <a:buChar char="○"/>
              <a:defRPr sz="1400">
                <a:solidFill>
                  <a:schemeClr val="dk2"/>
                </a:solidFill>
                <a:latin typeface="Helvetica Neue"/>
                <a:ea typeface="Helvetica Neue"/>
                <a:cs typeface="Helvetica Neue"/>
                <a:sym typeface="Helvetica Neue"/>
              </a:defRPr>
            </a:lvl2pPr>
            <a:lvl3pPr marL="1371600" lvl="2" indent="-317500" rtl="0">
              <a:lnSpc>
                <a:spcPct val="100000"/>
              </a:lnSpc>
              <a:spcBef>
                <a:spcPts val="600"/>
              </a:spcBef>
              <a:spcAft>
                <a:spcPts val="0"/>
              </a:spcAft>
              <a:buSzPts val="1400"/>
              <a:buChar char="■"/>
              <a:defRPr sz="1200">
                <a:solidFill>
                  <a:schemeClr val="dk2"/>
                </a:solidFill>
                <a:latin typeface="Helvetica Neue"/>
                <a:ea typeface="Helvetica Neue"/>
                <a:cs typeface="Helvetica Neue"/>
                <a:sym typeface="Helvetica Neue"/>
              </a:defRPr>
            </a:lvl3pPr>
            <a:lvl4pPr marL="1828800" lvl="3" indent="-317500" rtl="0">
              <a:lnSpc>
                <a:spcPct val="100000"/>
              </a:lnSpc>
              <a:spcBef>
                <a:spcPts val="600"/>
              </a:spcBef>
              <a:spcAft>
                <a:spcPts val="0"/>
              </a:spcAft>
              <a:buSzPts val="1400"/>
              <a:buChar char="●"/>
              <a:defRPr sz="1200">
                <a:solidFill>
                  <a:schemeClr val="dk2"/>
                </a:solidFill>
                <a:latin typeface="Helvetica Neue"/>
                <a:ea typeface="Helvetica Neue"/>
                <a:cs typeface="Helvetica Neue"/>
                <a:sym typeface="Helvetica Neue"/>
              </a:defRPr>
            </a:lvl4pPr>
            <a:lvl5pPr marL="2286000" lvl="4" indent="-317500" rtl="0">
              <a:lnSpc>
                <a:spcPct val="100000"/>
              </a:lnSpc>
              <a:spcBef>
                <a:spcPts val="600"/>
              </a:spcBef>
              <a:spcAft>
                <a:spcPts val="0"/>
              </a:spcAft>
              <a:buSzPts val="1400"/>
              <a:buChar char="○"/>
              <a:defRPr sz="1000">
                <a:solidFill>
                  <a:schemeClr val="dk2"/>
                </a:solidFill>
                <a:latin typeface="Helvetica Neue"/>
                <a:ea typeface="Helvetica Neue"/>
                <a:cs typeface="Helvetica Neue"/>
                <a:sym typeface="Helvetica Neue"/>
              </a:defRPr>
            </a:lvl5pPr>
            <a:lvl6pPr marL="2743200" lvl="5" indent="-317500" rtl="0">
              <a:spcBef>
                <a:spcPts val="0"/>
              </a:spcBef>
              <a:spcAft>
                <a:spcPts val="0"/>
              </a:spcAft>
              <a:buSzPts val="1400"/>
              <a:buChar char="■"/>
              <a:defRPr sz="2000">
                <a:solidFill>
                  <a:schemeClr val="dk1"/>
                </a:solidFill>
                <a:latin typeface="Open Sans"/>
                <a:ea typeface="Open Sans"/>
                <a:cs typeface="Open Sans"/>
                <a:sym typeface="Open Sans"/>
              </a:defRPr>
            </a:lvl6pPr>
            <a:lvl7pPr marL="3200400" lvl="6" indent="-317500" rtl="0">
              <a:spcBef>
                <a:spcPts val="1400"/>
              </a:spcBef>
              <a:spcAft>
                <a:spcPts val="0"/>
              </a:spcAft>
              <a:buSzPts val="1400"/>
              <a:buChar char="●"/>
              <a:defRPr sz="2000">
                <a:solidFill>
                  <a:schemeClr val="dk1"/>
                </a:solidFill>
                <a:latin typeface="Open Sans"/>
                <a:ea typeface="Open Sans"/>
                <a:cs typeface="Open Sans"/>
                <a:sym typeface="Open Sans"/>
              </a:defRPr>
            </a:lvl7pPr>
            <a:lvl8pPr marL="3657600" lvl="7" indent="-317500" rtl="0">
              <a:spcBef>
                <a:spcPts val="1400"/>
              </a:spcBef>
              <a:spcAft>
                <a:spcPts val="0"/>
              </a:spcAft>
              <a:buSzPts val="1400"/>
              <a:buChar char="○"/>
              <a:defRPr sz="2000">
                <a:solidFill>
                  <a:schemeClr val="dk1"/>
                </a:solidFill>
                <a:latin typeface="Open Sans"/>
                <a:ea typeface="Open Sans"/>
                <a:cs typeface="Open Sans"/>
                <a:sym typeface="Open Sans"/>
              </a:defRPr>
            </a:lvl8pPr>
            <a:lvl9pPr marL="4114800" lvl="8" indent="-317500" rtl="0">
              <a:spcBef>
                <a:spcPts val="1400"/>
              </a:spcBef>
              <a:spcAft>
                <a:spcPts val="1400"/>
              </a:spcAft>
              <a:buSzPts val="1400"/>
              <a:buChar char="■"/>
              <a:defRPr sz="2000">
                <a:solidFill>
                  <a:schemeClr val="dk1"/>
                </a:solidFill>
                <a:latin typeface="Open Sans"/>
                <a:ea typeface="Open Sans"/>
                <a:cs typeface="Open Sans"/>
                <a:sym typeface="Open Sans"/>
              </a:defRPr>
            </a:lvl9pPr>
          </a:lstStyle>
          <a:p>
            <a:endParaRPr/>
          </a:p>
        </p:txBody>
      </p:sp>
      <p:sp>
        <p:nvSpPr>
          <p:cNvPr id="195" name="Google Shape;195;p31"/>
          <p:cNvSpPr txBox="1">
            <a:spLocks noGrp="1"/>
          </p:cNvSpPr>
          <p:nvPr>
            <p:ph type="body" idx="2"/>
          </p:nvPr>
        </p:nvSpPr>
        <p:spPr>
          <a:xfrm>
            <a:off x="287579" y="1249923840"/>
            <a:ext cx="5429700" cy="661800"/>
          </a:xfrm>
          <a:prstGeom prst="rect">
            <a:avLst/>
          </a:prstGeom>
          <a:noFill/>
          <a:ln>
            <a:noFill/>
          </a:ln>
        </p:spPr>
        <p:txBody>
          <a:bodyPr spcFirstLastPara="1" wrap="square" lIns="91425" tIns="91425" rIns="91425" bIns="91425" anchor="b" anchorCtr="0">
            <a:noAutofit/>
          </a:bodyPr>
          <a:lstStyle>
            <a:lvl1pPr marL="457200" lvl="0" indent="-228600" algn="l" rtl="0">
              <a:lnSpc>
                <a:spcPct val="100000"/>
              </a:lnSpc>
              <a:spcBef>
                <a:spcPts val="0"/>
              </a:spcBef>
              <a:spcAft>
                <a:spcPts val="0"/>
              </a:spcAft>
              <a:buClr>
                <a:schemeClr val="lt2"/>
              </a:buClr>
              <a:buSzPts val="1800"/>
              <a:buFont typeface="Open Sans"/>
              <a:buNone/>
              <a:defRPr sz="800" b="0">
                <a:solidFill>
                  <a:schemeClr val="lt2"/>
                </a:solidFill>
                <a:latin typeface="Helvetica Neue"/>
                <a:ea typeface="Helvetica Neue"/>
                <a:cs typeface="Helvetica Neue"/>
                <a:sym typeface="Helvetica Neue"/>
              </a:defRPr>
            </a:lvl1pPr>
            <a:lvl2pPr marL="914400" lvl="1" indent="-317500" rtl="0">
              <a:spcBef>
                <a:spcPts val="1400"/>
              </a:spcBef>
              <a:spcAft>
                <a:spcPts val="0"/>
              </a:spcAft>
              <a:buSzPts val="1400"/>
              <a:buChar char="○"/>
              <a:defRPr sz="1400">
                <a:solidFill>
                  <a:schemeClr val="dk2"/>
                </a:solidFill>
                <a:latin typeface="Helvetica Neue"/>
                <a:ea typeface="Helvetica Neue"/>
                <a:cs typeface="Helvetica Neue"/>
                <a:sym typeface="Helvetica Neue"/>
              </a:defRPr>
            </a:lvl2pPr>
            <a:lvl3pPr marL="1371600" lvl="2" indent="-317500" rtl="0">
              <a:spcBef>
                <a:spcPts val="1400"/>
              </a:spcBef>
              <a:spcAft>
                <a:spcPts val="0"/>
              </a:spcAft>
              <a:buSzPts val="1400"/>
              <a:buChar char="■"/>
              <a:defRPr sz="1400">
                <a:solidFill>
                  <a:schemeClr val="dk2"/>
                </a:solidFill>
                <a:latin typeface="Helvetica Neue"/>
                <a:ea typeface="Helvetica Neue"/>
                <a:cs typeface="Helvetica Neue"/>
                <a:sym typeface="Helvetica Neue"/>
              </a:defRPr>
            </a:lvl3pPr>
            <a:lvl4pPr marL="1828800" lvl="3" indent="-317500" rtl="0">
              <a:spcBef>
                <a:spcPts val="1400"/>
              </a:spcBef>
              <a:spcAft>
                <a:spcPts val="0"/>
              </a:spcAft>
              <a:buSzPts val="1400"/>
              <a:buChar char="●"/>
              <a:defRPr sz="1200">
                <a:solidFill>
                  <a:schemeClr val="dk2"/>
                </a:solidFill>
                <a:latin typeface="Helvetica Neue"/>
                <a:ea typeface="Helvetica Neue"/>
                <a:cs typeface="Helvetica Neue"/>
                <a:sym typeface="Helvetica Neue"/>
              </a:defRPr>
            </a:lvl4pPr>
            <a:lvl5pPr marL="2286000" lvl="4" indent="-317500" rtl="0">
              <a:spcBef>
                <a:spcPts val="1400"/>
              </a:spcBef>
              <a:spcAft>
                <a:spcPts val="0"/>
              </a:spcAft>
              <a:buSzPts val="1400"/>
              <a:buChar char="○"/>
              <a:defRPr sz="1000">
                <a:solidFill>
                  <a:schemeClr val="dk2"/>
                </a:solidFill>
                <a:latin typeface="Helvetica Neue"/>
                <a:ea typeface="Helvetica Neue"/>
                <a:cs typeface="Helvetica Neue"/>
                <a:sym typeface="Helvetica Neue"/>
              </a:defRPr>
            </a:lvl5pPr>
            <a:lvl6pPr marL="2743200" lvl="5" indent="-317500" rtl="0">
              <a:spcBef>
                <a:spcPts val="1400"/>
              </a:spcBef>
              <a:spcAft>
                <a:spcPts val="0"/>
              </a:spcAft>
              <a:buSzPts val="1400"/>
              <a:buChar char="■"/>
              <a:defRPr sz="2000">
                <a:solidFill>
                  <a:schemeClr val="dk1"/>
                </a:solidFill>
                <a:latin typeface="Open Sans"/>
                <a:ea typeface="Open Sans"/>
                <a:cs typeface="Open Sans"/>
                <a:sym typeface="Open Sans"/>
              </a:defRPr>
            </a:lvl6pPr>
            <a:lvl7pPr marL="3200400" lvl="6" indent="-317500" rtl="0">
              <a:spcBef>
                <a:spcPts val="1400"/>
              </a:spcBef>
              <a:spcAft>
                <a:spcPts val="0"/>
              </a:spcAft>
              <a:buSzPts val="1400"/>
              <a:buChar char="●"/>
              <a:defRPr sz="2000">
                <a:solidFill>
                  <a:schemeClr val="dk1"/>
                </a:solidFill>
                <a:latin typeface="Open Sans"/>
                <a:ea typeface="Open Sans"/>
                <a:cs typeface="Open Sans"/>
                <a:sym typeface="Open Sans"/>
              </a:defRPr>
            </a:lvl7pPr>
            <a:lvl8pPr marL="3657600" lvl="7" indent="-317500" rtl="0">
              <a:spcBef>
                <a:spcPts val="1400"/>
              </a:spcBef>
              <a:spcAft>
                <a:spcPts val="0"/>
              </a:spcAft>
              <a:buSzPts val="1400"/>
              <a:buChar char="○"/>
              <a:defRPr sz="2000">
                <a:solidFill>
                  <a:schemeClr val="dk1"/>
                </a:solidFill>
                <a:latin typeface="Open Sans"/>
                <a:ea typeface="Open Sans"/>
                <a:cs typeface="Open Sans"/>
                <a:sym typeface="Open Sans"/>
              </a:defRPr>
            </a:lvl8pPr>
            <a:lvl9pPr marL="4114800" lvl="8" indent="-317500" rtl="0">
              <a:spcBef>
                <a:spcPts val="1400"/>
              </a:spcBef>
              <a:spcAft>
                <a:spcPts val="1400"/>
              </a:spcAft>
              <a:buSzPts val="1400"/>
              <a:buChar char="■"/>
              <a:defRPr sz="2000">
                <a:solidFill>
                  <a:schemeClr val="dk1"/>
                </a:solidFill>
                <a:latin typeface="Open Sans"/>
                <a:ea typeface="Open Sans"/>
                <a:cs typeface="Open Sans"/>
                <a:sym typeface="Open Sans"/>
              </a:defRPr>
            </a:lvl9pPr>
          </a:lstStyle>
          <a:p>
            <a:endParaRPr/>
          </a:p>
        </p:txBody>
      </p:sp>
      <p:sp>
        <p:nvSpPr>
          <p:cNvPr id="196" name="Google Shape;196;p31"/>
          <p:cNvSpPr txBox="1">
            <a:spLocks noGrp="1"/>
          </p:cNvSpPr>
          <p:nvPr>
            <p:ph type="body" idx="3"/>
          </p:nvPr>
        </p:nvSpPr>
        <p:spPr>
          <a:xfrm>
            <a:off x="314632" y="9150883"/>
            <a:ext cx="5429700" cy="661800"/>
          </a:xfrm>
          <a:prstGeom prst="rect">
            <a:avLst/>
          </a:prstGeom>
          <a:noFill/>
          <a:ln>
            <a:noFill/>
          </a:ln>
        </p:spPr>
        <p:txBody>
          <a:bodyPr spcFirstLastPara="1" wrap="square" lIns="91425" tIns="91425" rIns="91425" bIns="91425" anchor="b" anchorCtr="0">
            <a:noAutofit/>
          </a:bodyPr>
          <a:lstStyle>
            <a:lvl1pPr marL="457200" lvl="0" indent="-228600" algn="l" rtl="0">
              <a:lnSpc>
                <a:spcPct val="100000"/>
              </a:lnSpc>
              <a:spcBef>
                <a:spcPts val="0"/>
              </a:spcBef>
              <a:spcAft>
                <a:spcPts val="0"/>
              </a:spcAft>
              <a:buClr>
                <a:schemeClr val="lt2"/>
              </a:buClr>
              <a:buSzPts val="1800"/>
              <a:buFont typeface="Open Sans"/>
              <a:buNone/>
              <a:defRPr sz="800" b="0">
                <a:solidFill>
                  <a:schemeClr val="lt2"/>
                </a:solidFill>
                <a:latin typeface="Helvetica Neue"/>
                <a:ea typeface="Helvetica Neue"/>
                <a:cs typeface="Helvetica Neue"/>
                <a:sym typeface="Helvetica Neue"/>
              </a:defRPr>
            </a:lvl1pPr>
            <a:lvl2pPr marL="914400" lvl="1" indent="-317500" rtl="0">
              <a:spcBef>
                <a:spcPts val="1400"/>
              </a:spcBef>
              <a:spcAft>
                <a:spcPts val="0"/>
              </a:spcAft>
              <a:buSzPts val="1400"/>
              <a:buChar char="○"/>
              <a:defRPr sz="1400">
                <a:solidFill>
                  <a:schemeClr val="dk2"/>
                </a:solidFill>
                <a:latin typeface="Helvetica Neue"/>
                <a:ea typeface="Helvetica Neue"/>
                <a:cs typeface="Helvetica Neue"/>
                <a:sym typeface="Helvetica Neue"/>
              </a:defRPr>
            </a:lvl2pPr>
            <a:lvl3pPr marL="1371600" lvl="2" indent="-317500" rtl="0">
              <a:spcBef>
                <a:spcPts val="1400"/>
              </a:spcBef>
              <a:spcAft>
                <a:spcPts val="0"/>
              </a:spcAft>
              <a:buSzPts val="1400"/>
              <a:buChar char="■"/>
              <a:defRPr sz="1400">
                <a:solidFill>
                  <a:schemeClr val="dk2"/>
                </a:solidFill>
                <a:latin typeface="Helvetica Neue"/>
                <a:ea typeface="Helvetica Neue"/>
                <a:cs typeface="Helvetica Neue"/>
                <a:sym typeface="Helvetica Neue"/>
              </a:defRPr>
            </a:lvl3pPr>
            <a:lvl4pPr marL="1828800" lvl="3" indent="-317500" rtl="0">
              <a:spcBef>
                <a:spcPts val="1400"/>
              </a:spcBef>
              <a:spcAft>
                <a:spcPts val="0"/>
              </a:spcAft>
              <a:buSzPts val="1400"/>
              <a:buChar char="●"/>
              <a:defRPr sz="1200">
                <a:solidFill>
                  <a:schemeClr val="dk2"/>
                </a:solidFill>
                <a:latin typeface="Helvetica Neue"/>
                <a:ea typeface="Helvetica Neue"/>
                <a:cs typeface="Helvetica Neue"/>
                <a:sym typeface="Helvetica Neue"/>
              </a:defRPr>
            </a:lvl4pPr>
            <a:lvl5pPr marL="2286000" lvl="4" indent="-317500" rtl="0">
              <a:spcBef>
                <a:spcPts val="1400"/>
              </a:spcBef>
              <a:spcAft>
                <a:spcPts val="0"/>
              </a:spcAft>
              <a:buSzPts val="1400"/>
              <a:buChar char="○"/>
              <a:defRPr sz="1000">
                <a:solidFill>
                  <a:schemeClr val="dk2"/>
                </a:solidFill>
                <a:latin typeface="Helvetica Neue"/>
                <a:ea typeface="Helvetica Neue"/>
                <a:cs typeface="Helvetica Neue"/>
                <a:sym typeface="Helvetica Neue"/>
              </a:defRPr>
            </a:lvl5pPr>
            <a:lvl6pPr marL="2743200" lvl="5" indent="-317500" rtl="0">
              <a:spcBef>
                <a:spcPts val="1400"/>
              </a:spcBef>
              <a:spcAft>
                <a:spcPts val="0"/>
              </a:spcAft>
              <a:buSzPts val="1400"/>
              <a:buChar char="■"/>
              <a:defRPr sz="2000">
                <a:solidFill>
                  <a:schemeClr val="dk1"/>
                </a:solidFill>
                <a:latin typeface="Open Sans"/>
                <a:ea typeface="Open Sans"/>
                <a:cs typeface="Open Sans"/>
                <a:sym typeface="Open Sans"/>
              </a:defRPr>
            </a:lvl6pPr>
            <a:lvl7pPr marL="3200400" lvl="6" indent="-317500" rtl="0">
              <a:spcBef>
                <a:spcPts val="1400"/>
              </a:spcBef>
              <a:spcAft>
                <a:spcPts val="0"/>
              </a:spcAft>
              <a:buSzPts val="1400"/>
              <a:buChar char="●"/>
              <a:defRPr sz="2000">
                <a:solidFill>
                  <a:schemeClr val="dk1"/>
                </a:solidFill>
                <a:latin typeface="Open Sans"/>
                <a:ea typeface="Open Sans"/>
                <a:cs typeface="Open Sans"/>
                <a:sym typeface="Open Sans"/>
              </a:defRPr>
            </a:lvl7pPr>
            <a:lvl8pPr marL="3657600" lvl="7" indent="-317500" rtl="0">
              <a:spcBef>
                <a:spcPts val="1400"/>
              </a:spcBef>
              <a:spcAft>
                <a:spcPts val="0"/>
              </a:spcAft>
              <a:buSzPts val="1400"/>
              <a:buChar char="○"/>
              <a:defRPr sz="2000">
                <a:solidFill>
                  <a:schemeClr val="dk1"/>
                </a:solidFill>
                <a:latin typeface="Open Sans"/>
                <a:ea typeface="Open Sans"/>
                <a:cs typeface="Open Sans"/>
                <a:sym typeface="Open Sans"/>
              </a:defRPr>
            </a:lvl8pPr>
            <a:lvl9pPr marL="4114800" lvl="8" indent="-317500" rtl="0">
              <a:spcBef>
                <a:spcPts val="1400"/>
              </a:spcBef>
              <a:spcAft>
                <a:spcPts val="1400"/>
              </a:spcAft>
              <a:buSzPts val="1400"/>
              <a:buChar char="■"/>
              <a:defRPr sz="2000">
                <a:solidFill>
                  <a:schemeClr val="dk1"/>
                </a:solidFill>
                <a:latin typeface="Open Sans"/>
                <a:ea typeface="Open Sans"/>
                <a:cs typeface="Open Sans"/>
                <a:sym typeface="Open Sans"/>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lank 1" type="tx">
  <p:cSld name="TITLE_AND_BODY">
    <p:spTree>
      <p:nvGrpSpPr>
        <p:cNvPr id="1" name="Shape 197"/>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8"/>
        <p:cNvGrpSpPr/>
        <p:nvPr/>
      </p:nvGrpSpPr>
      <p:grpSpPr>
        <a:xfrm>
          <a:off x="0" y="0"/>
          <a:ext cx="0" cy="0"/>
          <a:chOff x="0" y="0"/>
          <a:chExt cx="0" cy="0"/>
        </a:xfrm>
      </p:grpSpPr>
      <p:sp>
        <p:nvSpPr>
          <p:cNvPr id="199" name="Google Shape;199;p33"/>
          <p:cNvSpPr txBox="1">
            <a:spLocks noGrp="1"/>
          </p:cNvSpPr>
          <p:nvPr>
            <p:ph type="title"/>
          </p:nvPr>
        </p:nvSpPr>
        <p:spPr>
          <a:xfrm>
            <a:off x="388620" y="402801"/>
            <a:ext cx="6995100" cy="1676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00" name="Google Shape;200;p33"/>
          <p:cNvSpPr txBox="1">
            <a:spLocks noGrp="1"/>
          </p:cNvSpPr>
          <p:nvPr>
            <p:ph type="body" idx="1"/>
          </p:nvPr>
        </p:nvSpPr>
        <p:spPr>
          <a:xfrm>
            <a:off x="388620" y="2346964"/>
            <a:ext cx="6995100" cy="6638100"/>
          </a:xfrm>
          <a:prstGeom prst="rect">
            <a:avLst/>
          </a:prstGeom>
          <a:noFill/>
          <a:ln>
            <a:noFill/>
          </a:ln>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400"/>
              </a:spcBef>
              <a:spcAft>
                <a:spcPts val="0"/>
              </a:spcAft>
              <a:buSzPts val="1400"/>
              <a:buChar char="○"/>
              <a:defRPr/>
            </a:lvl2pPr>
            <a:lvl3pPr marL="1371600" lvl="2" indent="-317500" rtl="0">
              <a:spcBef>
                <a:spcPts val="1400"/>
              </a:spcBef>
              <a:spcAft>
                <a:spcPts val="0"/>
              </a:spcAft>
              <a:buSzPts val="1400"/>
              <a:buChar char="■"/>
              <a:defRPr/>
            </a:lvl3pPr>
            <a:lvl4pPr marL="1828800" lvl="3" indent="-317500" rtl="0">
              <a:spcBef>
                <a:spcPts val="1400"/>
              </a:spcBef>
              <a:spcAft>
                <a:spcPts val="0"/>
              </a:spcAft>
              <a:buSzPts val="1400"/>
              <a:buChar char="●"/>
              <a:defRPr/>
            </a:lvl4pPr>
            <a:lvl5pPr marL="2286000" lvl="4" indent="-317500" rtl="0">
              <a:spcBef>
                <a:spcPts val="1400"/>
              </a:spcBef>
              <a:spcAft>
                <a:spcPts val="0"/>
              </a:spcAft>
              <a:buSzPts val="1400"/>
              <a:buChar char="○"/>
              <a:defRPr/>
            </a:lvl5pPr>
            <a:lvl6pPr marL="2743200" lvl="5" indent="-317500" rtl="0">
              <a:spcBef>
                <a:spcPts val="1400"/>
              </a:spcBef>
              <a:spcAft>
                <a:spcPts val="0"/>
              </a:spcAft>
              <a:buSzPts val="1400"/>
              <a:buChar char="■"/>
              <a:defRPr/>
            </a:lvl6pPr>
            <a:lvl7pPr marL="3200400" lvl="6" indent="-317500" rtl="0">
              <a:spcBef>
                <a:spcPts val="1400"/>
              </a:spcBef>
              <a:spcAft>
                <a:spcPts val="0"/>
              </a:spcAft>
              <a:buSzPts val="1400"/>
              <a:buChar char="●"/>
              <a:defRPr/>
            </a:lvl7pPr>
            <a:lvl8pPr marL="3657600" lvl="7" indent="-317500" rtl="0">
              <a:spcBef>
                <a:spcPts val="1400"/>
              </a:spcBef>
              <a:spcAft>
                <a:spcPts val="0"/>
              </a:spcAft>
              <a:buSzPts val="1400"/>
              <a:buChar char="○"/>
              <a:defRPr/>
            </a:lvl8pPr>
            <a:lvl9pPr marL="4114800" lvl="8" indent="-317500" rtl="0">
              <a:spcBef>
                <a:spcPts val="1400"/>
              </a:spcBef>
              <a:spcAft>
                <a:spcPts val="14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Half Color Blue 1">
  <p:cSld name="Half Color Blue">
    <p:spTree>
      <p:nvGrpSpPr>
        <p:cNvPr id="1" name="Shape 201"/>
        <p:cNvGrpSpPr/>
        <p:nvPr/>
      </p:nvGrpSpPr>
      <p:grpSpPr>
        <a:xfrm>
          <a:off x="0" y="0"/>
          <a:ext cx="0" cy="0"/>
          <a:chOff x="0" y="0"/>
          <a:chExt cx="0" cy="0"/>
        </a:xfrm>
      </p:grpSpPr>
      <p:sp>
        <p:nvSpPr>
          <p:cNvPr id="202" name="Google Shape;202;p34"/>
          <p:cNvSpPr/>
          <p:nvPr/>
        </p:nvSpPr>
        <p:spPr>
          <a:xfrm>
            <a:off x="3749924" y="0"/>
            <a:ext cx="4022400" cy="10058400"/>
          </a:xfrm>
          <a:prstGeom prst="rect">
            <a:avLst/>
          </a:prstGeom>
          <a:solidFill>
            <a:srgbClr val="4285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03" name="Google Shape;203;p34"/>
          <p:cNvSpPr txBox="1">
            <a:spLocks noGrp="1"/>
          </p:cNvSpPr>
          <p:nvPr>
            <p:ph type="title"/>
          </p:nvPr>
        </p:nvSpPr>
        <p:spPr>
          <a:xfrm>
            <a:off x="142035" y="1021533"/>
            <a:ext cx="3309000" cy="14778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SzPts val="3600"/>
              <a:buNone/>
              <a:defRPr sz="2600">
                <a:solidFill>
                  <a:srgbClr val="666666"/>
                </a:solidFill>
                <a:latin typeface="Roboto"/>
                <a:ea typeface="Roboto"/>
                <a:cs typeface="Roboto"/>
                <a:sym typeface="Roboto"/>
              </a:defRPr>
            </a:lvl1pPr>
            <a:lvl2pPr lvl="1" rtl="0">
              <a:spcBef>
                <a:spcPts val="0"/>
              </a:spcBef>
              <a:spcAft>
                <a:spcPts val="0"/>
              </a:spcAft>
              <a:buSzPts val="3600"/>
              <a:buNone/>
              <a:defRPr>
                <a:latin typeface="Roboto"/>
                <a:ea typeface="Roboto"/>
                <a:cs typeface="Roboto"/>
                <a:sym typeface="Roboto"/>
              </a:defRPr>
            </a:lvl2pPr>
            <a:lvl3pPr lvl="2" rtl="0">
              <a:spcBef>
                <a:spcPts val="0"/>
              </a:spcBef>
              <a:spcAft>
                <a:spcPts val="0"/>
              </a:spcAft>
              <a:buSzPts val="3600"/>
              <a:buNone/>
              <a:defRPr>
                <a:latin typeface="Roboto"/>
                <a:ea typeface="Roboto"/>
                <a:cs typeface="Roboto"/>
                <a:sym typeface="Roboto"/>
              </a:defRPr>
            </a:lvl3pPr>
            <a:lvl4pPr lvl="3" rtl="0">
              <a:spcBef>
                <a:spcPts val="0"/>
              </a:spcBef>
              <a:spcAft>
                <a:spcPts val="0"/>
              </a:spcAft>
              <a:buSzPts val="3600"/>
              <a:buNone/>
              <a:defRPr>
                <a:latin typeface="Roboto"/>
                <a:ea typeface="Roboto"/>
                <a:cs typeface="Roboto"/>
                <a:sym typeface="Roboto"/>
              </a:defRPr>
            </a:lvl4pPr>
            <a:lvl5pPr lvl="4" rtl="0">
              <a:spcBef>
                <a:spcPts val="0"/>
              </a:spcBef>
              <a:spcAft>
                <a:spcPts val="0"/>
              </a:spcAft>
              <a:buSzPts val="3600"/>
              <a:buNone/>
              <a:defRPr>
                <a:latin typeface="Roboto"/>
                <a:ea typeface="Roboto"/>
                <a:cs typeface="Roboto"/>
                <a:sym typeface="Roboto"/>
              </a:defRPr>
            </a:lvl5pPr>
            <a:lvl6pPr lvl="5" rtl="0">
              <a:spcBef>
                <a:spcPts val="0"/>
              </a:spcBef>
              <a:spcAft>
                <a:spcPts val="0"/>
              </a:spcAft>
              <a:buSzPts val="3600"/>
              <a:buNone/>
              <a:defRPr>
                <a:latin typeface="Roboto"/>
                <a:ea typeface="Roboto"/>
                <a:cs typeface="Roboto"/>
                <a:sym typeface="Roboto"/>
              </a:defRPr>
            </a:lvl6pPr>
            <a:lvl7pPr lvl="6" rtl="0">
              <a:spcBef>
                <a:spcPts val="0"/>
              </a:spcBef>
              <a:spcAft>
                <a:spcPts val="0"/>
              </a:spcAft>
              <a:buSzPts val="3600"/>
              <a:buNone/>
              <a:defRPr>
                <a:latin typeface="Roboto"/>
                <a:ea typeface="Roboto"/>
                <a:cs typeface="Roboto"/>
                <a:sym typeface="Roboto"/>
              </a:defRPr>
            </a:lvl7pPr>
            <a:lvl8pPr lvl="7" rtl="0">
              <a:spcBef>
                <a:spcPts val="0"/>
              </a:spcBef>
              <a:spcAft>
                <a:spcPts val="0"/>
              </a:spcAft>
              <a:buSzPts val="3600"/>
              <a:buNone/>
              <a:defRPr>
                <a:latin typeface="Roboto"/>
                <a:ea typeface="Roboto"/>
                <a:cs typeface="Roboto"/>
                <a:sym typeface="Roboto"/>
              </a:defRPr>
            </a:lvl8pPr>
            <a:lvl9pPr lvl="8" rtl="0">
              <a:spcBef>
                <a:spcPts val="0"/>
              </a:spcBef>
              <a:spcAft>
                <a:spcPts val="0"/>
              </a:spcAft>
              <a:buSzPts val="3600"/>
              <a:buNone/>
              <a:defRPr>
                <a:latin typeface="Roboto"/>
                <a:ea typeface="Roboto"/>
                <a:cs typeface="Roboto"/>
                <a:sym typeface="Roboto"/>
              </a:defRPr>
            </a:lvl9pPr>
          </a:lstStyle>
          <a:p>
            <a:endParaRPr/>
          </a:p>
        </p:txBody>
      </p:sp>
      <p:sp>
        <p:nvSpPr>
          <p:cNvPr id="204" name="Google Shape;204;p34"/>
          <p:cNvSpPr txBox="1"/>
          <p:nvPr/>
        </p:nvSpPr>
        <p:spPr>
          <a:xfrm>
            <a:off x="6744495" y="427827"/>
            <a:ext cx="1027800" cy="593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Font typeface="Roboto"/>
              <a:buNone/>
            </a:pPr>
            <a:r>
              <a:rPr lang="en" sz="600" b="0" i="0" u="none" strike="noStrike" cap="none">
                <a:solidFill>
                  <a:srgbClr val="FFFFFF"/>
                </a:solidFill>
                <a:latin typeface="Roboto"/>
                <a:ea typeface="Roboto"/>
                <a:cs typeface="Roboto"/>
                <a:sym typeface="Roboto"/>
              </a:rPr>
              <a:t>Proprietary + Confidential</a:t>
            </a:r>
            <a:endParaRPr/>
          </a:p>
        </p:txBody>
      </p:sp>
      <p:pic>
        <p:nvPicPr>
          <p:cNvPr id="205" name="Google Shape;205;p34"/>
          <p:cNvPicPr preferRelativeResize="0"/>
          <p:nvPr/>
        </p:nvPicPr>
        <p:blipFill rotWithShape="1">
          <a:blip r:embed="rId2">
            <a:alphaModFix/>
          </a:blip>
          <a:srcRect/>
          <a:stretch/>
        </p:blipFill>
        <p:spPr>
          <a:xfrm>
            <a:off x="149791" y="9468360"/>
            <a:ext cx="457500" cy="334500"/>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2_Red Footer - Title &amp; Body">
  <p:cSld name="2_Red Footer - Title &amp; Body">
    <p:spTree>
      <p:nvGrpSpPr>
        <p:cNvPr id="1" name="Shape 206"/>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7"/>
        <p:cNvGrpSpPr/>
        <p:nvPr/>
      </p:nvGrpSpPr>
      <p:grpSpPr>
        <a:xfrm>
          <a:off x="0" y="0"/>
          <a:ext cx="0" cy="0"/>
          <a:chOff x="0" y="0"/>
          <a:chExt cx="0" cy="0"/>
        </a:xfrm>
      </p:grpSpPr>
      <p:grpSp>
        <p:nvGrpSpPr>
          <p:cNvPr id="208" name="Google Shape;208;p36"/>
          <p:cNvGrpSpPr/>
          <p:nvPr/>
        </p:nvGrpSpPr>
        <p:grpSpPr>
          <a:xfrm>
            <a:off x="21" y="9944813"/>
            <a:ext cx="7772347" cy="113820"/>
            <a:chOff x="25" y="5085300"/>
            <a:chExt cx="9143938" cy="58202"/>
          </a:xfrm>
        </p:grpSpPr>
        <p:sp>
          <p:nvSpPr>
            <p:cNvPr id="209" name="Google Shape;209;p36"/>
            <p:cNvSpPr/>
            <p:nvPr/>
          </p:nvSpPr>
          <p:spPr>
            <a:xfrm>
              <a:off x="25" y="5085301"/>
              <a:ext cx="1396200" cy="58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6"/>
            <p:cNvSpPr/>
            <p:nvPr/>
          </p:nvSpPr>
          <p:spPr>
            <a:xfrm>
              <a:off x="1392867" y="5085301"/>
              <a:ext cx="1719300" cy="58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6"/>
            <p:cNvSpPr/>
            <p:nvPr/>
          </p:nvSpPr>
          <p:spPr>
            <a:xfrm>
              <a:off x="3112175" y="5085302"/>
              <a:ext cx="2412000" cy="582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6"/>
            <p:cNvSpPr/>
            <p:nvPr/>
          </p:nvSpPr>
          <p:spPr>
            <a:xfrm>
              <a:off x="5523863" y="5085300"/>
              <a:ext cx="3620100" cy="58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3" name="Google Shape;213;p36"/>
          <p:cNvSpPr txBox="1">
            <a:spLocks noGrp="1"/>
          </p:cNvSpPr>
          <p:nvPr>
            <p:ph type="title"/>
          </p:nvPr>
        </p:nvSpPr>
        <p:spPr>
          <a:xfrm>
            <a:off x="264945" y="870271"/>
            <a:ext cx="7242600" cy="11199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14" name="Google Shape;214;p36"/>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400"/>
              </a:spcBef>
              <a:spcAft>
                <a:spcPts val="0"/>
              </a:spcAft>
              <a:buSzPts val="1200"/>
              <a:buChar char="○"/>
              <a:defRPr sz="1200"/>
            </a:lvl2pPr>
            <a:lvl3pPr marL="1371600" lvl="2" indent="-304800" rtl="0">
              <a:spcBef>
                <a:spcPts val="1400"/>
              </a:spcBef>
              <a:spcAft>
                <a:spcPts val="0"/>
              </a:spcAft>
              <a:buSzPts val="1200"/>
              <a:buChar char="■"/>
              <a:defRPr sz="1200"/>
            </a:lvl3pPr>
            <a:lvl4pPr marL="1828800" lvl="3" indent="-304800" rtl="0">
              <a:spcBef>
                <a:spcPts val="1400"/>
              </a:spcBef>
              <a:spcAft>
                <a:spcPts val="0"/>
              </a:spcAft>
              <a:buSzPts val="1200"/>
              <a:buChar char="●"/>
              <a:defRPr sz="1200"/>
            </a:lvl4pPr>
            <a:lvl5pPr marL="2286000" lvl="4" indent="-304800" rtl="0">
              <a:spcBef>
                <a:spcPts val="1400"/>
              </a:spcBef>
              <a:spcAft>
                <a:spcPts val="0"/>
              </a:spcAft>
              <a:buSzPts val="1200"/>
              <a:buChar char="○"/>
              <a:defRPr sz="1200"/>
            </a:lvl5pPr>
            <a:lvl6pPr marL="2743200" lvl="5" indent="-304800" rtl="0">
              <a:spcBef>
                <a:spcPts val="1400"/>
              </a:spcBef>
              <a:spcAft>
                <a:spcPts val="0"/>
              </a:spcAft>
              <a:buSzPts val="1200"/>
              <a:buChar char="■"/>
              <a:defRPr sz="1200"/>
            </a:lvl6pPr>
            <a:lvl7pPr marL="3200400" lvl="6" indent="-304800" rtl="0">
              <a:spcBef>
                <a:spcPts val="1400"/>
              </a:spcBef>
              <a:spcAft>
                <a:spcPts val="0"/>
              </a:spcAft>
              <a:buSzPts val="1200"/>
              <a:buChar char="●"/>
              <a:defRPr sz="1200"/>
            </a:lvl7pPr>
            <a:lvl8pPr marL="3657600" lvl="7" indent="-304800" rtl="0">
              <a:spcBef>
                <a:spcPts val="1400"/>
              </a:spcBef>
              <a:spcAft>
                <a:spcPts val="0"/>
              </a:spcAft>
              <a:buSzPts val="1200"/>
              <a:buChar char="○"/>
              <a:defRPr sz="1200"/>
            </a:lvl8pPr>
            <a:lvl9pPr marL="4114800" lvl="8" indent="-304800" rtl="0">
              <a:spcBef>
                <a:spcPts val="1400"/>
              </a:spcBef>
              <a:spcAft>
                <a:spcPts val="1400"/>
              </a:spcAft>
              <a:buSzPts val="1200"/>
              <a:buChar char="■"/>
              <a:defRPr sz="1200"/>
            </a:lvl9pPr>
          </a:lstStyle>
          <a:p>
            <a:endParaRPr/>
          </a:p>
        </p:txBody>
      </p:sp>
      <p:sp>
        <p:nvSpPr>
          <p:cNvPr id="215" name="Google Shape;215;p36"/>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400"/>
              </a:spcBef>
              <a:spcAft>
                <a:spcPts val="0"/>
              </a:spcAft>
              <a:buSzPts val="1200"/>
              <a:buChar char="○"/>
              <a:defRPr sz="1200"/>
            </a:lvl2pPr>
            <a:lvl3pPr marL="1371600" lvl="2" indent="-304800" rtl="0">
              <a:spcBef>
                <a:spcPts val="1400"/>
              </a:spcBef>
              <a:spcAft>
                <a:spcPts val="0"/>
              </a:spcAft>
              <a:buSzPts val="1200"/>
              <a:buChar char="■"/>
              <a:defRPr sz="1200"/>
            </a:lvl3pPr>
            <a:lvl4pPr marL="1828800" lvl="3" indent="-304800" rtl="0">
              <a:spcBef>
                <a:spcPts val="1400"/>
              </a:spcBef>
              <a:spcAft>
                <a:spcPts val="0"/>
              </a:spcAft>
              <a:buSzPts val="1200"/>
              <a:buChar char="●"/>
              <a:defRPr sz="1200"/>
            </a:lvl4pPr>
            <a:lvl5pPr marL="2286000" lvl="4" indent="-304800" rtl="0">
              <a:spcBef>
                <a:spcPts val="1400"/>
              </a:spcBef>
              <a:spcAft>
                <a:spcPts val="0"/>
              </a:spcAft>
              <a:buSzPts val="1200"/>
              <a:buChar char="○"/>
              <a:defRPr sz="1200"/>
            </a:lvl5pPr>
            <a:lvl6pPr marL="2743200" lvl="5" indent="-304800" rtl="0">
              <a:spcBef>
                <a:spcPts val="1400"/>
              </a:spcBef>
              <a:spcAft>
                <a:spcPts val="0"/>
              </a:spcAft>
              <a:buSzPts val="1200"/>
              <a:buChar char="■"/>
              <a:defRPr sz="1200"/>
            </a:lvl6pPr>
            <a:lvl7pPr marL="3200400" lvl="6" indent="-304800" rtl="0">
              <a:spcBef>
                <a:spcPts val="1400"/>
              </a:spcBef>
              <a:spcAft>
                <a:spcPts val="0"/>
              </a:spcAft>
              <a:buSzPts val="1200"/>
              <a:buChar char="●"/>
              <a:defRPr sz="1200"/>
            </a:lvl7pPr>
            <a:lvl8pPr marL="3657600" lvl="7" indent="-304800" rtl="0">
              <a:spcBef>
                <a:spcPts val="1400"/>
              </a:spcBef>
              <a:spcAft>
                <a:spcPts val="0"/>
              </a:spcAft>
              <a:buSzPts val="1200"/>
              <a:buChar char="○"/>
              <a:defRPr sz="1200"/>
            </a:lvl8pPr>
            <a:lvl9pPr marL="4114800" lvl="8" indent="-304800" rtl="0">
              <a:spcBef>
                <a:spcPts val="1400"/>
              </a:spcBef>
              <a:spcAft>
                <a:spcPts val="1400"/>
              </a:spcAft>
              <a:buSzPts val="1200"/>
              <a:buChar char="■"/>
              <a:defRPr sz="1200"/>
            </a:lvl9pPr>
          </a:lstStyle>
          <a:p>
            <a:endParaRPr/>
          </a:p>
        </p:txBody>
      </p:sp>
      <p:sp>
        <p:nvSpPr>
          <p:cNvPr id="216" name="Google Shape;216;p36"/>
          <p:cNvSpPr txBox="1">
            <a:spLocks noGrp="1"/>
          </p:cNvSpPr>
          <p:nvPr>
            <p:ph type="sldNum" idx="12"/>
          </p:nvPr>
        </p:nvSpPr>
        <p:spPr>
          <a:xfrm>
            <a:off x="7245010" y="9182552"/>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7"/>
        <p:cNvGrpSpPr/>
        <p:nvPr/>
      </p:nvGrpSpPr>
      <p:grpSpPr>
        <a:xfrm>
          <a:off x="0" y="0"/>
          <a:ext cx="0" cy="0"/>
          <a:chOff x="0" y="0"/>
          <a:chExt cx="0" cy="0"/>
        </a:xfrm>
      </p:grpSpPr>
      <p:grpSp>
        <p:nvGrpSpPr>
          <p:cNvPr id="218" name="Google Shape;218;p37"/>
          <p:cNvGrpSpPr/>
          <p:nvPr/>
        </p:nvGrpSpPr>
        <p:grpSpPr>
          <a:xfrm>
            <a:off x="21" y="9944813"/>
            <a:ext cx="7772347" cy="113818"/>
            <a:chOff x="25" y="5085300"/>
            <a:chExt cx="9143937" cy="58201"/>
          </a:xfrm>
        </p:grpSpPr>
        <p:sp>
          <p:nvSpPr>
            <p:cNvPr id="219" name="Google Shape;219;p37"/>
            <p:cNvSpPr/>
            <p:nvPr/>
          </p:nvSpPr>
          <p:spPr>
            <a:xfrm>
              <a:off x="25" y="5085301"/>
              <a:ext cx="1396200" cy="582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20" name="Google Shape;220;p37"/>
            <p:cNvSpPr/>
            <p:nvPr/>
          </p:nvSpPr>
          <p:spPr>
            <a:xfrm>
              <a:off x="1392866" y="5085301"/>
              <a:ext cx="1719300" cy="58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21" name="Google Shape;221;p37"/>
            <p:cNvSpPr/>
            <p:nvPr/>
          </p:nvSpPr>
          <p:spPr>
            <a:xfrm>
              <a:off x="3112175" y="5085301"/>
              <a:ext cx="2412000" cy="582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22" name="Google Shape;222;p37"/>
            <p:cNvSpPr/>
            <p:nvPr/>
          </p:nvSpPr>
          <p:spPr>
            <a:xfrm>
              <a:off x="5523862" y="5085300"/>
              <a:ext cx="3620100" cy="58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grpSp>
      <p:sp>
        <p:nvSpPr>
          <p:cNvPr id="223" name="Google Shape;223;p37"/>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chemeClr val="dk1"/>
              </a:buClr>
              <a:buSzPts val="3600"/>
              <a:buFont typeface="Roboto"/>
              <a:buNone/>
              <a:defRPr sz="2800" b="1" i="0" u="none" strike="noStrike" cap="none">
                <a:solidFill>
                  <a:schemeClr val="dk1"/>
                </a:solidFill>
                <a:latin typeface="Roboto"/>
                <a:ea typeface="Roboto"/>
                <a:cs typeface="Roboto"/>
                <a:sym typeface="Roboto"/>
              </a:defRPr>
            </a:lvl1pPr>
            <a:lvl2pPr lvl="1" indent="0" rtl="0">
              <a:spcBef>
                <a:spcPts val="0"/>
              </a:spcBef>
              <a:spcAft>
                <a:spcPts val="0"/>
              </a:spcAft>
              <a:buClr>
                <a:schemeClr val="dk1"/>
              </a:buClr>
              <a:buSzPts val="3600"/>
              <a:buFont typeface="Roboto"/>
              <a:buNone/>
              <a:defRPr sz="2800" b="1">
                <a:solidFill>
                  <a:schemeClr val="dk1"/>
                </a:solidFill>
                <a:latin typeface="Roboto"/>
                <a:ea typeface="Roboto"/>
                <a:cs typeface="Roboto"/>
                <a:sym typeface="Roboto"/>
              </a:defRPr>
            </a:lvl2pPr>
            <a:lvl3pPr lvl="2" indent="0" rtl="0">
              <a:spcBef>
                <a:spcPts val="0"/>
              </a:spcBef>
              <a:spcAft>
                <a:spcPts val="0"/>
              </a:spcAft>
              <a:buClr>
                <a:schemeClr val="dk1"/>
              </a:buClr>
              <a:buSzPts val="3600"/>
              <a:buFont typeface="Roboto"/>
              <a:buNone/>
              <a:defRPr sz="2800" b="1">
                <a:solidFill>
                  <a:schemeClr val="dk1"/>
                </a:solidFill>
                <a:latin typeface="Roboto"/>
                <a:ea typeface="Roboto"/>
                <a:cs typeface="Roboto"/>
                <a:sym typeface="Roboto"/>
              </a:defRPr>
            </a:lvl3pPr>
            <a:lvl4pPr lvl="3" indent="0" rtl="0">
              <a:spcBef>
                <a:spcPts val="0"/>
              </a:spcBef>
              <a:spcAft>
                <a:spcPts val="0"/>
              </a:spcAft>
              <a:buClr>
                <a:schemeClr val="dk1"/>
              </a:buClr>
              <a:buSzPts val="3600"/>
              <a:buFont typeface="Roboto"/>
              <a:buNone/>
              <a:defRPr sz="2800" b="1">
                <a:solidFill>
                  <a:schemeClr val="dk1"/>
                </a:solidFill>
                <a:latin typeface="Roboto"/>
                <a:ea typeface="Roboto"/>
                <a:cs typeface="Roboto"/>
                <a:sym typeface="Roboto"/>
              </a:defRPr>
            </a:lvl4pPr>
            <a:lvl5pPr lvl="4" indent="0" rtl="0">
              <a:spcBef>
                <a:spcPts val="0"/>
              </a:spcBef>
              <a:spcAft>
                <a:spcPts val="0"/>
              </a:spcAft>
              <a:buClr>
                <a:schemeClr val="dk1"/>
              </a:buClr>
              <a:buSzPts val="3600"/>
              <a:buFont typeface="Roboto"/>
              <a:buNone/>
              <a:defRPr sz="2800" b="1">
                <a:solidFill>
                  <a:schemeClr val="dk1"/>
                </a:solidFill>
                <a:latin typeface="Roboto"/>
                <a:ea typeface="Roboto"/>
                <a:cs typeface="Roboto"/>
                <a:sym typeface="Roboto"/>
              </a:defRPr>
            </a:lvl5pPr>
            <a:lvl6pPr lvl="5" indent="0" rtl="0">
              <a:spcBef>
                <a:spcPts val="0"/>
              </a:spcBef>
              <a:spcAft>
                <a:spcPts val="0"/>
              </a:spcAft>
              <a:buClr>
                <a:schemeClr val="dk1"/>
              </a:buClr>
              <a:buSzPts val="3600"/>
              <a:buFont typeface="Roboto"/>
              <a:buNone/>
              <a:defRPr sz="2800" b="1">
                <a:solidFill>
                  <a:schemeClr val="dk1"/>
                </a:solidFill>
                <a:latin typeface="Roboto"/>
                <a:ea typeface="Roboto"/>
                <a:cs typeface="Roboto"/>
                <a:sym typeface="Roboto"/>
              </a:defRPr>
            </a:lvl6pPr>
            <a:lvl7pPr lvl="6" indent="0" rtl="0">
              <a:spcBef>
                <a:spcPts val="0"/>
              </a:spcBef>
              <a:spcAft>
                <a:spcPts val="0"/>
              </a:spcAft>
              <a:buClr>
                <a:schemeClr val="dk1"/>
              </a:buClr>
              <a:buSzPts val="3600"/>
              <a:buFont typeface="Roboto"/>
              <a:buNone/>
              <a:defRPr sz="2800" b="1">
                <a:solidFill>
                  <a:schemeClr val="dk1"/>
                </a:solidFill>
                <a:latin typeface="Roboto"/>
                <a:ea typeface="Roboto"/>
                <a:cs typeface="Roboto"/>
                <a:sym typeface="Roboto"/>
              </a:defRPr>
            </a:lvl7pPr>
            <a:lvl8pPr lvl="7" indent="0" rtl="0">
              <a:spcBef>
                <a:spcPts val="0"/>
              </a:spcBef>
              <a:spcAft>
                <a:spcPts val="0"/>
              </a:spcAft>
              <a:buClr>
                <a:schemeClr val="dk1"/>
              </a:buClr>
              <a:buSzPts val="3600"/>
              <a:buFont typeface="Roboto"/>
              <a:buNone/>
              <a:defRPr sz="2800" b="1">
                <a:solidFill>
                  <a:schemeClr val="dk1"/>
                </a:solidFill>
                <a:latin typeface="Roboto"/>
                <a:ea typeface="Roboto"/>
                <a:cs typeface="Roboto"/>
                <a:sym typeface="Roboto"/>
              </a:defRPr>
            </a:lvl8pPr>
            <a:lvl9pPr lvl="8" indent="0" rtl="0">
              <a:spcBef>
                <a:spcPts val="0"/>
              </a:spcBef>
              <a:spcAft>
                <a:spcPts val="0"/>
              </a:spcAft>
              <a:buClr>
                <a:schemeClr val="dk1"/>
              </a:buClr>
              <a:buSzPts val="3600"/>
              <a:buFont typeface="Roboto"/>
              <a:buNone/>
              <a:defRPr sz="2800" b="1">
                <a:solidFill>
                  <a:schemeClr val="dk1"/>
                </a:solidFill>
                <a:latin typeface="Roboto"/>
                <a:ea typeface="Roboto"/>
                <a:cs typeface="Roboto"/>
                <a:sym typeface="Roboto"/>
              </a:defRPr>
            </a:lvl9pPr>
          </a:lstStyle>
          <a:p>
            <a:endParaRPr/>
          </a:p>
        </p:txBody>
      </p:sp>
      <p:sp>
        <p:nvSpPr>
          <p:cNvPr id="224" name="Google Shape;224;p37"/>
          <p:cNvSpPr txBox="1">
            <a:spLocks noGrp="1"/>
          </p:cNvSpPr>
          <p:nvPr>
            <p:ph type="sldNum" idx="12"/>
          </p:nvPr>
        </p:nvSpPr>
        <p:spPr>
          <a:xfrm>
            <a:off x="7245010" y="9182552"/>
            <a:ext cx="466500" cy="7698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Yellow Footer - Title &amp; Body">
  <p:cSld name="CUSTOM_3_1_1">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142035" y="1021533"/>
            <a:ext cx="5622000" cy="1477800"/>
          </a:xfrm>
          <a:prstGeom prst="rect">
            <a:avLst/>
          </a:prstGeom>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0" name="Google Shape;30;p5"/>
          <p:cNvSpPr/>
          <p:nvPr/>
        </p:nvSpPr>
        <p:spPr>
          <a:xfrm flipH="1">
            <a:off x="22273" y="9030267"/>
            <a:ext cx="7771972" cy="1072402"/>
          </a:xfrm>
          <a:custGeom>
            <a:avLst/>
            <a:gdLst/>
            <a:ahLst/>
            <a:cxnLst/>
            <a:rect l="l" t="t" r="r" b="b"/>
            <a:pathLst>
              <a:path w="367556" h="19840" extrusionOk="0">
                <a:moveTo>
                  <a:pt x="0" y="19840"/>
                </a:moveTo>
                <a:lnTo>
                  <a:pt x="515" y="0"/>
                </a:lnTo>
                <a:lnTo>
                  <a:pt x="367556" y="11270"/>
                </a:lnTo>
                <a:lnTo>
                  <a:pt x="367044" y="18698"/>
                </a:lnTo>
                <a:close/>
              </a:path>
            </a:pathLst>
          </a:custGeom>
          <a:solidFill>
            <a:srgbClr val="FBBC05"/>
          </a:solidFill>
          <a:ln>
            <a:noFill/>
          </a:ln>
        </p:spPr>
      </p:sp>
      <p:sp>
        <p:nvSpPr>
          <p:cNvPr id="31" name="Google Shape;31;p5"/>
          <p:cNvSpPr txBox="1">
            <a:spLocks noGrp="1"/>
          </p:cNvSpPr>
          <p:nvPr>
            <p:ph type="body" idx="1"/>
          </p:nvPr>
        </p:nvSpPr>
        <p:spPr>
          <a:xfrm>
            <a:off x="149791" y="2553711"/>
            <a:ext cx="4458300" cy="5097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Roboto"/>
              <a:buChar char="●"/>
              <a:defRPr sz="1400">
                <a:latin typeface="Roboto"/>
                <a:ea typeface="Roboto"/>
                <a:cs typeface="Roboto"/>
                <a:sym typeface="Roboto"/>
              </a:defRPr>
            </a:lvl1pPr>
            <a:lvl2pPr marL="914400" lvl="1" indent="-317500" rtl="0">
              <a:spcBef>
                <a:spcPts val="1400"/>
              </a:spcBef>
              <a:spcAft>
                <a:spcPts val="0"/>
              </a:spcAft>
              <a:buSzPts val="1400"/>
              <a:buFont typeface="Roboto"/>
              <a:buChar char="○"/>
              <a:defRPr>
                <a:latin typeface="Roboto"/>
                <a:ea typeface="Roboto"/>
                <a:cs typeface="Roboto"/>
                <a:sym typeface="Roboto"/>
              </a:defRPr>
            </a:lvl2pPr>
            <a:lvl3pPr marL="1371600" lvl="2" indent="-317500" rtl="0">
              <a:spcBef>
                <a:spcPts val="1400"/>
              </a:spcBef>
              <a:spcAft>
                <a:spcPts val="0"/>
              </a:spcAft>
              <a:buSzPts val="1400"/>
              <a:buFont typeface="Roboto"/>
              <a:buChar char="■"/>
              <a:defRPr>
                <a:latin typeface="Roboto"/>
                <a:ea typeface="Roboto"/>
                <a:cs typeface="Roboto"/>
                <a:sym typeface="Roboto"/>
              </a:defRPr>
            </a:lvl3pPr>
            <a:lvl4pPr marL="1828800" lvl="3" indent="-317500" rtl="0">
              <a:spcBef>
                <a:spcPts val="1400"/>
              </a:spcBef>
              <a:spcAft>
                <a:spcPts val="0"/>
              </a:spcAft>
              <a:buSzPts val="1400"/>
              <a:buFont typeface="Roboto"/>
              <a:buChar char="●"/>
              <a:defRPr>
                <a:latin typeface="Roboto"/>
                <a:ea typeface="Roboto"/>
                <a:cs typeface="Roboto"/>
                <a:sym typeface="Roboto"/>
              </a:defRPr>
            </a:lvl4pPr>
            <a:lvl5pPr marL="2286000" lvl="4" indent="-317500" rtl="0">
              <a:spcBef>
                <a:spcPts val="1400"/>
              </a:spcBef>
              <a:spcAft>
                <a:spcPts val="0"/>
              </a:spcAft>
              <a:buSzPts val="1400"/>
              <a:buFont typeface="Roboto"/>
              <a:buChar char="○"/>
              <a:defRPr>
                <a:latin typeface="Roboto"/>
                <a:ea typeface="Roboto"/>
                <a:cs typeface="Roboto"/>
                <a:sym typeface="Roboto"/>
              </a:defRPr>
            </a:lvl5pPr>
            <a:lvl6pPr marL="2743200" lvl="5" indent="-317500" rtl="0">
              <a:spcBef>
                <a:spcPts val="1400"/>
              </a:spcBef>
              <a:spcAft>
                <a:spcPts val="0"/>
              </a:spcAft>
              <a:buSzPts val="1400"/>
              <a:buFont typeface="Roboto"/>
              <a:buChar char="■"/>
              <a:defRPr>
                <a:latin typeface="Roboto"/>
                <a:ea typeface="Roboto"/>
                <a:cs typeface="Roboto"/>
                <a:sym typeface="Roboto"/>
              </a:defRPr>
            </a:lvl6pPr>
            <a:lvl7pPr marL="3200400" lvl="6" indent="-317500" rtl="0">
              <a:spcBef>
                <a:spcPts val="1400"/>
              </a:spcBef>
              <a:spcAft>
                <a:spcPts val="0"/>
              </a:spcAft>
              <a:buSzPts val="1400"/>
              <a:buFont typeface="Roboto"/>
              <a:buChar char="●"/>
              <a:defRPr>
                <a:latin typeface="Roboto"/>
                <a:ea typeface="Roboto"/>
                <a:cs typeface="Roboto"/>
                <a:sym typeface="Roboto"/>
              </a:defRPr>
            </a:lvl7pPr>
            <a:lvl8pPr marL="3657600" lvl="7" indent="-317500" rtl="0">
              <a:spcBef>
                <a:spcPts val="1400"/>
              </a:spcBef>
              <a:spcAft>
                <a:spcPts val="0"/>
              </a:spcAft>
              <a:buSzPts val="1400"/>
              <a:buFont typeface="Roboto"/>
              <a:buChar char="○"/>
              <a:defRPr>
                <a:latin typeface="Roboto"/>
                <a:ea typeface="Roboto"/>
                <a:cs typeface="Roboto"/>
                <a:sym typeface="Roboto"/>
              </a:defRPr>
            </a:lvl8pPr>
            <a:lvl9pPr marL="4114800" lvl="8" indent="-317500" rtl="0">
              <a:spcBef>
                <a:spcPts val="1400"/>
              </a:spcBef>
              <a:spcAft>
                <a:spcPts val="1400"/>
              </a:spcAft>
              <a:buSzPts val="1400"/>
              <a:buFont typeface="Roboto"/>
              <a:buChar char="■"/>
              <a:defRPr>
                <a:latin typeface="Roboto"/>
                <a:ea typeface="Roboto"/>
                <a:cs typeface="Roboto"/>
                <a:sym typeface="Roboto"/>
              </a:defRPr>
            </a:lvl9pPr>
          </a:lstStyle>
          <a:p>
            <a:endParaRPr/>
          </a:p>
        </p:txBody>
      </p:sp>
      <p:sp>
        <p:nvSpPr>
          <p:cNvPr id="32" name="Google Shape;32;p5"/>
          <p:cNvSpPr/>
          <p:nvPr/>
        </p:nvSpPr>
        <p:spPr>
          <a:xfrm flipH="1">
            <a:off x="-10838" y="9147747"/>
            <a:ext cx="4054501" cy="926906"/>
          </a:xfrm>
          <a:custGeom>
            <a:avLst/>
            <a:gdLst/>
            <a:ahLst/>
            <a:cxnLst/>
            <a:rect l="l" t="t" r="r" b="b"/>
            <a:pathLst>
              <a:path w="366343" h="18959" extrusionOk="0">
                <a:moveTo>
                  <a:pt x="0" y="18521"/>
                </a:moveTo>
                <a:lnTo>
                  <a:pt x="366343" y="0"/>
                </a:lnTo>
                <a:lnTo>
                  <a:pt x="366052" y="18959"/>
                </a:lnTo>
                <a:close/>
              </a:path>
            </a:pathLst>
          </a:custGeom>
          <a:solidFill>
            <a:srgbClr val="FFCC50"/>
          </a:solidFill>
          <a:ln>
            <a:noFill/>
          </a:ln>
        </p:spPr>
      </p:sp>
      <p:pic>
        <p:nvPicPr>
          <p:cNvPr id="33" name="Google Shape;33;p5" descr="Google_Logo_2015_gr.png"/>
          <p:cNvPicPr preferRelativeResize="0"/>
          <p:nvPr/>
        </p:nvPicPr>
        <p:blipFill>
          <a:blip r:embed="rId2">
            <a:alphaModFix/>
          </a:blip>
          <a:stretch>
            <a:fillRect/>
          </a:stretch>
        </p:blipFill>
        <p:spPr>
          <a:xfrm>
            <a:off x="149786" y="9468339"/>
            <a:ext cx="472111" cy="145454"/>
          </a:xfrm>
          <a:prstGeom prst="rect">
            <a:avLst/>
          </a:prstGeom>
          <a:noFill/>
          <a:ln>
            <a:noFill/>
          </a:ln>
        </p:spPr>
      </p:pic>
      <p:sp>
        <p:nvSpPr>
          <p:cNvPr id="34" name="Google Shape;34;p5"/>
          <p:cNvSpPr txBox="1"/>
          <p:nvPr/>
        </p:nvSpPr>
        <p:spPr>
          <a:xfrm>
            <a:off x="6744495" y="427827"/>
            <a:ext cx="1027800" cy="5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Green Footer - Title &amp; Body">
  <p:cSld name="CUSTOM_3_1_1_1">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142035" y="1021533"/>
            <a:ext cx="5622000" cy="1477800"/>
          </a:xfrm>
          <a:prstGeom prst="rect">
            <a:avLst/>
          </a:prstGeom>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7" name="Google Shape;37;p6"/>
          <p:cNvSpPr/>
          <p:nvPr/>
        </p:nvSpPr>
        <p:spPr>
          <a:xfrm>
            <a:off x="68914" y="9030267"/>
            <a:ext cx="7725331" cy="1072402"/>
          </a:xfrm>
          <a:custGeom>
            <a:avLst/>
            <a:gdLst/>
            <a:ahLst/>
            <a:cxnLst/>
            <a:rect l="l" t="t" r="r" b="b"/>
            <a:pathLst>
              <a:path w="363545" h="21935" extrusionOk="0">
                <a:moveTo>
                  <a:pt x="363545" y="21935"/>
                </a:moveTo>
                <a:lnTo>
                  <a:pt x="363036" y="0"/>
                </a:lnTo>
                <a:lnTo>
                  <a:pt x="0" y="12743"/>
                </a:lnTo>
                <a:lnTo>
                  <a:pt x="869" y="20673"/>
                </a:lnTo>
                <a:close/>
              </a:path>
            </a:pathLst>
          </a:custGeom>
          <a:solidFill>
            <a:srgbClr val="349351"/>
          </a:solidFill>
          <a:ln>
            <a:noFill/>
          </a:ln>
        </p:spPr>
      </p:sp>
      <p:sp>
        <p:nvSpPr>
          <p:cNvPr id="38" name="Google Shape;38;p6"/>
          <p:cNvSpPr/>
          <p:nvPr/>
        </p:nvSpPr>
        <p:spPr>
          <a:xfrm flipH="1">
            <a:off x="-10838" y="9165362"/>
            <a:ext cx="4054501" cy="926906"/>
          </a:xfrm>
          <a:custGeom>
            <a:avLst/>
            <a:gdLst/>
            <a:ahLst/>
            <a:cxnLst/>
            <a:rect l="l" t="t" r="r" b="b"/>
            <a:pathLst>
              <a:path w="366343" h="18959" extrusionOk="0">
                <a:moveTo>
                  <a:pt x="0" y="18521"/>
                </a:moveTo>
                <a:lnTo>
                  <a:pt x="366343" y="0"/>
                </a:lnTo>
                <a:lnTo>
                  <a:pt x="366052" y="18959"/>
                </a:lnTo>
                <a:close/>
              </a:path>
            </a:pathLst>
          </a:custGeom>
          <a:solidFill>
            <a:srgbClr val="34A853"/>
          </a:solidFill>
          <a:ln>
            <a:noFill/>
          </a:ln>
        </p:spPr>
      </p:sp>
      <p:pic>
        <p:nvPicPr>
          <p:cNvPr id="39" name="Google Shape;39;p6" descr="Google_Logo_2015_gr.png"/>
          <p:cNvPicPr preferRelativeResize="0"/>
          <p:nvPr/>
        </p:nvPicPr>
        <p:blipFill>
          <a:blip r:embed="rId2">
            <a:alphaModFix/>
          </a:blip>
          <a:stretch>
            <a:fillRect/>
          </a:stretch>
        </p:blipFill>
        <p:spPr>
          <a:xfrm>
            <a:off x="149786" y="9468339"/>
            <a:ext cx="472111" cy="145454"/>
          </a:xfrm>
          <a:prstGeom prst="rect">
            <a:avLst/>
          </a:prstGeom>
          <a:noFill/>
          <a:ln>
            <a:noFill/>
          </a:ln>
        </p:spPr>
      </p:pic>
      <p:sp>
        <p:nvSpPr>
          <p:cNvPr id="40" name="Google Shape;40;p6"/>
          <p:cNvSpPr txBox="1">
            <a:spLocks noGrp="1"/>
          </p:cNvSpPr>
          <p:nvPr>
            <p:ph type="body" idx="1"/>
          </p:nvPr>
        </p:nvSpPr>
        <p:spPr>
          <a:xfrm>
            <a:off x="149791" y="2553711"/>
            <a:ext cx="4458300" cy="5097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Roboto"/>
              <a:buChar char="●"/>
              <a:defRPr sz="1400">
                <a:latin typeface="Roboto"/>
                <a:ea typeface="Roboto"/>
                <a:cs typeface="Roboto"/>
                <a:sym typeface="Roboto"/>
              </a:defRPr>
            </a:lvl1pPr>
            <a:lvl2pPr marL="914400" lvl="1" indent="-317500" rtl="0">
              <a:spcBef>
                <a:spcPts val="1400"/>
              </a:spcBef>
              <a:spcAft>
                <a:spcPts val="0"/>
              </a:spcAft>
              <a:buSzPts val="1400"/>
              <a:buFont typeface="Roboto"/>
              <a:buChar char="○"/>
              <a:defRPr>
                <a:latin typeface="Roboto"/>
                <a:ea typeface="Roboto"/>
                <a:cs typeface="Roboto"/>
                <a:sym typeface="Roboto"/>
              </a:defRPr>
            </a:lvl2pPr>
            <a:lvl3pPr marL="1371600" lvl="2" indent="-317500" rtl="0">
              <a:spcBef>
                <a:spcPts val="1400"/>
              </a:spcBef>
              <a:spcAft>
                <a:spcPts val="0"/>
              </a:spcAft>
              <a:buSzPts val="1400"/>
              <a:buFont typeface="Roboto"/>
              <a:buChar char="■"/>
              <a:defRPr>
                <a:latin typeface="Roboto"/>
                <a:ea typeface="Roboto"/>
                <a:cs typeface="Roboto"/>
                <a:sym typeface="Roboto"/>
              </a:defRPr>
            </a:lvl3pPr>
            <a:lvl4pPr marL="1828800" lvl="3" indent="-317500" rtl="0">
              <a:spcBef>
                <a:spcPts val="1400"/>
              </a:spcBef>
              <a:spcAft>
                <a:spcPts val="0"/>
              </a:spcAft>
              <a:buSzPts val="1400"/>
              <a:buFont typeface="Roboto"/>
              <a:buChar char="●"/>
              <a:defRPr>
                <a:latin typeface="Roboto"/>
                <a:ea typeface="Roboto"/>
                <a:cs typeface="Roboto"/>
                <a:sym typeface="Roboto"/>
              </a:defRPr>
            </a:lvl4pPr>
            <a:lvl5pPr marL="2286000" lvl="4" indent="-317500" rtl="0">
              <a:spcBef>
                <a:spcPts val="1400"/>
              </a:spcBef>
              <a:spcAft>
                <a:spcPts val="0"/>
              </a:spcAft>
              <a:buSzPts val="1400"/>
              <a:buFont typeface="Roboto"/>
              <a:buChar char="○"/>
              <a:defRPr>
                <a:latin typeface="Roboto"/>
                <a:ea typeface="Roboto"/>
                <a:cs typeface="Roboto"/>
                <a:sym typeface="Roboto"/>
              </a:defRPr>
            </a:lvl5pPr>
            <a:lvl6pPr marL="2743200" lvl="5" indent="-317500" rtl="0">
              <a:spcBef>
                <a:spcPts val="1400"/>
              </a:spcBef>
              <a:spcAft>
                <a:spcPts val="0"/>
              </a:spcAft>
              <a:buSzPts val="1400"/>
              <a:buFont typeface="Roboto"/>
              <a:buChar char="■"/>
              <a:defRPr>
                <a:latin typeface="Roboto"/>
                <a:ea typeface="Roboto"/>
                <a:cs typeface="Roboto"/>
                <a:sym typeface="Roboto"/>
              </a:defRPr>
            </a:lvl6pPr>
            <a:lvl7pPr marL="3200400" lvl="6" indent="-317500" rtl="0">
              <a:spcBef>
                <a:spcPts val="1400"/>
              </a:spcBef>
              <a:spcAft>
                <a:spcPts val="0"/>
              </a:spcAft>
              <a:buSzPts val="1400"/>
              <a:buFont typeface="Roboto"/>
              <a:buChar char="●"/>
              <a:defRPr>
                <a:latin typeface="Roboto"/>
                <a:ea typeface="Roboto"/>
                <a:cs typeface="Roboto"/>
                <a:sym typeface="Roboto"/>
              </a:defRPr>
            </a:lvl7pPr>
            <a:lvl8pPr marL="3657600" lvl="7" indent="-317500" rtl="0">
              <a:spcBef>
                <a:spcPts val="1400"/>
              </a:spcBef>
              <a:spcAft>
                <a:spcPts val="0"/>
              </a:spcAft>
              <a:buSzPts val="1400"/>
              <a:buFont typeface="Roboto"/>
              <a:buChar char="○"/>
              <a:defRPr>
                <a:latin typeface="Roboto"/>
                <a:ea typeface="Roboto"/>
                <a:cs typeface="Roboto"/>
                <a:sym typeface="Roboto"/>
              </a:defRPr>
            </a:lvl8pPr>
            <a:lvl9pPr marL="4114800" lvl="8" indent="-317500" rtl="0">
              <a:spcBef>
                <a:spcPts val="1400"/>
              </a:spcBef>
              <a:spcAft>
                <a:spcPts val="1400"/>
              </a:spcAft>
              <a:buSzPts val="1400"/>
              <a:buFont typeface="Roboto"/>
              <a:buChar char="■"/>
              <a:defRPr>
                <a:latin typeface="Roboto"/>
                <a:ea typeface="Roboto"/>
                <a:cs typeface="Roboto"/>
                <a:sym typeface="Roboto"/>
              </a:defRPr>
            </a:lvl9pPr>
          </a:lstStyle>
          <a:p>
            <a:endParaRPr/>
          </a:p>
        </p:txBody>
      </p:sp>
      <p:sp>
        <p:nvSpPr>
          <p:cNvPr id="41" name="Google Shape;41;p6"/>
          <p:cNvSpPr txBox="1"/>
          <p:nvPr/>
        </p:nvSpPr>
        <p:spPr>
          <a:xfrm>
            <a:off x="6744495" y="427827"/>
            <a:ext cx="1027800" cy="5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Gray Footer - Title &amp; Body">
  <p:cSld name="CUSTOM_3_1_1_1_1">
    <p:spTree>
      <p:nvGrpSpPr>
        <p:cNvPr id="1" name="Shape 42"/>
        <p:cNvGrpSpPr/>
        <p:nvPr/>
      </p:nvGrpSpPr>
      <p:grpSpPr>
        <a:xfrm>
          <a:off x="0" y="0"/>
          <a:ext cx="0" cy="0"/>
          <a:chOff x="0" y="0"/>
          <a:chExt cx="0" cy="0"/>
        </a:xfrm>
      </p:grpSpPr>
      <p:sp>
        <p:nvSpPr>
          <p:cNvPr id="43" name="Google Shape;43;p7"/>
          <p:cNvSpPr/>
          <p:nvPr/>
        </p:nvSpPr>
        <p:spPr>
          <a:xfrm flipH="1">
            <a:off x="22273" y="9030267"/>
            <a:ext cx="7771972" cy="1072402"/>
          </a:xfrm>
          <a:custGeom>
            <a:avLst/>
            <a:gdLst/>
            <a:ahLst/>
            <a:cxnLst/>
            <a:rect l="l" t="t" r="r" b="b"/>
            <a:pathLst>
              <a:path w="367556" h="19840" extrusionOk="0">
                <a:moveTo>
                  <a:pt x="0" y="19840"/>
                </a:moveTo>
                <a:lnTo>
                  <a:pt x="515" y="0"/>
                </a:lnTo>
                <a:lnTo>
                  <a:pt x="367556" y="11270"/>
                </a:lnTo>
                <a:lnTo>
                  <a:pt x="367044" y="18698"/>
                </a:lnTo>
                <a:close/>
              </a:path>
            </a:pathLst>
          </a:custGeom>
          <a:solidFill>
            <a:srgbClr val="666666"/>
          </a:solidFill>
          <a:ln>
            <a:noFill/>
          </a:ln>
        </p:spPr>
      </p:sp>
      <p:sp>
        <p:nvSpPr>
          <p:cNvPr id="44" name="Google Shape;44;p7"/>
          <p:cNvSpPr/>
          <p:nvPr/>
        </p:nvSpPr>
        <p:spPr>
          <a:xfrm flipH="1">
            <a:off x="-10838" y="9165362"/>
            <a:ext cx="4054501" cy="926906"/>
          </a:xfrm>
          <a:custGeom>
            <a:avLst/>
            <a:gdLst/>
            <a:ahLst/>
            <a:cxnLst/>
            <a:rect l="l" t="t" r="r" b="b"/>
            <a:pathLst>
              <a:path w="366343" h="18959" extrusionOk="0">
                <a:moveTo>
                  <a:pt x="0" y="18521"/>
                </a:moveTo>
                <a:lnTo>
                  <a:pt x="366343" y="0"/>
                </a:lnTo>
                <a:lnTo>
                  <a:pt x="366052" y="18959"/>
                </a:lnTo>
                <a:close/>
              </a:path>
            </a:pathLst>
          </a:custGeom>
          <a:solidFill>
            <a:srgbClr val="999999"/>
          </a:solidFill>
          <a:ln>
            <a:noFill/>
          </a:ln>
        </p:spPr>
      </p:sp>
      <p:pic>
        <p:nvPicPr>
          <p:cNvPr id="45" name="Google Shape;45;p7" descr="Google_Logo_2015_gr.png"/>
          <p:cNvPicPr preferRelativeResize="0"/>
          <p:nvPr/>
        </p:nvPicPr>
        <p:blipFill>
          <a:blip r:embed="rId2">
            <a:alphaModFix/>
          </a:blip>
          <a:stretch>
            <a:fillRect/>
          </a:stretch>
        </p:blipFill>
        <p:spPr>
          <a:xfrm>
            <a:off x="149786" y="9468339"/>
            <a:ext cx="472111" cy="145454"/>
          </a:xfrm>
          <a:prstGeom prst="rect">
            <a:avLst/>
          </a:prstGeom>
          <a:noFill/>
          <a:ln>
            <a:noFill/>
          </a:ln>
        </p:spPr>
      </p:pic>
      <p:sp>
        <p:nvSpPr>
          <p:cNvPr id="46" name="Google Shape;46;p7"/>
          <p:cNvSpPr txBox="1">
            <a:spLocks noGrp="1"/>
          </p:cNvSpPr>
          <p:nvPr>
            <p:ph type="title"/>
          </p:nvPr>
        </p:nvSpPr>
        <p:spPr>
          <a:xfrm>
            <a:off x="142035" y="1021533"/>
            <a:ext cx="5622000" cy="1477800"/>
          </a:xfrm>
          <a:prstGeom prst="rect">
            <a:avLst/>
          </a:prstGeom>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47" name="Google Shape;47;p7"/>
          <p:cNvSpPr txBox="1">
            <a:spLocks noGrp="1"/>
          </p:cNvSpPr>
          <p:nvPr>
            <p:ph type="body" idx="1"/>
          </p:nvPr>
        </p:nvSpPr>
        <p:spPr>
          <a:xfrm>
            <a:off x="149791" y="2553711"/>
            <a:ext cx="4458300" cy="5097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Roboto"/>
              <a:buChar char="●"/>
              <a:defRPr sz="1400">
                <a:latin typeface="Roboto"/>
                <a:ea typeface="Roboto"/>
                <a:cs typeface="Roboto"/>
                <a:sym typeface="Roboto"/>
              </a:defRPr>
            </a:lvl1pPr>
            <a:lvl2pPr marL="914400" lvl="1" indent="-317500" rtl="0">
              <a:spcBef>
                <a:spcPts val="1400"/>
              </a:spcBef>
              <a:spcAft>
                <a:spcPts val="0"/>
              </a:spcAft>
              <a:buSzPts val="1400"/>
              <a:buFont typeface="Roboto"/>
              <a:buChar char="○"/>
              <a:defRPr>
                <a:latin typeface="Roboto"/>
                <a:ea typeface="Roboto"/>
                <a:cs typeface="Roboto"/>
                <a:sym typeface="Roboto"/>
              </a:defRPr>
            </a:lvl2pPr>
            <a:lvl3pPr marL="1371600" lvl="2" indent="-317500" rtl="0">
              <a:spcBef>
                <a:spcPts val="1400"/>
              </a:spcBef>
              <a:spcAft>
                <a:spcPts val="0"/>
              </a:spcAft>
              <a:buSzPts val="1400"/>
              <a:buFont typeface="Roboto"/>
              <a:buChar char="■"/>
              <a:defRPr>
                <a:latin typeface="Roboto"/>
                <a:ea typeface="Roboto"/>
                <a:cs typeface="Roboto"/>
                <a:sym typeface="Roboto"/>
              </a:defRPr>
            </a:lvl3pPr>
            <a:lvl4pPr marL="1828800" lvl="3" indent="-317500" rtl="0">
              <a:spcBef>
                <a:spcPts val="1400"/>
              </a:spcBef>
              <a:spcAft>
                <a:spcPts val="0"/>
              </a:spcAft>
              <a:buSzPts val="1400"/>
              <a:buFont typeface="Roboto"/>
              <a:buChar char="●"/>
              <a:defRPr>
                <a:latin typeface="Roboto"/>
                <a:ea typeface="Roboto"/>
                <a:cs typeface="Roboto"/>
                <a:sym typeface="Roboto"/>
              </a:defRPr>
            </a:lvl4pPr>
            <a:lvl5pPr marL="2286000" lvl="4" indent="-317500" rtl="0">
              <a:spcBef>
                <a:spcPts val="1400"/>
              </a:spcBef>
              <a:spcAft>
                <a:spcPts val="0"/>
              </a:spcAft>
              <a:buSzPts val="1400"/>
              <a:buFont typeface="Roboto"/>
              <a:buChar char="○"/>
              <a:defRPr>
                <a:latin typeface="Roboto"/>
                <a:ea typeface="Roboto"/>
                <a:cs typeface="Roboto"/>
                <a:sym typeface="Roboto"/>
              </a:defRPr>
            </a:lvl5pPr>
            <a:lvl6pPr marL="2743200" lvl="5" indent="-317500" rtl="0">
              <a:spcBef>
                <a:spcPts val="1400"/>
              </a:spcBef>
              <a:spcAft>
                <a:spcPts val="0"/>
              </a:spcAft>
              <a:buSzPts val="1400"/>
              <a:buFont typeface="Roboto"/>
              <a:buChar char="■"/>
              <a:defRPr>
                <a:latin typeface="Roboto"/>
                <a:ea typeface="Roboto"/>
                <a:cs typeface="Roboto"/>
                <a:sym typeface="Roboto"/>
              </a:defRPr>
            </a:lvl6pPr>
            <a:lvl7pPr marL="3200400" lvl="6" indent="-317500" rtl="0">
              <a:spcBef>
                <a:spcPts val="1400"/>
              </a:spcBef>
              <a:spcAft>
                <a:spcPts val="0"/>
              </a:spcAft>
              <a:buSzPts val="1400"/>
              <a:buFont typeface="Roboto"/>
              <a:buChar char="●"/>
              <a:defRPr>
                <a:latin typeface="Roboto"/>
                <a:ea typeface="Roboto"/>
                <a:cs typeface="Roboto"/>
                <a:sym typeface="Roboto"/>
              </a:defRPr>
            </a:lvl7pPr>
            <a:lvl8pPr marL="3657600" lvl="7" indent="-317500" rtl="0">
              <a:spcBef>
                <a:spcPts val="1400"/>
              </a:spcBef>
              <a:spcAft>
                <a:spcPts val="0"/>
              </a:spcAft>
              <a:buSzPts val="1400"/>
              <a:buFont typeface="Roboto"/>
              <a:buChar char="○"/>
              <a:defRPr>
                <a:latin typeface="Roboto"/>
                <a:ea typeface="Roboto"/>
                <a:cs typeface="Roboto"/>
                <a:sym typeface="Roboto"/>
              </a:defRPr>
            </a:lvl8pPr>
            <a:lvl9pPr marL="4114800" lvl="8" indent="-317500" rtl="0">
              <a:spcBef>
                <a:spcPts val="1400"/>
              </a:spcBef>
              <a:spcAft>
                <a:spcPts val="1400"/>
              </a:spcAft>
              <a:buSzPts val="1400"/>
              <a:buFont typeface="Roboto"/>
              <a:buChar char="■"/>
              <a:defRPr>
                <a:latin typeface="Roboto"/>
                <a:ea typeface="Roboto"/>
                <a:cs typeface="Roboto"/>
                <a:sym typeface="Roboto"/>
              </a:defRPr>
            </a:lvl9pPr>
          </a:lstStyle>
          <a:p>
            <a:endParaRPr/>
          </a:p>
        </p:txBody>
      </p:sp>
      <p:sp>
        <p:nvSpPr>
          <p:cNvPr id="48" name="Google Shape;48;p7"/>
          <p:cNvSpPr txBox="1"/>
          <p:nvPr/>
        </p:nvSpPr>
        <p:spPr>
          <a:xfrm>
            <a:off x="6744495" y="427827"/>
            <a:ext cx="1027800" cy="5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Blue Footer">
  <p:cSld name="TITLE_2_1">
    <p:spTree>
      <p:nvGrpSpPr>
        <p:cNvPr id="1" name="Shape 49"/>
        <p:cNvGrpSpPr/>
        <p:nvPr/>
      </p:nvGrpSpPr>
      <p:grpSpPr>
        <a:xfrm>
          <a:off x="0" y="0"/>
          <a:ext cx="0" cy="0"/>
          <a:chOff x="0" y="0"/>
          <a:chExt cx="0" cy="0"/>
        </a:xfrm>
      </p:grpSpPr>
      <p:sp>
        <p:nvSpPr>
          <p:cNvPr id="50" name="Google Shape;50;p8"/>
          <p:cNvSpPr txBox="1"/>
          <p:nvPr/>
        </p:nvSpPr>
        <p:spPr>
          <a:xfrm>
            <a:off x="3993321" y="9367991"/>
            <a:ext cx="3693900" cy="734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600">
                <a:solidFill>
                  <a:srgbClr val="FFFFFF"/>
                </a:solidFill>
                <a:latin typeface="Roboto"/>
                <a:ea typeface="Roboto"/>
                <a:cs typeface="Roboto"/>
                <a:sym typeface="Roboto"/>
              </a:rPr>
              <a:t>Source:  Lorem ipsum dolor sit amet, consectetur adipiscing elit. Duis non erat sem</a:t>
            </a:r>
            <a:endParaRPr sz="600">
              <a:solidFill>
                <a:srgbClr val="FFFFFF"/>
              </a:solidFill>
              <a:latin typeface="Roboto"/>
              <a:ea typeface="Roboto"/>
              <a:cs typeface="Roboto"/>
              <a:sym typeface="Roboto"/>
            </a:endParaRPr>
          </a:p>
        </p:txBody>
      </p:sp>
      <p:sp>
        <p:nvSpPr>
          <p:cNvPr id="51" name="Google Shape;51;p8"/>
          <p:cNvSpPr txBox="1">
            <a:spLocks noGrp="1"/>
          </p:cNvSpPr>
          <p:nvPr>
            <p:ph type="title"/>
          </p:nvPr>
        </p:nvSpPr>
        <p:spPr>
          <a:xfrm>
            <a:off x="149791" y="346769"/>
            <a:ext cx="5622000" cy="1477800"/>
          </a:xfrm>
          <a:prstGeom prst="rect">
            <a:avLst/>
          </a:prstGeom>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52" name="Google Shape;52;p8"/>
          <p:cNvSpPr txBox="1"/>
          <p:nvPr/>
        </p:nvSpPr>
        <p:spPr>
          <a:xfrm>
            <a:off x="6744495" y="427827"/>
            <a:ext cx="1027800" cy="5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grpSp>
        <p:nvGrpSpPr>
          <p:cNvPr id="53" name="Google Shape;53;p8"/>
          <p:cNvGrpSpPr/>
          <p:nvPr/>
        </p:nvGrpSpPr>
        <p:grpSpPr>
          <a:xfrm>
            <a:off x="-16250" y="9048087"/>
            <a:ext cx="7804900" cy="1072407"/>
            <a:chOff x="-19118" y="4617750"/>
            <a:chExt cx="9182236" cy="548378"/>
          </a:xfrm>
        </p:grpSpPr>
        <p:sp>
          <p:nvSpPr>
            <p:cNvPr id="54" name="Google Shape;54;p8"/>
            <p:cNvSpPr/>
            <p:nvPr/>
          </p:nvSpPr>
          <p:spPr>
            <a:xfrm flipH="1">
              <a:off x="19244" y="4617750"/>
              <a:ext cx="9143874" cy="548378"/>
            </a:xfrm>
            <a:custGeom>
              <a:avLst/>
              <a:gdLst/>
              <a:ahLst/>
              <a:cxnLst/>
              <a:rect l="l" t="t" r="r" b="b"/>
              <a:pathLst>
                <a:path w="367556" h="19840" extrusionOk="0">
                  <a:moveTo>
                    <a:pt x="0" y="19840"/>
                  </a:moveTo>
                  <a:lnTo>
                    <a:pt x="515" y="0"/>
                  </a:lnTo>
                  <a:lnTo>
                    <a:pt x="367556" y="11270"/>
                  </a:lnTo>
                  <a:lnTo>
                    <a:pt x="367044" y="18698"/>
                  </a:lnTo>
                  <a:close/>
                </a:path>
              </a:pathLst>
            </a:custGeom>
            <a:solidFill>
              <a:srgbClr val="4069DD"/>
            </a:solidFill>
            <a:ln>
              <a:noFill/>
            </a:ln>
          </p:spPr>
        </p:sp>
        <p:sp>
          <p:nvSpPr>
            <p:cNvPr id="55" name="Google Shape;55;p8"/>
            <p:cNvSpPr/>
            <p:nvPr/>
          </p:nvSpPr>
          <p:spPr>
            <a:xfrm flipH="1">
              <a:off x="-19118" y="4677825"/>
              <a:ext cx="4769786" cy="473975"/>
            </a:xfrm>
            <a:custGeom>
              <a:avLst/>
              <a:gdLst/>
              <a:ahLst/>
              <a:cxnLst/>
              <a:rect l="l" t="t" r="r" b="b"/>
              <a:pathLst>
                <a:path w="366343" h="18959" extrusionOk="0">
                  <a:moveTo>
                    <a:pt x="0" y="18521"/>
                  </a:moveTo>
                  <a:lnTo>
                    <a:pt x="366343" y="0"/>
                  </a:lnTo>
                  <a:lnTo>
                    <a:pt x="366052" y="18959"/>
                  </a:lnTo>
                  <a:close/>
                </a:path>
              </a:pathLst>
            </a:custGeom>
            <a:solidFill>
              <a:srgbClr val="448AFF"/>
            </a:solidFill>
            <a:ln>
              <a:noFill/>
            </a:ln>
          </p:spPr>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Red Footer">
  <p:cSld name="TITLE_2_1_1">
    <p:spTree>
      <p:nvGrpSpPr>
        <p:cNvPr id="1" name="Shape 56"/>
        <p:cNvGrpSpPr/>
        <p:nvPr/>
      </p:nvGrpSpPr>
      <p:grpSpPr>
        <a:xfrm>
          <a:off x="0" y="0"/>
          <a:ext cx="0" cy="0"/>
          <a:chOff x="0" y="0"/>
          <a:chExt cx="0" cy="0"/>
        </a:xfrm>
      </p:grpSpPr>
      <p:sp>
        <p:nvSpPr>
          <p:cNvPr id="57" name="Google Shape;57;p9"/>
          <p:cNvSpPr/>
          <p:nvPr/>
        </p:nvSpPr>
        <p:spPr>
          <a:xfrm flipH="1">
            <a:off x="-16320" y="9030267"/>
            <a:ext cx="7810565" cy="1072402"/>
          </a:xfrm>
          <a:custGeom>
            <a:avLst/>
            <a:gdLst/>
            <a:ahLst/>
            <a:cxnLst/>
            <a:rect l="l" t="t" r="r" b="b"/>
            <a:pathLst>
              <a:path w="367556" h="19840" extrusionOk="0">
                <a:moveTo>
                  <a:pt x="0" y="19840"/>
                </a:moveTo>
                <a:lnTo>
                  <a:pt x="515" y="0"/>
                </a:lnTo>
                <a:lnTo>
                  <a:pt x="367556" y="11270"/>
                </a:lnTo>
                <a:lnTo>
                  <a:pt x="367044" y="18698"/>
                </a:lnTo>
                <a:close/>
              </a:path>
            </a:pathLst>
          </a:custGeom>
          <a:solidFill>
            <a:srgbClr val="800000"/>
          </a:solidFill>
          <a:ln>
            <a:noFill/>
          </a:ln>
        </p:spPr>
      </p:sp>
      <p:sp>
        <p:nvSpPr>
          <p:cNvPr id="58" name="Google Shape;58;p9"/>
          <p:cNvSpPr txBox="1">
            <a:spLocks noGrp="1"/>
          </p:cNvSpPr>
          <p:nvPr>
            <p:ph type="title"/>
          </p:nvPr>
        </p:nvSpPr>
        <p:spPr>
          <a:xfrm>
            <a:off x="142035" y="1021533"/>
            <a:ext cx="5622000" cy="1477800"/>
          </a:xfrm>
          <a:prstGeom prst="rect">
            <a:avLst/>
          </a:prstGeom>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59" name="Google Shape;59;p9"/>
          <p:cNvSpPr/>
          <p:nvPr/>
        </p:nvSpPr>
        <p:spPr>
          <a:xfrm flipH="1">
            <a:off x="-18495" y="9165362"/>
            <a:ext cx="4054501" cy="926906"/>
          </a:xfrm>
          <a:custGeom>
            <a:avLst/>
            <a:gdLst/>
            <a:ahLst/>
            <a:cxnLst/>
            <a:rect l="l" t="t" r="r" b="b"/>
            <a:pathLst>
              <a:path w="366343" h="18959" extrusionOk="0">
                <a:moveTo>
                  <a:pt x="0" y="18521"/>
                </a:moveTo>
                <a:lnTo>
                  <a:pt x="366343" y="0"/>
                </a:lnTo>
                <a:lnTo>
                  <a:pt x="366052" y="18959"/>
                </a:lnTo>
                <a:close/>
              </a:path>
            </a:pathLst>
          </a:custGeom>
          <a:solidFill>
            <a:srgbClr val="EA4335"/>
          </a:solidFill>
          <a:ln>
            <a:noFill/>
          </a:ln>
        </p:spPr>
      </p:sp>
      <p:sp>
        <p:nvSpPr>
          <p:cNvPr id="60" name="Google Shape;60;p9"/>
          <p:cNvSpPr txBox="1"/>
          <p:nvPr/>
        </p:nvSpPr>
        <p:spPr>
          <a:xfrm>
            <a:off x="6744495" y="427827"/>
            <a:ext cx="1027800" cy="5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id="61" name="Google Shape;61;p9" descr="Google_Logo_2015_gr.png"/>
          <p:cNvPicPr preferRelativeResize="0"/>
          <p:nvPr/>
        </p:nvPicPr>
        <p:blipFill>
          <a:blip r:embed="rId2">
            <a:alphaModFix/>
          </a:blip>
          <a:stretch>
            <a:fillRect/>
          </a:stretch>
        </p:blipFill>
        <p:spPr>
          <a:xfrm>
            <a:off x="149786" y="9468339"/>
            <a:ext cx="472111" cy="14545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Yellow Footer">
  <p:cSld name="TITLE_2_2">
    <p:spTree>
      <p:nvGrpSpPr>
        <p:cNvPr id="1" name="Shape 62"/>
        <p:cNvGrpSpPr/>
        <p:nvPr/>
      </p:nvGrpSpPr>
      <p:grpSpPr>
        <a:xfrm>
          <a:off x="0" y="0"/>
          <a:ext cx="0" cy="0"/>
          <a:chOff x="0" y="0"/>
          <a:chExt cx="0" cy="0"/>
        </a:xfrm>
      </p:grpSpPr>
      <p:sp>
        <p:nvSpPr>
          <p:cNvPr id="63" name="Google Shape;63;p10"/>
          <p:cNvSpPr txBox="1">
            <a:spLocks noGrp="1"/>
          </p:cNvSpPr>
          <p:nvPr>
            <p:ph type="title"/>
          </p:nvPr>
        </p:nvSpPr>
        <p:spPr>
          <a:xfrm>
            <a:off x="142035" y="1021533"/>
            <a:ext cx="5622000" cy="1477800"/>
          </a:xfrm>
          <a:prstGeom prst="rect">
            <a:avLst/>
          </a:prstGeom>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64" name="Google Shape;64;p10"/>
          <p:cNvSpPr/>
          <p:nvPr/>
        </p:nvSpPr>
        <p:spPr>
          <a:xfrm flipH="1">
            <a:off x="22273" y="9030267"/>
            <a:ext cx="7771972" cy="1072402"/>
          </a:xfrm>
          <a:custGeom>
            <a:avLst/>
            <a:gdLst/>
            <a:ahLst/>
            <a:cxnLst/>
            <a:rect l="l" t="t" r="r" b="b"/>
            <a:pathLst>
              <a:path w="367556" h="19840" extrusionOk="0">
                <a:moveTo>
                  <a:pt x="0" y="19840"/>
                </a:moveTo>
                <a:lnTo>
                  <a:pt x="515" y="0"/>
                </a:lnTo>
                <a:lnTo>
                  <a:pt x="367556" y="11270"/>
                </a:lnTo>
                <a:lnTo>
                  <a:pt x="367044" y="18698"/>
                </a:lnTo>
                <a:close/>
              </a:path>
            </a:pathLst>
          </a:custGeom>
          <a:solidFill>
            <a:srgbClr val="FBBC05"/>
          </a:solidFill>
          <a:ln>
            <a:noFill/>
          </a:ln>
        </p:spPr>
      </p:sp>
      <p:sp>
        <p:nvSpPr>
          <p:cNvPr id="65" name="Google Shape;65;p10"/>
          <p:cNvSpPr/>
          <p:nvPr/>
        </p:nvSpPr>
        <p:spPr>
          <a:xfrm flipH="1">
            <a:off x="-10838" y="9165362"/>
            <a:ext cx="4054501" cy="926906"/>
          </a:xfrm>
          <a:custGeom>
            <a:avLst/>
            <a:gdLst/>
            <a:ahLst/>
            <a:cxnLst/>
            <a:rect l="l" t="t" r="r" b="b"/>
            <a:pathLst>
              <a:path w="366343" h="18959" extrusionOk="0">
                <a:moveTo>
                  <a:pt x="0" y="18521"/>
                </a:moveTo>
                <a:lnTo>
                  <a:pt x="366343" y="0"/>
                </a:lnTo>
                <a:lnTo>
                  <a:pt x="366052" y="18959"/>
                </a:lnTo>
                <a:close/>
              </a:path>
            </a:pathLst>
          </a:custGeom>
          <a:solidFill>
            <a:srgbClr val="FFCC50"/>
          </a:solidFill>
          <a:ln>
            <a:noFill/>
          </a:ln>
        </p:spPr>
      </p:sp>
      <p:sp>
        <p:nvSpPr>
          <p:cNvPr id="66" name="Google Shape;66;p10"/>
          <p:cNvSpPr txBox="1"/>
          <p:nvPr/>
        </p:nvSpPr>
        <p:spPr>
          <a:xfrm>
            <a:off x="6744495" y="427827"/>
            <a:ext cx="1027800" cy="5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id="67" name="Google Shape;67;p10" descr="Google_Logo_2015_gr.png"/>
          <p:cNvPicPr preferRelativeResize="0"/>
          <p:nvPr/>
        </p:nvPicPr>
        <p:blipFill>
          <a:blip r:embed="rId2">
            <a:alphaModFix/>
          </a:blip>
          <a:stretch>
            <a:fillRect/>
          </a:stretch>
        </p:blipFill>
        <p:spPr>
          <a:xfrm>
            <a:off x="149786" y="9468339"/>
            <a:ext cx="472111" cy="14545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01115" y="1319560"/>
            <a:ext cx="6988800" cy="14778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accent2"/>
              </a:buClr>
              <a:buSzPts val="3600"/>
              <a:buNone/>
              <a:defRPr sz="3600">
                <a:solidFill>
                  <a:schemeClr val="accent2"/>
                </a:solidFill>
              </a:defRPr>
            </a:lvl1pPr>
            <a:lvl2pPr lvl="1" rtl="0">
              <a:spcBef>
                <a:spcPts val="0"/>
              </a:spcBef>
              <a:spcAft>
                <a:spcPts val="0"/>
              </a:spcAft>
              <a:buClr>
                <a:schemeClr val="accent2"/>
              </a:buClr>
              <a:buSzPts val="3600"/>
              <a:buNone/>
              <a:defRPr sz="3600">
                <a:solidFill>
                  <a:schemeClr val="accent2"/>
                </a:solidFill>
              </a:defRPr>
            </a:lvl2pPr>
            <a:lvl3pPr lvl="2" rtl="0">
              <a:spcBef>
                <a:spcPts val="0"/>
              </a:spcBef>
              <a:spcAft>
                <a:spcPts val="0"/>
              </a:spcAft>
              <a:buClr>
                <a:schemeClr val="accent2"/>
              </a:buClr>
              <a:buSzPts val="3600"/>
              <a:buNone/>
              <a:defRPr sz="3600">
                <a:solidFill>
                  <a:schemeClr val="accent2"/>
                </a:solidFill>
              </a:defRPr>
            </a:lvl3pPr>
            <a:lvl4pPr lvl="3" rtl="0">
              <a:spcBef>
                <a:spcPts val="0"/>
              </a:spcBef>
              <a:spcAft>
                <a:spcPts val="0"/>
              </a:spcAft>
              <a:buClr>
                <a:schemeClr val="accent2"/>
              </a:buClr>
              <a:buSzPts val="3600"/>
              <a:buNone/>
              <a:defRPr sz="3600">
                <a:solidFill>
                  <a:schemeClr val="accent2"/>
                </a:solidFill>
              </a:defRPr>
            </a:lvl4pPr>
            <a:lvl5pPr lvl="4" rtl="0">
              <a:spcBef>
                <a:spcPts val="0"/>
              </a:spcBef>
              <a:spcAft>
                <a:spcPts val="0"/>
              </a:spcAft>
              <a:buClr>
                <a:schemeClr val="accent2"/>
              </a:buClr>
              <a:buSzPts val="3600"/>
              <a:buNone/>
              <a:defRPr sz="3600">
                <a:solidFill>
                  <a:schemeClr val="accent2"/>
                </a:solidFill>
              </a:defRPr>
            </a:lvl5pPr>
            <a:lvl6pPr lvl="5" rtl="0">
              <a:spcBef>
                <a:spcPts val="0"/>
              </a:spcBef>
              <a:spcAft>
                <a:spcPts val="0"/>
              </a:spcAft>
              <a:buClr>
                <a:schemeClr val="accent2"/>
              </a:buClr>
              <a:buSzPts val="3600"/>
              <a:buNone/>
              <a:defRPr sz="3600">
                <a:solidFill>
                  <a:schemeClr val="accent2"/>
                </a:solidFill>
              </a:defRPr>
            </a:lvl6pPr>
            <a:lvl7pPr lvl="6" rtl="0">
              <a:spcBef>
                <a:spcPts val="0"/>
              </a:spcBef>
              <a:spcAft>
                <a:spcPts val="0"/>
              </a:spcAft>
              <a:buClr>
                <a:schemeClr val="accent2"/>
              </a:buClr>
              <a:buSzPts val="3600"/>
              <a:buNone/>
              <a:defRPr sz="3600">
                <a:solidFill>
                  <a:schemeClr val="accent2"/>
                </a:solidFill>
              </a:defRPr>
            </a:lvl7pPr>
            <a:lvl8pPr lvl="7" rtl="0">
              <a:spcBef>
                <a:spcPts val="0"/>
              </a:spcBef>
              <a:spcAft>
                <a:spcPts val="0"/>
              </a:spcAft>
              <a:buClr>
                <a:schemeClr val="accent2"/>
              </a:buClr>
              <a:buSzPts val="3600"/>
              <a:buNone/>
              <a:defRPr sz="3600">
                <a:solidFill>
                  <a:schemeClr val="accent2"/>
                </a:solidFill>
              </a:defRPr>
            </a:lvl8pPr>
            <a:lvl9pPr lvl="8" rtl="0">
              <a:spcBef>
                <a:spcPts val="0"/>
              </a:spcBef>
              <a:spcAft>
                <a:spcPts val="0"/>
              </a:spcAft>
              <a:buClr>
                <a:schemeClr val="accent2"/>
              </a:buClr>
              <a:buSzPts val="3600"/>
              <a:buNone/>
              <a:defRPr sz="3600">
                <a:solidFill>
                  <a:schemeClr val="accent2"/>
                </a:solidFill>
              </a:defRPr>
            </a:lvl9pPr>
          </a:lstStyle>
          <a:p>
            <a:endParaRPr/>
          </a:p>
        </p:txBody>
      </p:sp>
      <p:sp>
        <p:nvSpPr>
          <p:cNvPr id="7" name="Google Shape;7;p1"/>
          <p:cNvSpPr txBox="1">
            <a:spLocks noGrp="1"/>
          </p:cNvSpPr>
          <p:nvPr>
            <p:ph type="body" idx="1"/>
          </p:nvPr>
        </p:nvSpPr>
        <p:spPr>
          <a:xfrm>
            <a:off x="401115" y="2976698"/>
            <a:ext cx="6988800" cy="55428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1"/>
              </a:buClr>
              <a:buSzPts val="1800"/>
              <a:buChar char="●"/>
              <a:defRPr sz="1800">
                <a:solidFill>
                  <a:schemeClr val="accent1"/>
                </a:solidFill>
              </a:defRPr>
            </a:lvl1pPr>
            <a:lvl2pPr marL="914400" lvl="1" indent="-317500" rtl="0">
              <a:lnSpc>
                <a:spcPct val="115000"/>
              </a:lnSpc>
              <a:spcBef>
                <a:spcPts val="1400"/>
              </a:spcBef>
              <a:spcAft>
                <a:spcPts val="0"/>
              </a:spcAft>
              <a:buClr>
                <a:schemeClr val="accent1"/>
              </a:buClr>
              <a:buSzPts val="1400"/>
              <a:buChar char="○"/>
              <a:defRPr>
                <a:solidFill>
                  <a:schemeClr val="accent1"/>
                </a:solidFill>
              </a:defRPr>
            </a:lvl2pPr>
            <a:lvl3pPr marL="1371600" lvl="2" indent="-317500" rtl="0">
              <a:lnSpc>
                <a:spcPct val="115000"/>
              </a:lnSpc>
              <a:spcBef>
                <a:spcPts val="1400"/>
              </a:spcBef>
              <a:spcAft>
                <a:spcPts val="0"/>
              </a:spcAft>
              <a:buClr>
                <a:schemeClr val="accent1"/>
              </a:buClr>
              <a:buSzPts val="1400"/>
              <a:buChar char="■"/>
              <a:defRPr>
                <a:solidFill>
                  <a:schemeClr val="accent1"/>
                </a:solidFill>
              </a:defRPr>
            </a:lvl3pPr>
            <a:lvl4pPr marL="1828800" lvl="3" indent="-317500" rtl="0">
              <a:lnSpc>
                <a:spcPct val="115000"/>
              </a:lnSpc>
              <a:spcBef>
                <a:spcPts val="1400"/>
              </a:spcBef>
              <a:spcAft>
                <a:spcPts val="0"/>
              </a:spcAft>
              <a:buClr>
                <a:schemeClr val="accent1"/>
              </a:buClr>
              <a:buSzPts val="1400"/>
              <a:buChar char="●"/>
              <a:defRPr>
                <a:solidFill>
                  <a:schemeClr val="accent1"/>
                </a:solidFill>
              </a:defRPr>
            </a:lvl4pPr>
            <a:lvl5pPr marL="2286000" lvl="4" indent="-317500" rtl="0">
              <a:lnSpc>
                <a:spcPct val="115000"/>
              </a:lnSpc>
              <a:spcBef>
                <a:spcPts val="1400"/>
              </a:spcBef>
              <a:spcAft>
                <a:spcPts val="0"/>
              </a:spcAft>
              <a:buClr>
                <a:schemeClr val="accent1"/>
              </a:buClr>
              <a:buSzPts val="1400"/>
              <a:buChar char="○"/>
              <a:defRPr>
                <a:solidFill>
                  <a:schemeClr val="accent1"/>
                </a:solidFill>
              </a:defRPr>
            </a:lvl5pPr>
            <a:lvl6pPr marL="2743200" lvl="5" indent="-317500" rtl="0">
              <a:lnSpc>
                <a:spcPct val="115000"/>
              </a:lnSpc>
              <a:spcBef>
                <a:spcPts val="1400"/>
              </a:spcBef>
              <a:spcAft>
                <a:spcPts val="0"/>
              </a:spcAft>
              <a:buClr>
                <a:schemeClr val="accent1"/>
              </a:buClr>
              <a:buSzPts val="1400"/>
              <a:buChar char="■"/>
              <a:defRPr>
                <a:solidFill>
                  <a:schemeClr val="accent1"/>
                </a:solidFill>
              </a:defRPr>
            </a:lvl6pPr>
            <a:lvl7pPr marL="3200400" lvl="6" indent="-317500" rtl="0">
              <a:lnSpc>
                <a:spcPct val="115000"/>
              </a:lnSpc>
              <a:spcBef>
                <a:spcPts val="1400"/>
              </a:spcBef>
              <a:spcAft>
                <a:spcPts val="0"/>
              </a:spcAft>
              <a:buClr>
                <a:schemeClr val="accent1"/>
              </a:buClr>
              <a:buSzPts val="1400"/>
              <a:buChar char="●"/>
              <a:defRPr>
                <a:solidFill>
                  <a:schemeClr val="accent1"/>
                </a:solidFill>
              </a:defRPr>
            </a:lvl7pPr>
            <a:lvl8pPr marL="3657600" lvl="7" indent="-317500" rtl="0">
              <a:lnSpc>
                <a:spcPct val="115000"/>
              </a:lnSpc>
              <a:spcBef>
                <a:spcPts val="1400"/>
              </a:spcBef>
              <a:spcAft>
                <a:spcPts val="0"/>
              </a:spcAft>
              <a:buClr>
                <a:schemeClr val="accent1"/>
              </a:buClr>
              <a:buSzPts val="1400"/>
              <a:buChar char="○"/>
              <a:defRPr>
                <a:solidFill>
                  <a:schemeClr val="accent1"/>
                </a:solidFill>
              </a:defRPr>
            </a:lvl8pPr>
            <a:lvl9pPr marL="4114800" lvl="8" indent="-317500" rtl="0">
              <a:lnSpc>
                <a:spcPct val="115000"/>
              </a:lnSpc>
              <a:spcBef>
                <a:spcPts val="1400"/>
              </a:spcBef>
              <a:spcAft>
                <a:spcPts val="1400"/>
              </a:spcAft>
              <a:buClr>
                <a:schemeClr val="accent1"/>
              </a:buClr>
              <a:buSzPts val="1400"/>
              <a:buChar char="■"/>
              <a:defRPr>
                <a:solidFill>
                  <a:schemeClr val="accent1"/>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accent1"/>
                </a:solidFill>
              </a:defRPr>
            </a:lvl1pPr>
            <a:lvl2pPr lvl="1" algn="r" rtl="0">
              <a:buNone/>
              <a:defRPr sz="1000">
                <a:solidFill>
                  <a:schemeClr val="accent1"/>
                </a:solidFill>
              </a:defRPr>
            </a:lvl2pPr>
            <a:lvl3pPr lvl="2" algn="r" rtl="0">
              <a:buNone/>
              <a:defRPr sz="1000">
                <a:solidFill>
                  <a:schemeClr val="accent1"/>
                </a:solidFill>
              </a:defRPr>
            </a:lvl3pPr>
            <a:lvl4pPr lvl="3" algn="r" rtl="0">
              <a:buNone/>
              <a:defRPr sz="1000">
                <a:solidFill>
                  <a:schemeClr val="accent1"/>
                </a:solidFill>
              </a:defRPr>
            </a:lvl4pPr>
            <a:lvl5pPr lvl="4" algn="r" rtl="0">
              <a:buNone/>
              <a:defRPr sz="1000">
                <a:solidFill>
                  <a:schemeClr val="accent1"/>
                </a:solidFill>
              </a:defRPr>
            </a:lvl5pPr>
            <a:lvl6pPr lvl="5" algn="r" rtl="0">
              <a:buNone/>
              <a:defRPr sz="1000">
                <a:solidFill>
                  <a:schemeClr val="accent1"/>
                </a:solidFill>
              </a:defRPr>
            </a:lvl6pPr>
            <a:lvl7pPr lvl="6" algn="r" rtl="0">
              <a:buNone/>
              <a:defRPr sz="1000">
                <a:solidFill>
                  <a:schemeClr val="accent1"/>
                </a:solidFill>
              </a:defRPr>
            </a:lvl7pPr>
            <a:lvl8pPr lvl="7" algn="r" rtl="0">
              <a:buNone/>
              <a:defRPr sz="1000">
                <a:solidFill>
                  <a:schemeClr val="accent1"/>
                </a:solidFill>
              </a:defRPr>
            </a:lvl8pPr>
            <a:lvl9pPr lvl="8" algn="r" rtl="0">
              <a:buNone/>
              <a:defRPr sz="1000">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8"/>
          <p:cNvSpPr txBox="1">
            <a:spLocks noGrp="1"/>
          </p:cNvSpPr>
          <p:nvPr>
            <p:ph type="title"/>
          </p:nvPr>
        </p:nvSpPr>
        <p:spPr>
          <a:xfrm>
            <a:off x="1102400" y="387499"/>
            <a:ext cx="5622000" cy="476400"/>
          </a:xfrm>
          <a:prstGeom prst="rect">
            <a:avLst/>
          </a:prstGeom>
        </p:spPr>
        <p:txBody>
          <a:bodyPr spcFirstLastPara="1" wrap="square" lIns="91425" tIns="91425" rIns="91425" bIns="91425" anchor="t" anchorCtr="0">
            <a:normAutofit/>
          </a:bodyPr>
          <a:lstStyle/>
          <a:p>
            <a:pPr marL="0" marR="0" lvl="0" indent="0" algn="ctr" rtl="0">
              <a:lnSpc>
                <a:spcPct val="95000"/>
              </a:lnSpc>
              <a:spcBef>
                <a:spcPts val="0"/>
              </a:spcBef>
              <a:spcAft>
                <a:spcPts val="0"/>
              </a:spcAft>
              <a:buNone/>
            </a:pPr>
            <a:r>
              <a:rPr lang="en" sz="1050" b="1" dirty="0">
                <a:solidFill>
                  <a:schemeClr val="accent2"/>
                </a:solidFill>
                <a:latin typeface="+mn-lt"/>
                <a:ea typeface="Arial"/>
                <a:cs typeface="Arial"/>
                <a:sym typeface="Arial"/>
              </a:rPr>
              <a:t>Cyclistic Customer Demand Project </a:t>
            </a:r>
            <a:r>
              <a:rPr lang="en" sz="1050" b="1" dirty="0">
                <a:solidFill>
                  <a:schemeClr val="dk1"/>
                </a:solidFill>
                <a:latin typeface="+mn-lt"/>
              </a:rPr>
              <a:t>Executive Summary</a:t>
            </a:r>
            <a:endParaRPr sz="1050" b="1" u="sng" dirty="0">
              <a:solidFill>
                <a:schemeClr val="dk1"/>
              </a:solidFill>
              <a:latin typeface="+mn-lt"/>
            </a:endParaRPr>
          </a:p>
        </p:txBody>
      </p:sp>
      <p:sp>
        <p:nvSpPr>
          <p:cNvPr id="230" name="Google Shape;230;p38"/>
          <p:cNvSpPr txBox="1"/>
          <p:nvPr/>
        </p:nvSpPr>
        <p:spPr>
          <a:xfrm>
            <a:off x="288469" y="6585876"/>
            <a:ext cx="2587200" cy="80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050">
              <a:solidFill>
                <a:srgbClr val="434343"/>
              </a:solidFill>
              <a:latin typeface="+mn-lt"/>
              <a:ea typeface="Open Sans"/>
              <a:cs typeface="Open Sans"/>
              <a:sym typeface="Open Sans"/>
            </a:endParaRPr>
          </a:p>
        </p:txBody>
      </p:sp>
      <p:cxnSp>
        <p:nvCxnSpPr>
          <p:cNvPr id="231" name="Google Shape;231;p38"/>
          <p:cNvCxnSpPr/>
          <p:nvPr/>
        </p:nvCxnSpPr>
        <p:spPr>
          <a:xfrm>
            <a:off x="372000" y="848175"/>
            <a:ext cx="7028400" cy="0"/>
          </a:xfrm>
          <a:prstGeom prst="straightConnector1">
            <a:avLst/>
          </a:prstGeom>
          <a:noFill/>
          <a:ln w="9525" cap="flat" cmpd="sng">
            <a:solidFill>
              <a:schemeClr val="dk2"/>
            </a:solidFill>
            <a:prstDash val="solid"/>
            <a:round/>
            <a:headEnd type="none" w="med" len="med"/>
            <a:tailEnd type="none" w="med" len="med"/>
          </a:ln>
        </p:spPr>
      </p:cxnSp>
      <p:cxnSp>
        <p:nvCxnSpPr>
          <p:cNvPr id="232" name="Google Shape;232;p38"/>
          <p:cNvCxnSpPr/>
          <p:nvPr/>
        </p:nvCxnSpPr>
        <p:spPr>
          <a:xfrm>
            <a:off x="399188" y="7137338"/>
            <a:ext cx="7028400" cy="0"/>
          </a:xfrm>
          <a:prstGeom prst="straightConnector1">
            <a:avLst/>
          </a:prstGeom>
          <a:noFill/>
          <a:ln w="9525" cap="flat" cmpd="sng">
            <a:solidFill>
              <a:schemeClr val="dk2"/>
            </a:solidFill>
            <a:prstDash val="solid"/>
            <a:round/>
            <a:headEnd type="none" w="med" len="med"/>
            <a:tailEnd type="none" w="med" len="med"/>
          </a:ln>
        </p:spPr>
      </p:cxnSp>
      <p:cxnSp>
        <p:nvCxnSpPr>
          <p:cNvPr id="233" name="Google Shape;233;p38"/>
          <p:cNvCxnSpPr/>
          <p:nvPr/>
        </p:nvCxnSpPr>
        <p:spPr>
          <a:xfrm>
            <a:off x="371988" y="3461413"/>
            <a:ext cx="7028400" cy="0"/>
          </a:xfrm>
          <a:prstGeom prst="straightConnector1">
            <a:avLst/>
          </a:prstGeom>
          <a:noFill/>
          <a:ln w="9525" cap="flat" cmpd="sng">
            <a:solidFill>
              <a:schemeClr val="dk2"/>
            </a:solidFill>
            <a:prstDash val="solid"/>
            <a:round/>
            <a:headEnd type="none" w="med" len="med"/>
            <a:tailEnd type="none" w="med" len="med"/>
          </a:ln>
        </p:spPr>
      </p:cxnSp>
      <p:sp>
        <p:nvSpPr>
          <p:cNvPr id="234" name="Google Shape;234;p38"/>
          <p:cNvSpPr/>
          <p:nvPr/>
        </p:nvSpPr>
        <p:spPr>
          <a:xfrm>
            <a:off x="399200" y="7236750"/>
            <a:ext cx="1263600" cy="557400"/>
          </a:xfrm>
          <a:prstGeom prst="rect">
            <a:avLst/>
          </a:prstGeom>
          <a:solidFill>
            <a:srgbClr val="009925"/>
          </a:solidFill>
          <a:ln>
            <a:noFill/>
          </a:ln>
        </p:spPr>
        <p:txBody>
          <a:bodyPr spcFirstLastPara="1" wrap="square" lIns="68575" tIns="68575" rIns="68575" bIns="68575" anchor="ctr" anchorCtr="0">
            <a:noAutofit/>
          </a:bodyPr>
          <a:lstStyle/>
          <a:p>
            <a:pPr marL="0" lvl="0" indent="0" algn="ctr" rtl="0">
              <a:spcBef>
                <a:spcPts val="0"/>
              </a:spcBef>
              <a:spcAft>
                <a:spcPts val="0"/>
              </a:spcAft>
              <a:buNone/>
            </a:pPr>
            <a:r>
              <a:rPr lang="en" sz="1050" b="1" dirty="0">
                <a:solidFill>
                  <a:srgbClr val="FFFFFF"/>
                </a:solidFill>
                <a:latin typeface="+mn-lt"/>
                <a:ea typeface="Roboto"/>
                <a:cs typeface="Roboto"/>
                <a:sym typeface="Roboto"/>
              </a:rPr>
              <a:t>Reflections/ </a:t>
            </a:r>
            <a:endParaRPr sz="1050" b="1" dirty="0">
              <a:solidFill>
                <a:srgbClr val="FFFFFF"/>
              </a:solidFill>
              <a:latin typeface="+mn-lt"/>
              <a:ea typeface="Roboto"/>
              <a:cs typeface="Roboto"/>
              <a:sym typeface="Roboto"/>
            </a:endParaRPr>
          </a:p>
          <a:p>
            <a:pPr marL="0" lvl="0" indent="0" algn="ctr" rtl="0">
              <a:spcBef>
                <a:spcPts val="0"/>
              </a:spcBef>
              <a:spcAft>
                <a:spcPts val="0"/>
              </a:spcAft>
              <a:buNone/>
            </a:pPr>
            <a:r>
              <a:rPr lang="en" sz="1050" b="1">
                <a:solidFill>
                  <a:srgbClr val="FFFFFF"/>
                </a:solidFill>
                <a:latin typeface="+mn-lt"/>
                <a:ea typeface="Roboto"/>
                <a:cs typeface="Roboto"/>
                <a:sym typeface="Roboto"/>
              </a:rPr>
              <a:t>Next Steps</a:t>
            </a:r>
            <a:endParaRPr sz="1050" b="1">
              <a:solidFill>
                <a:srgbClr val="FFFFFF"/>
              </a:solidFill>
              <a:latin typeface="+mn-lt"/>
              <a:ea typeface="Roboto"/>
              <a:cs typeface="Roboto"/>
              <a:sym typeface="Roboto"/>
            </a:endParaRPr>
          </a:p>
        </p:txBody>
      </p:sp>
      <p:sp>
        <p:nvSpPr>
          <p:cNvPr id="235" name="Google Shape;235;p38"/>
          <p:cNvSpPr/>
          <p:nvPr/>
        </p:nvSpPr>
        <p:spPr>
          <a:xfrm>
            <a:off x="399200" y="1001950"/>
            <a:ext cx="1263600" cy="318900"/>
          </a:xfrm>
          <a:prstGeom prst="rect">
            <a:avLst/>
          </a:prstGeom>
          <a:solidFill>
            <a:srgbClr val="009925"/>
          </a:solidFill>
          <a:ln>
            <a:noFill/>
          </a:ln>
        </p:spPr>
        <p:txBody>
          <a:bodyPr spcFirstLastPara="1" wrap="square" lIns="68575" tIns="68575" rIns="68575" bIns="68575" anchor="ctr" anchorCtr="0">
            <a:noAutofit/>
          </a:bodyPr>
          <a:lstStyle/>
          <a:p>
            <a:pPr marL="0" lvl="0" indent="0" algn="ctr" rtl="0">
              <a:spcBef>
                <a:spcPts val="0"/>
              </a:spcBef>
              <a:spcAft>
                <a:spcPts val="0"/>
              </a:spcAft>
              <a:buNone/>
            </a:pPr>
            <a:r>
              <a:rPr lang="en" sz="1050" b="1" dirty="0">
                <a:solidFill>
                  <a:srgbClr val="FFFFFF"/>
                </a:solidFill>
                <a:latin typeface="+mn-lt"/>
                <a:ea typeface="Roboto"/>
                <a:cs typeface="Roboto"/>
                <a:sym typeface="Roboto"/>
              </a:rPr>
              <a:t>Overview</a:t>
            </a:r>
            <a:endParaRPr sz="1050" b="1" dirty="0">
              <a:solidFill>
                <a:srgbClr val="FFFFFF"/>
              </a:solidFill>
              <a:latin typeface="+mn-lt"/>
              <a:ea typeface="Roboto"/>
              <a:cs typeface="Roboto"/>
              <a:sym typeface="Roboto"/>
            </a:endParaRPr>
          </a:p>
        </p:txBody>
      </p:sp>
      <p:sp>
        <p:nvSpPr>
          <p:cNvPr id="236" name="Google Shape;236;p38"/>
          <p:cNvSpPr txBox="1"/>
          <p:nvPr/>
        </p:nvSpPr>
        <p:spPr>
          <a:xfrm>
            <a:off x="1860225" y="928450"/>
            <a:ext cx="5540100" cy="47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50" dirty="0">
                <a:solidFill>
                  <a:srgbClr val="3A5D9C"/>
                </a:solidFill>
                <a:latin typeface="+mn-lt"/>
                <a:ea typeface="Roboto"/>
                <a:cs typeface="Roboto"/>
                <a:sym typeface="Roboto"/>
              </a:rPr>
              <a:t>This project seeks to understand how the customers of Cyclistic, a bike-share company, are using their bikes to inform the creation of a business plan for next year.</a:t>
            </a:r>
            <a:endParaRPr sz="1050" dirty="0">
              <a:solidFill>
                <a:srgbClr val="3A5D9C"/>
              </a:solidFill>
              <a:latin typeface="+mn-lt"/>
              <a:ea typeface="Roboto"/>
              <a:cs typeface="Roboto"/>
              <a:sym typeface="Roboto"/>
            </a:endParaRPr>
          </a:p>
          <a:p>
            <a:pPr marL="0" lvl="0" indent="0" algn="l" rtl="0">
              <a:spcBef>
                <a:spcPts val="0"/>
              </a:spcBef>
              <a:spcAft>
                <a:spcPts val="0"/>
              </a:spcAft>
              <a:buNone/>
            </a:pPr>
            <a:endParaRPr sz="1050" dirty="0">
              <a:solidFill>
                <a:srgbClr val="666666"/>
              </a:solidFill>
              <a:latin typeface="+mn-lt"/>
              <a:ea typeface="Roboto"/>
              <a:cs typeface="Roboto"/>
              <a:sym typeface="Roboto"/>
            </a:endParaRPr>
          </a:p>
          <a:p>
            <a:pPr marL="0" lvl="0" indent="0" algn="l" rtl="0">
              <a:spcBef>
                <a:spcPts val="0"/>
              </a:spcBef>
              <a:spcAft>
                <a:spcPts val="0"/>
              </a:spcAft>
              <a:buNone/>
            </a:pPr>
            <a:endParaRPr sz="1050" dirty="0">
              <a:solidFill>
                <a:srgbClr val="666666"/>
              </a:solidFill>
              <a:latin typeface="+mn-lt"/>
              <a:ea typeface="Roboto"/>
              <a:cs typeface="Roboto"/>
              <a:sym typeface="Roboto"/>
            </a:endParaRPr>
          </a:p>
          <a:p>
            <a:pPr marL="0" lvl="0" indent="0" algn="l" rtl="0">
              <a:spcBef>
                <a:spcPts val="0"/>
              </a:spcBef>
              <a:spcAft>
                <a:spcPts val="0"/>
              </a:spcAft>
              <a:buNone/>
            </a:pPr>
            <a:endParaRPr sz="1050" dirty="0">
              <a:solidFill>
                <a:srgbClr val="666666"/>
              </a:solidFill>
              <a:latin typeface="+mn-lt"/>
              <a:ea typeface="Roboto"/>
              <a:cs typeface="Roboto"/>
              <a:sym typeface="Roboto"/>
            </a:endParaRPr>
          </a:p>
          <a:p>
            <a:pPr marL="0" lvl="0" indent="0" algn="l" rtl="0">
              <a:spcBef>
                <a:spcPts val="0"/>
              </a:spcBef>
              <a:spcAft>
                <a:spcPts val="0"/>
              </a:spcAft>
              <a:buNone/>
            </a:pPr>
            <a:r>
              <a:rPr lang="en" sz="1050" dirty="0">
                <a:solidFill>
                  <a:srgbClr val="666666"/>
                </a:solidFill>
                <a:latin typeface="+mn-lt"/>
                <a:ea typeface="Roboto"/>
                <a:cs typeface="Roboto"/>
                <a:sym typeface="Roboto"/>
              </a:rPr>
              <a:t>  </a:t>
            </a:r>
            <a:endParaRPr sz="1050" dirty="0">
              <a:solidFill>
                <a:srgbClr val="666666"/>
              </a:solidFill>
              <a:latin typeface="+mn-lt"/>
              <a:ea typeface="Roboto"/>
              <a:cs typeface="Roboto"/>
              <a:sym typeface="Roboto"/>
            </a:endParaRPr>
          </a:p>
        </p:txBody>
      </p:sp>
      <p:sp>
        <p:nvSpPr>
          <p:cNvPr id="237" name="Google Shape;237;p38"/>
          <p:cNvSpPr txBox="1"/>
          <p:nvPr/>
        </p:nvSpPr>
        <p:spPr>
          <a:xfrm>
            <a:off x="2193250" y="3680438"/>
            <a:ext cx="5447700" cy="80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050">
              <a:solidFill>
                <a:srgbClr val="666666"/>
              </a:solidFill>
              <a:latin typeface="+mn-lt"/>
              <a:ea typeface="Roboto"/>
              <a:cs typeface="Roboto"/>
              <a:sym typeface="Roboto"/>
            </a:endParaRPr>
          </a:p>
          <a:p>
            <a:pPr marL="0" lvl="0" indent="0" algn="l" rtl="0">
              <a:spcBef>
                <a:spcPts val="0"/>
              </a:spcBef>
              <a:spcAft>
                <a:spcPts val="0"/>
              </a:spcAft>
              <a:buNone/>
            </a:pPr>
            <a:endParaRPr sz="1050">
              <a:solidFill>
                <a:srgbClr val="666666"/>
              </a:solidFill>
              <a:latin typeface="+mn-lt"/>
              <a:ea typeface="Roboto"/>
              <a:cs typeface="Roboto"/>
              <a:sym typeface="Roboto"/>
            </a:endParaRPr>
          </a:p>
          <a:p>
            <a:pPr marL="0" lvl="0" indent="0" algn="l" rtl="0">
              <a:spcBef>
                <a:spcPts val="0"/>
              </a:spcBef>
              <a:spcAft>
                <a:spcPts val="0"/>
              </a:spcAft>
              <a:buNone/>
            </a:pPr>
            <a:endParaRPr sz="1050">
              <a:solidFill>
                <a:srgbClr val="666666"/>
              </a:solidFill>
              <a:latin typeface="+mn-lt"/>
              <a:ea typeface="Roboto"/>
              <a:cs typeface="Roboto"/>
              <a:sym typeface="Roboto"/>
            </a:endParaRPr>
          </a:p>
          <a:p>
            <a:pPr marL="0" lvl="0" indent="0" algn="l" rtl="0">
              <a:spcBef>
                <a:spcPts val="0"/>
              </a:spcBef>
              <a:spcAft>
                <a:spcPts val="0"/>
              </a:spcAft>
              <a:buNone/>
            </a:pPr>
            <a:endParaRPr sz="1050">
              <a:solidFill>
                <a:srgbClr val="666666"/>
              </a:solidFill>
              <a:latin typeface="+mn-lt"/>
              <a:ea typeface="Roboto"/>
              <a:cs typeface="Roboto"/>
              <a:sym typeface="Roboto"/>
            </a:endParaRPr>
          </a:p>
          <a:p>
            <a:pPr marL="0" lvl="0" indent="0" algn="l" rtl="0">
              <a:spcBef>
                <a:spcPts val="0"/>
              </a:spcBef>
              <a:spcAft>
                <a:spcPts val="0"/>
              </a:spcAft>
              <a:buNone/>
            </a:pPr>
            <a:endParaRPr sz="1050">
              <a:solidFill>
                <a:srgbClr val="666666"/>
              </a:solidFill>
              <a:latin typeface="+mn-lt"/>
              <a:ea typeface="Roboto"/>
              <a:cs typeface="Roboto"/>
              <a:sym typeface="Roboto"/>
            </a:endParaRPr>
          </a:p>
        </p:txBody>
      </p:sp>
      <p:sp>
        <p:nvSpPr>
          <p:cNvPr id="238" name="Google Shape;238;p38"/>
          <p:cNvSpPr txBox="1"/>
          <p:nvPr/>
        </p:nvSpPr>
        <p:spPr>
          <a:xfrm>
            <a:off x="399200" y="7759799"/>
            <a:ext cx="7001100" cy="1046599"/>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sz="1050" dirty="0">
                <a:solidFill>
                  <a:srgbClr val="666666"/>
                </a:solidFill>
                <a:latin typeface="+mn-lt"/>
                <a:ea typeface="Roboto"/>
                <a:cs typeface="Roboto"/>
                <a:sym typeface="Roboto"/>
              </a:rPr>
              <a:t>The stations with the highest usage will be expanded with more offerings.</a:t>
            </a:r>
          </a:p>
          <a:p>
            <a:pPr marL="285750" lvl="0" indent="-285750" algn="l" rtl="0">
              <a:spcBef>
                <a:spcPts val="0"/>
              </a:spcBef>
              <a:spcAft>
                <a:spcPts val="0"/>
              </a:spcAft>
              <a:buFont typeface="Arial" panose="020B0604020202020204" pitchFamily="34" charset="0"/>
              <a:buChar char="•"/>
            </a:pPr>
            <a:r>
              <a:rPr lang="en-US" sz="1050" dirty="0">
                <a:solidFill>
                  <a:srgbClr val="666666"/>
                </a:solidFill>
                <a:latin typeface="+mn-lt"/>
                <a:ea typeface="Roboto"/>
                <a:cs typeface="Roboto"/>
                <a:sym typeface="Roboto"/>
              </a:rPr>
              <a:t>The stations with the lowest usage will be closed</a:t>
            </a:r>
          </a:p>
          <a:p>
            <a:pPr marL="285750" lvl="0" indent="-285750" algn="l" rtl="0">
              <a:spcBef>
                <a:spcPts val="0"/>
              </a:spcBef>
              <a:spcAft>
                <a:spcPts val="0"/>
              </a:spcAft>
              <a:buFont typeface="Arial" panose="020B0604020202020204" pitchFamily="34" charset="0"/>
              <a:buChar char="•"/>
            </a:pPr>
            <a:r>
              <a:rPr lang="en-US" sz="1050" dirty="0">
                <a:solidFill>
                  <a:srgbClr val="666666"/>
                </a:solidFill>
                <a:latin typeface="+mn-lt"/>
                <a:ea typeface="Roboto"/>
                <a:cs typeface="Roboto"/>
                <a:sym typeface="Roboto"/>
              </a:rPr>
              <a:t>During off-peak hours maintenance and repairs will occur so that most of the bikes are available during peak hours</a:t>
            </a:r>
            <a:endParaRPr sz="1050" dirty="0">
              <a:solidFill>
                <a:srgbClr val="666666"/>
              </a:solidFill>
              <a:latin typeface="+mn-lt"/>
              <a:ea typeface="Roboto"/>
              <a:cs typeface="Roboto"/>
              <a:sym typeface="Roboto"/>
            </a:endParaRPr>
          </a:p>
        </p:txBody>
      </p:sp>
      <p:sp>
        <p:nvSpPr>
          <p:cNvPr id="239" name="Google Shape;239;p38"/>
          <p:cNvSpPr/>
          <p:nvPr/>
        </p:nvSpPr>
        <p:spPr>
          <a:xfrm>
            <a:off x="399200" y="3659475"/>
            <a:ext cx="1263600" cy="318900"/>
          </a:xfrm>
          <a:prstGeom prst="rect">
            <a:avLst/>
          </a:prstGeom>
          <a:solidFill>
            <a:srgbClr val="009925"/>
          </a:solidFill>
          <a:ln>
            <a:noFill/>
          </a:ln>
        </p:spPr>
        <p:txBody>
          <a:bodyPr spcFirstLastPara="1" wrap="square" lIns="68575" tIns="68575" rIns="68575" bIns="68575" anchor="ctr" anchorCtr="0">
            <a:noAutofit/>
          </a:bodyPr>
          <a:lstStyle/>
          <a:p>
            <a:pPr marL="0" lvl="0" indent="0" algn="ctr" rtl="0">
              <a:spcBef>
                <a:spcPts val="0"/>
              </a:spcBef>
              <a:spcAft>
                <a:spcPts val="0"/>
              </a:spcAft>
              <a:buNone/>
            </a:pPr>
            <a:r>
              <a:rPr lang="en" sz="1050" b="1">
                <a:solidFill>
                  <a:srgbClr val="FFFFFF"/>
                </a:solidFill>
                <a:latin typeface="+mn-lt"/>
                <a:ea typeface="Roboto"/>
                <a:cs typeface="Roboto"/>
                <a:sym typeface="Roboto"/>
              </a:rPr>
              <a:t>Details</a:t>
            </a:r>
            <a:endParaRPr sz="1050" b="1">
              <a:solidFill>
                <a:srgbClr val="FFFFFF"/>
              </a:solidFill>
              <a:latin typeface="+mn-lt"/>
              <a:ea typeface="Roboto"/>
              <a:cs typeface="Roboto"/>
              <a:sym typeface="Roboto"/>
            </a:endParaRPr>
          </a:p>
        </p:txBody>
      </p:sp>
      <p:sp>
        <p:nvSpPr>
          <p:cNvPr id="240" name="Google Shape;240;p38"/>
          <p:cNvSpPr txBox="1"/>
          <p:nvPr/>
        </p:nvSpPr>
        <p:spPr>
          <a:xfrm>
            <a:off x="5011000" y="4158425"/>
            <a:ext cx="1637400" cy="47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050" b="1">
              <a:latin typeface="+mn-lt"/>
            </a:endParaRPr>
          </a:p>
        </p:txBody>
      </p:sp>
      <p:sp>
        <p:nvSpPr>
          <p:cNvPr id="241" name="Google Shape;241;p38"/>
          <p:cNvSpPr/>
          <p:nvPr/>
        </p:nvSpPr>
        <p:spPr>
          <a:xfrm>
            <a:off x="399200" y="1763950"/>
            <a:ext cx="1263600" cy="318900"/>
          </a:xfrm>
          <a:prstGeom prst="rect">
            <a:avLst/>
          </a:prstGeom>
          <a:solidFill>
            <a:srgbClr val="009925"/>
          </a:solidFill>
          <a:ln>
            <a:noFill/>
          </a:ln>
        </p:spPr>
        <p:txBody>
          <a:bodyPr spcFirstLastPara="1" wrap="square" lIns="68575" tIns="68575" rIns="68575" bIns="68575" anchor="ctr" anchorCtr="0">
            <a:noAutofit/>
          </a:bodyPr>
          <a:lstStyle/>
          <a:p>
            <a:pPr marL="0" lvl="0" indent="0" algn="ctr" rtl="0">
              <a:spcBef>
                <a:spcPts val="0"/>
              </a:spcBef>
              <a:spcAft>
                <a:spcPts val="0"/>
              </a:spcAft>
              <a:buNone/>
            </a:pPr>
            <a:r>
              <a:rPr lang="en" sz="1050" b="1" dirty="0">
                <a:solidFill>
                  <a:srgbClr val="FFFFFF"/>
                </a:solidFill>
                <a:latin typeface="+mn-lt"/>
                <a:ea typeface="Roboto"/>
                <a:cs typeface="Roboto"/>
                <a:sym typeface="Roboto"/>
              </a:rPr>
              <a:t>The Problem</a:t>
            </a:r>
            <a:endParaRPr sz="1050" b="1" dirty="0">
              <a:solidFill>
                <a:srgbClr val="FFFFFF"/>
              </a:solidFill>
              <a:latin typeface="+mn-lt"/>
              <a:ea typeface="Roboto"/>
              <a:cs typeface="Roboto"/>
              <a:sym typeface="Roboto"/>
            </a:endParaRPr>
          </a:p>
        </p:txBody>
      </p:sp>
      <p:sp>
        <p:nvSpPr>
          <p:cNvPr id="242" name="Google Shape;242;p38"/>
          <p:cNvSpPr txBox="1"/>
          <p:nvPr/>
        </p:nvSpPr>
        <p:spPr>
          <a:xfrm>
            <a:off x="1860175" y="1614250"/>
            <a:ext cx="5540100" cy="64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50" dirty="0">
                <a:solidFill>
                  <a:schemeClr val="accent2"/>
                </a:solidFill>
                <a:latin typeface="+mn-lt"/>
                <a:ea typeface="Roboto"/>
                <a:cs typeface="Roboto"/>
                <a:sym typeface="Roboto"/>
              </a:rPr>
              <a:t>Cyclistic does not have any visibility or insight into how customers are currently using their bikes. They do not know how weather affects usage nor do they know which bike stations have the highest demand for their bikes.</a:t>
            </a:r>
            <a:endParaRPr sz="1050" dirty="0">
              <a:solidFill>
                <a:schemeClr val="accent2"/>
              </a:solidFill>
              <a:latin typeface="+mn-lt"/>
              <a:ea typeface="Roboto"/>
              <a:cs typeface="Roboto"/>
              <a:sym typeface="Roboto"/>
            </a:endParaRPr>
          </a:p>
        </p:txBody>
      </p:sp>
      <p:sp>
        <p:nvSpPr>
          <p:cNvPr id="243" name="Google Shape;243;p38"/>
          <p:cNvSpPr/>
          <p:nvPr/>
        </p:nvSpPr>
        <p:spPr>
          <a:xfrm>
            <a:off x="399200" y="2749800"/>
            <a:ext cx="1263600" cy="318900"/>
          </a:xfrm>
          <a:prstGeom prst="rect">
            <a:avLst/>
          </a:prstGeom>
          <a:solidFill>
            <a:srgbClr val="009925"/>
          </a:solidFill>
          <a:ln>
            <a:noFill/>
          </a:ln>
        </p:spPr>
        <p:txBody>
          <a:bodyPr spcFirstLastPara="1" wrap="square" lIns="68575" tIns="68575" rIns="68575" bIns="68575" anchor="ctr" anchorCtr="0">
            <a:noAutofit/>
          </a:bodyPr>
          <a:lstStyle/>
          <a:p>
            <a:pPr marL="0" lvl="0" indent="0" algn="ctr" rtl="0">
              <a:spcBef>
                <a:spcPts val="0"/>
              </a:spcBef>
              <a:spcAft>
                <a:spcPts val="0"/>
              </a:spcAft>
              <a:buNone/>
            </a:pPr>
            <a:r>
              <a:rPr lang="en" sz="1050" b="1">
                <a:solidFill>
                  <a:srgbClr val="FFFFFF"/>
                </a:solidFill>
                <a:latin typeface="+mn-lt"/>
                <a:ea typeface="Roboto"/>
                <a:cs typeface="Roboto"/>
                <a:sym typeface="Roboto"/>
              </a:rPr>
              <a:t>The Solution</a:t>
            </a:r>
            <a:endParaRPr sz="1050" b="1">
              <a:solidFill>
                <a:srgbClr val="FFFFFF"/>
              </a:solidFill>
              <a:latin typeface="+mn-lt"/>
              <a:ea typeface="Roboto"/>
              <a:cs typeface="Roboto"/>
              <a:sym typeface="Roboto"/>
            </a:endParaRPr>
          </a:p>
        </p:txBody>
      </p:sp>
      <p:sp>
        <p:nvSpPr>
          <p:cNvPr id="244" name="Google Shape;244;p38"/>
          <p:cNvSpPr txBox="1"/>
          <p:nvPr/>
        </p:nvSpPr>
        <p:spPr>
          <a:xfrm>
            <a:off x="1860175" y="2681050"/>
            <a:ext cx="5540100" cy="64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50" dirty="0">
                <a:solidFill>
                  <a:schemeClr val="accent2"/>
                </a:solidFill>
                <a:latin typeface="+mn-lt"/>
                <a:ea typeface="Roboto"/>
                <a:cs typeface="Roboto"/>
                <a:sym typeface="Roboto"/>
              </a:rPr>
              <a:t>A new dashboard to display the starting and ending locations, aggregated by location.</a:t>
            </a:r>
            <a:endParaRPr sz="1050" dirty="0">
              <a:solidFill>
                <a:schemeClr val="accent2"/>
              </a:solidFill>
              <a:latin typeface="+mn-lt"/>
              <a:ea typeface="Roboto"/>
              <a:cs typeface="Roboto"/>
              <a:sym typeface="Roboto"/>
            </a:endParaRPr>
          </a:p>
        </p:txBody>
      </p:sp>
      <p:sp>
        <p:nvSpPr>
          <p:cNvPr id="245" name="Google Shape;245;p38"/>
          <p:cNvSpPr txBox="1"/>
          <p:nvPr/>
        </p:nvSpPr>
        <p:spPr>
          <a:xfrm>
            <a:off x="399175" y="6286950"/>
            <a:ext cx="7028400" cy="50780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50" b="1" dirty="0">
                <a:solidFill>
                  <a:schemeClr val="accent2"/>
                </a:solidFill>
                <a:latin typeface="+mn-lt"/>
              </a:rPr>
              <a:t>Results Summary</a:t>
            </a:r>
            <a:endParaRPr sz="1050" b="1" dirty="0">
              <a:solidFill>
                <a:schemeClr val="accent2"/>
              </a:solidFill>
              <a:latin typeface="+mn-lt"/>
            </a:endParaRPr>
          </a:p>
          <a:p>
            <a:pPr marL="0" lvl="0" indent="0" algn="l" rtl="0">
              <a:spcBef>
                <a:spcPts val="0"/>
              </a:spcBef>
              <a:spcAft>
                <a:spcPts val="0"/>
              </a:spcAft>
              <a:buNone/>
            </a:pPr>
            <a:r>
              <a:rPr lang="en-US" sz="1050" dirty="0">
                <a:solidFill>
                  <a:schemeClr val="accent2"/>
                </a:solidFill>
                <a:latin typeface="+mn-lt"/>
                <a:ea typeface="Roboto"/>
                <a:cs typeface="Roboto"/>
                <a:sym typeface="Roboto"/>
              </a:rPr>
              <a:t>The team has a dashboard of data that provides a complete picture of the current landscape of bike sharing.</a:t>
            </a:r>
            <a:endParaRPr sz="1050" dirty="0">
              <a:solidFill>
                <a:schemeClr val="accent2"/>
              </a:solidFill>
              <a:latin typeface="+mn-lt"/>
              <a:ea typeface="Roboto"/>
              <a:cs typeface="Roboto"/>
              <a:sym typeface="Roboto"/>
            </a:endParaRPr>
          </a:p>
        </p:txBody>
      </p:sp>
      <p:sp>
        <p:nvSpPr>
          <p:cNvPr id="246" name="Google Shape;246;p38"/>
          <p:cNvSpPr txBox="1"/>
          <p:nvPr/>
        </p:nvSpPr>
        <p:spPr>
          <a:xfrm>
            <a:off x="399200" y="4237950"/>
            <a:ext cx="3432600" cy="163888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50" b="1" dirty="0">
                <a:solidFill>
                  <a:schemeClr val="accent2"/>
                </a:solidFill>
                <a:latin typeface="+mn-lt"/>
              </a:rPr>
              <a:t>Keys to success</a:t>
            </a:r>
          </a:p>
          <a:p>
            <a:pPr marL="0" lvl="0" indent="0" algn="l" rtl="0">
              <a:spcBef>
                <a:spcPts val="0"/>
              </a:spcBef>
              <a:spcAft>
                <a:spcPts val="0"/>
              </a:spcAft>
              <a:buNone/>
            </a:pPr>
            <a:endParaRPr lang="en" sz="1050" b="1" dirty="0">
              <a:solidFill>
                <a:schemeClr val="accent2"/>
              </a:solidFill>
              <a:latin typeface="+mn-lt"/>
            </a:endParaRPr>
          </a:p>
          <a:p>
            <a:pPr marL="171450" lvl="0" indent="-171450" algn="l" rtl="0">
              <a:spcBef>
                <a:spcPts val="0"/>
              </a:spcBef>
              <a:spcAft>
                <a:spcPts val="0"/>
              </a:spcAft>
              <a:buFont typeface="Arial" panose="020B0604020202020204" pitchFamily="34" charset="0"/>
              <a:buChar char="•"/>
            </a:pPr>
            <a:r>
              <a:rPr lang="en-US" sz="1050" dirty="0">
                <a:latin typeface="+mn-lt"/>
              </a:rPr>
              <a:t>BI insights must clearly identify the specific characteristics of a successful product. They must demonstrate how customers are currently using bikes and what impacts demand at station locations</a:t>
            </a:r>
          </a:p>
          <a:p>
            <a:pPr marL="171450" lvl="0" indent="-171450" algn="l" rtl="0">
              <a:spcBef>
                <a:spcPts val="0"/>
              </a:spcBef>
              <a:spcAft>
                <a:spcPts val="0"/>
              </a:spcAft>
              <a:buFont typeface="Arial" panose="020B0604020202020204" pitchFamily="34" charset="0"/>
              <a:buChar char="•"/>
            </a:pPr>
            <a:r>
              <a:rPr lang="en-US" sz="1050" dirty="0">
                <a:latin typeface="+mn-lt"/>
              </a:rPr>
              <a:t>All metrics must support the primary question: How can we build a better Cyclistic experience?</a:t>
            </a:r>
            <a:endParaRPr sz="1050" dirty="0">
              <a:latin typeface="+mn-lt"/>
            </a:endParaRPr>
          </a:p>
          <a:p>
            <a:pPr marL="0" lvl="0" indent="0" algn="l" rtl="0">
              <a:spcBef>
                <a:spcPts val="0"/>
              </a:spcBef>
              <a:spcAft>
                <a:spcPts val="0"/>
              </a:spcAft>
              <a:buNone/>
            </a:pPr>
            <a:endParaRPr sz="1050" dirty="0">
              <a:solidFill>
                <a:schemeClr val="accent2"/>
              </a:solidFill>
              <a:latin typeface="+mn-lt"/>
              <a:ea typeface="Roboto"/>
              <a:cs typeface="Roboto"/>
              <a:sym typeface="Roboto"/>
            </a:endParaRPr>
          </a:p>
        </p:txBody>
      </p:sp>
      <p:sp>
        <p:nvSpPr>
          <p:cNvPr id="247" name="Google Shape;247;p38"/>
          <p:cNvSpPr txBox="1"/>
          <p:nvPr/>
        </p:nvSpPr>
        <p:spPr>
          <a:xfrm>
            <a:off x="4525450" y="5885554"/>
            <a:ext cx="3115500" cy="318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050" b="1">
              <a:latin typeface="+mn-lt"/>
            </a:endParaRPr>
          </a:p>
        </p:txBody>
      </p:sp>
      <p:pic>
        <p:nvPicPr>
          <p:cNvPr id="3" name="Picture 2" descr="A picture containing logo, text, font, graphics&#10;&#10;Description automatically generated">
            <a:extLst>
              <a:ext uri="{FF2B5EF4-FFF2-40B4-BE49-F238E27FC236}">
                <a16:creationId xmlns:a16="http://schemas.microsoft.com/office/drawing/2014/main" id="{95E43DA3-CCDE-D386-2A49-8638E5D0AAC3}"/>
              </a:ext>
            </a:extLst>
          </p:cNvPr>
          <p:cNvPicPr>
            <a:picLocks noChangeAspect="1"/>
          </p:cNvPicPr>
          <p:nvPr/>
        </p:nvPicPr>
        <p:blipFill>
          <a:blip r:embed="rId3"/>
          <a:stretch>
            <a:fillRect/>
          </a:stretch>
        </p:blipFill>
        <p:spPr>
          <a:xfrm>
            <a:off x="3940603" y="4018086"/>
            <a:ext cx="3317429" cy="1583891"/>
          </a:xfrm>
          <a:prstGeom prst="rect">
            <a:avLst/>
          </a:prstGeom>
        </p:spPr>
      </p:pic>
    </p:spTree>
  </p:cSld>
  <p:clrMapOvr>
    <a:masterClrMapping/>
  </p:clrMapOvr>
</p:sld>
</file>

<file path=ppt/theme/theme1.xml><?xml version="1.0" encoding="utf-8"?>
<a:theme xmlns:a="http://schemas.openxmlformats.org/drawingml/2006/main" name="Global Master">
  <a:themeElements>
    <a:clrScheme name="Simple Light">
      <a:dk1>
        <a:srgbClr val="212121"/>
      </a:dk1>
      <a:lt1>
        <a:srgbClr val="FFFFFF"/>
      </a:lt1>
      <a:dk2>
        <a:srgbClr val="757575"/>
      </a:dk2>
      <a:lt2>
        <a:srgbClr val="EEEEEE"/>
      </a:lt2>
      <a:accent1>
        <a:srgbClr val="595959"/>
      </a:accent1>
      <a:accent2>
        <a:srgbClr val="000000"/>
      </a:accent2>
      <a:accent3>
        <a:srgbClr val="78909C"/>
      </a:accent3>
      <a:accent4>
        <a:srgbClr val="FF49E8"/>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215</Words>
  <Application>Microsoft Macintosh PowerPoint</Application>
  <PresentationFormat>Custom</PresentationFormat>
  <Paragraphs>26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Roboto</vt:lpstr>
      <vt:lpstr>Arial</vt:lpstr>
      <vt:lpstr>Helvetica Neue</vt:lpstr>
      <vt:lpstr>Open Sans</vt:lpstr>
      <vt:lpstr>Global Master</vt:lpstr>
      <vt:lpstr>Cyclistic Customer Demand Project Executive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Cyclistic Customer Demand Project Executive Summary</dc:title>
  <cp:lastModifiedBy>Cora Micsunescu</cp:lastModifiedBy>
  <cp:revision>1</cp:revision>
  <dcterms:modified xsi:type="dcterms:W3CDTF">2023-06-02T19:09:16Z</dcterms:modified>
</cp:coreProperties>
</file>